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4"/>
    <p:sldMasterId id="2147483826" r:id="rId5"/>
    <p:sldMasterId id="2147483888" r:id="rId6"/>
    <p:sldMasterId id="2147483921" r:id="rId7"/>
  </p:sldMasterIdLst>
  <p:notesMasterIdLst>
    <p:notesMasterId r:id="rId72"/>
  </p:notesMasterIdLst>
  <p:handoutMasterIdLst>
    <p:handoutMasterId r:id="rId73"/>
  </p:handoutMasterIdLst>
  <p:sldIdLst>
    <p:sldId id="1214" r:id="rId8"/>
    <p:sldId id="4119" r:id="rId9"/>
    <p:sldId id="4120" r:id="rId10"/>
    <p:sldId id="4121" r:id="rId11"/>
    <p:sldId id="4126" r:id="rId12"/>
    <p:sldId id="4127" r:id="rId13"/>
    <p:sldId id="266" r:id="rId14"/>
    <p:sldId id="2079" r:id="rId15"/>
    <p:sldId id="4123" r:id="rId16"/>
    <p:sldId id="1392" r:id="rId17"/>
    <p:sldId id="274" r:id="rId18"/>
    <p:sldId id="1426" r:id="rId19"/>
    <p:sldId id="4124" r:id="rId20"/>
    <p:sldId id="4128" r:id="rId21"/>
    <p:sldId id="2049" r:id="rId22"/>
    <p:sldId id="2050" r:id="rId23"/>
    <p:sldId id="1959" r:id="rId24"/>
    <p:sldId id="1230" r:id="rId25"/>
    <p:sldId id="4129" r:id="rId26"/>
    <p:sldId id="4132" r:id="rId27"/>
    <p:sldId id="4136" r:id="rId28"/>
    <p:sldId id="4137" r:id="rId29"/>
    <p:sldId id="4138" r:id="rId30"/>
    <p:sldId id="4130" r:id="rId31"/>
    <p:sldId id="4125" r:id="rId32"/>
    <p:sldId id="2068" r:id="rId33"/>
    <p:sldId id="2104" r:id="rId34"/>
    <p:sldId id="1219" r:id="rId35"/>
    <p:sldId id="1229" r:id="rId36"/>
    <p:sldId id="276" r:id="rId37"/>
    <p:sldId id="1965" r:id="rId38"/>
    <p:sldId id="1402" r:id="rId39"/>
    <p:sldId id="1403" r:id="rId40"/>
    <p:sldId id="1393" r:id="rId41"/>
    <p:sldId id="1394" r:id="rId42"/>
    <p:sldId id="1395" r:id="rId43"/>
    <p:sldId id="1396" r:id="rId44"/>
    <p:sldId id="1400" r:id="rId45"/>
    <p:sldId id="2093" r:id="rId46"/>
    <p:sldId id="2094" r:id="rId47"/>
    <p:sldId id="2095" r:id="rId48"/>
    <p:sldId id="2096" r:id="rId49"/>
    <p:sldId id="2101" r:id="rId50"/>
    <p:sldId id="2102" r:id="rId51"/>
    <p:sldId id="2099" r:id="rId52"/>
    <p:sldId id="2100" r:id="rId53"/>
    <p:sldId id="4110" r:id="rId54"/>
    <p:sldId id="4111" r:id="rId55"/>
    <p:sldId id="4112" r:id="rId56"/>
    <p:sldId id="4113" r:id="rId57"/>
    <p:sldId id="4114" r:id="rId58"/>
    <p:sldId id="4115" r:id="rId59"/>
    <p:sldId id="4108" r:id="rId60"/>
    <p:sldId id="4109" r:id="rId61"/>
    <p:sldId id="2092" r:id="rId62"/>
    <p:sldId id="2073" r:id="rId63"/>
    <p:sldId id="2097" r:id="rId64"/>
    <p:sldId id="2098" r:id="rId65"/>
    <p:sldId id="2103" r:id="rId66"/>
    <p:sldId id="1966" r:id="rId67"/>
    <p:sldId id="1391" r:id="rId68"/>
    <p:sldId id="1226" r:id="rId69"/>
    <p:sldId id="4107" r:id="rId70"/>
    <p:sldId id="2106" r:id="rId7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6F6AAAA-2590-4792-B408-65E7650A8EC9}">
          <p14:sldIdLst>
            <p14:sldId id="1214"/>
            <p14:sldId id="4119"/>
          </p14:sldIdLst>
        </p14:section>
        <p14:section name="Section 1" id="{13D36BDF-5837-42E6-96F3-3E7D706A9914}">
          <p14:sldIdLst>
            <p14:sldId id="4120"/>
            <p14:sldId id="4121"/>
            <p14:sldId id="4126"/>
            <p14:sldId id="4127"/>
            <p14:sldId id="266"/>
            <p14:sldId id="2079"/>
          </p14:sldIdLst>
        </p14:section>
        <p14:section name="Section 2" id="{0A201A34-D1A9-410D-AB9E-A2A9532A7F78}">
          <p14:sldIdLst>
            <p14:sldId id="4123"/>
            <p14:sldId id="1392"/>
            <p14:sldId id="274"/>
            <p14:sldId id="1426"/>
          </p14:sldIdLst>
        </p14:section>
        <p14:section name="Section 3" id="{39AAFE53-CDA5-4B52-B54C-FD659B34B4A5}">
          <p14:sldIdLst>
            <p14:sldId id="4124"/>
            <p14:sldId id="4128"/>
            <p14:sldId id="2049"/>
            <p14:sldId id="2050"/>
            <p14:sldId id="1959"/>
            <p14:sldId id="1230"/>
            <p14:sldId id="4129"/>
            <p14:sldId id="4132"/>
            <p14:sldId id="4136"/>
            <p14:sldId id="4137"/>
            <p14:sldId id="4138"/>
            <p14:sldId id="4130"/>
          </p14:sldIdLst>
        </p14:section>
        <p14:section name="Section 4" id="{FB753E15-C526-4833-A317-B00A21E00C2E}">
          <p14:sldIdLst>
            <p14:sldId id="4125"/>
            <p14:sldId id="2068"/>
            <p14:sldId id="2104"/>
          </p14:sldIdLst>
        </p14:section>
        <p14:section name="Closing" id="{BCC68EC1-A3A8-4159-9C22-B8F8B3B34943}">
          <p14:sldIdLst>
            <p14:sldId id="1219"/>
            <p14:sldId id="1229"/>
          </p14:sldIdLst>
        </p14:section>
        <p14:section name="Boneyard" id="{424849BD-8980-420B-8E5A-B29CF43922A2}">
          <p14:sldIdLst>
            <p14:sldId id="276"/>
            <p14:sldId id="1965"/>
            <p14:sldId id="1402"/>
            <p14:sldId id="1403"/>
            <p14:sldId id="1393"/>
            <p14:sldId id="1394"/>
            <p14:sldId id="1395"/>
            <p14:sldId id="1396"/>
            <p14:sldId id="1400"/>
            <p14:sldId id="2093"/>
            <p14:sldId id="2094"/>
            <p14:sldId id="2095"/>
            <p14:sldId id="2096"/>
            <p14:sldId id="2101"/>
            <p14:sldId id="2102"/>
            <p14:sldId id="2099"/>
            <p14:sldId id="2100"/>
            <p14:sldId id="4110"/>
            <p14:sldId id="4111"/>
            <p14:sldId id="4112"/>
            <p14:sldId id="4113"/>
            <p14:sldId id="4114"/>
            <p14:sldId id="4115"/>
            <p14:sldId id="4108"/>
            <p14:sldId id="4109"/>
            <p14:sldId id="2092"/>
            <p14:sldId id="2073"/>
            <p14:sldId id="2097"/>
            <p14:sldId id="2098"/>
            <p14:sldId id="2103"/>
            <p14:sldId id="1966"/>
            <p14:sldId id="1391"/>
            <p14:sldId id="1226"/>
            <p14:sldId id="4107"/>
            <p14:sldId id="21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2576A3-4730-3A58-6089-7F6DF2E80141}" name="Goins, Mercedes A." initials="GMA" userId="S::MAGoins@GarverUSA.com::58865355-93aa-4521-b746-c089b500565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6666"/>
    <a:srgbClr val="999999"/>
    <a:srgbClr val="333333"/>
    <a:srgbClr val="A6A6A6"/>
    <a:srgbClr val="5A2330"/>
    <a:srgbClr val="782F40"/>
    <a:srgbClr val="B64862"/>
    <a:srgbClr val="3C1820"/>
    <a:srgbClr val="0C46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E09B21-E652-46D3-BBE0-59A588EC0850}" v="34" dt="2024-09-27T06:57:51.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75" autoAdjust="0"/>
  </p:normalViewPr>
  <p:slideViewPr>
    <p:cSldViewPr snapToGrid="0">
      <p:cViewPr varScale="1">
        <p:scale>
          <a:sx n="62" d="100"/>
          <a:sy n="62" d="100"/>
        </p:scale>
        <p:origin x="17" y="3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ras-Mendoza, Yuliana E." userId="0fd93f61-3c88-49f7-9007-c88434492914" providerId="ADAL" clId="{FEE09B21-E652-46D3-BBE0-59A588EC0850}"/>
    <pc:docChg chg="undo custSel addSld delSld modSld sldOrd modSection">
      <pc:chgData name="Porras-Mendoza, Yuliana E." userId="0fd93f61-3c88-49f7-9007-c88434492914" providerId="ADAL" clId="{FEE09B21-E652-46D3-BBE0-59A588EC0850}" dt="2024-09-27T07:01:10.362" v="1943" actId="14100"/>
      <pc:docMkLst>
        <pc:docMk/>
      </pc:docMkLst>
      <pc:sldChg chg="ord">
        <pc:chgData name="Porras-Mendoza, Yuliana E." userId="0fd93f61-3c88-49f7-9007-c88434492914" providerId="ADAL" clId="{FEE09B21-E652-46D3-BBE0-59A588EC0850}" dt="2024-09-27T06:12:01.843" v="686"/>
        <pc:sldMkLst>
          <pc:docMk/>
          <pc:sldMk cId="1662199590" sldId="266"/>
        </pc:sldMkLst>
      </pc:sldChg>
      <pc:sldChg chg="ord">
        <pc:chgData name="Porras-Mendoza, Yuliana E." userId="0fd93f61-3c88-49f7-9007-c88434492914" providerId="ADAL" clId="{FEE09B21-E652-46D3-BBE0-59A588EC0850}" dt="2024-09-27T06:13:55.351" v="691"/>
        <pc:sldMkLst>
          <pc:docMk/>
          <pc:sldMk cId="2116166215" sldId="274"/>
        </pc:sldMkLst>
      </pc:sldChg>
      <pc:sldChg chg="mod ord modShow">
        <pc:chgData name="Porras-Mendoza, Yuliana E." userId="0fd93f61-3c88-49f7-9007-c88434492914" providerId="ADAL" clId="{FEE09B21-E652-46D3-BBE0-59A588EC0850}" dt="2024-09-27T06:15:06.324" v="694" actId="729"/>
        <pc:sldMkLst>
          <pc:docMk/>
          <pc:sldMk cId="2202708295" sldId="276"/>
        </pc:sldMkLst>
      </pc:sldChg>
      <pc:sldChg chg="del ord">
        <pc:chgData name="Porras-Mendoza, Yuliana E." userId="0fd93f61-3c88-49f7-9007-c88434492914" providerId="ADAL" clId="{FEE09B21-E652-46D3-BBE0-59A588EC0850}" dt="2024-09-27T06:10:50.118" v="682" actId="47"/>
        <pc:sldMkLst>
          <pc:docMk/>
          <pc:sldMk cId="698063826" sldId="374"/>
        </pc:sldMkLst>
      </pc:sldChg>
      <pc:sldChg chg="addSp delSp modSp mod modClrScheme chgLayout">
        <pc:chgData name="Porras-Mendoza, Yuliana E." userId="0fd93f61-3c88-49f7-9007-c88434492914" providerId="ADAL" clId="{FEE09B21-E652-46D3-BBE0-59A588EC0850}" dt="2024-09-26T14:52:02.656" v="72" actId="962"/>
        <pc:sldMkLst>
          <pc:docMk/>
          <pc:sldMk cId="1440860183" sldId="1214"/>
        </pc:sldMkLst>
        <pc:spChg chg="mod ord">
          <ac:chgData name="Porras-Mendoza, Yuliana E." userId="0fd93f61-3c88-49f7-9007-c88434492914" providerId="ADAL" clId="{FEE09B21-E652-46D3-BBE0-59A588EC0850}" dt="2024-09-26T14:51:24.806" v="68" actId="20577"/>
          <ac:spMkLst>
            <pc:docMk/>
            <pc:sldMk cId="1440860183" sldId="1214"/>
            <ac:spMk id="3" creationId="{444A5AE8-BB4E-4B6D-85E2-0516958EA4E3}"/>
          </ac:spMkLst>
        </pc:spChg>
        <pc:spChg chg="add del mod">
          <ac:chgData name="Porras-Mendoza, Yuliana E." userId="0fd93f61-3c88-49f7-9007-c88434492914" providerId="ADAL" clId="{FEE09B21-E652-46D3-BBE0-59A588EC0850}" dt="2024-09-26T14:50:56.710" v="52" actId="931"/>
          <ac:spMkLst>
            <pc:docMk/>
            <pc:sldMk cId="1440860183" sldId="1214"/>
            <ac:spMk id="4" creationId="{6CDAF01A-665D-F21E-887B-34A46C3D377E}"/>
          </ac:spMkLst>
        </pc:spChg>
        <pc:spChg chg="mod">
          <ac:chgData name="Porras-Mendoza, Yuliana E." userId="0fd93f61-3c88-49f7-9007-c88434492914" providerId="ADAL" clId="{FEE09B21-E652-46D3-BBE0-59A588EC0850}" dt="2024-09-26T14:51:11.069" v="56" actId="26606"/>
          <ac:spMkLst>
            <pc:docMk/>
            <pc:sldMk cId="1440860183" sldId="1214"/>
            <ac:spMk id="5" creationId="{B4EFBFE2-11FA-CA69-D37F-CF5EBEB7256B}"/>
          </ac:spMkLst>
        </pc:spChg>
        <pc:spChg chg="add del mod">
          <ac:chgData name="Porras-Mendoza, Yuliana E." userId="0fd93f61-3c88-49f7-9007-c88434492914" providerId="ADAL" clId="{FEE09B21-E652-46D3-BBE0-59A588EC0850}" dt="2024-09-26T14:52:00.599" v="70" actId="931"/>
          <ac:spMkLst>
            <pc:docMk/>
            <pc:sldMk cId="1440860183" sldId="1214"/>
            <ac:spMk id="10" creationId="{9E003F09-5CDD-D1BB-333B-28B1D89A401A}"/>
          </ac:spMkLst>
        </pc:spChg>
        <pc:spChg chg="mod">
          <ac:chgData name="Porras-Mendoza, Yuliana E." userId="0fd93f61-3c88-49f7-9007-c88434492914" providerId="ADAL" clId="{FEE09B21-E652-46D3-BBE0-59A588EC0850}" dt="2024-09-26T14:51:11.069" v="56" actId="26606"/>
          <ac:spMkLst>
            <pc:docMk/>
            <pc:sldMk cId="1440860183" sldId="1214"/>
            <ac:spMk id="19" creationId="{DFCD5AB4-133B-A123-707B-F464BB86B0A5}"/>
          </ac:spMkLst>
        </pc:spChg>
        <pc:picChg chg="del">
          <ac:chgData name="Porras-Mendoza, Yuliana E." userId="0fd93f61-3c88-49f7-9007-c88434492914" providerId="ADAL" clId="{FEE09B21-E652-46D3-BBE0-59A588EC0850}" dt="2024-09-26T14:50:36.755" v="51" actId="478"/>
          <ac:picMkLst>
            <pc:docMk/>
            <pc:sldMk cId="1440860183" sldId="1214"/>
            <ac:picMk id="7" creationId="{D51CE8BD-F9A7-4A44-2ADF-0F9AF9CBF140}"/>
          </ac:picMkLst>
        </pc:picChg>
        <pc:picChg chg="add del mod">
          <ac:chgData name="Porras-Mendoza, Yuliana E." userId="0fd93f61-3c88-49f7-9007-c88434492914" providerId="ADAL" clId="{FEE09B21-E652-46D3-BBE0-59A588EC0850}" dt="2024-09-26T14:51:45.856" v="69" actId="478"/>
          <ac:picMkLst>
            <pc:docMk/>
            <pc:sldMk cId="1440860183" sldId="1214"/>
            <ac:picMk id="8" creationId="{60C8DD73-2DC2-C7C5-70AA-E834582B5C2A}"/>
          </ac:picMkLst>
        </pc:picChg>
        <pc:picChg chg="add mod">
          <ac:chgData name="Porras-Mendoza, Yuliana E." userId="0fd93f61-3c88-49f7-9007-c88434492914" providerId="ADAL" clId="{FEE09B21-E652-46D3-BBE0-59A588EC0850}" dt="2024-09-26T14:52:02.656" v="72" actId="962"/>
          <ac:picMkLst>
            <pc:docMk/>
            <pc:sldMk cId="1440860183" sldId="1214"/>
            <ac:picMk id="12" creationId="{B2FAE67B-9759-C262-6752-ADE468B6278E}"/>
          </ac:picMkLst>
        </pc:picChg>
      </pc:sldChg>
      <pc:sldChg chg="del">
        <pc:chgData name="Porras-Mendoza, Yuliana E." userId="0fd93f61-3c88-49f7-9007-c88434492914" providerId="ADAL" clId="{FEE09B21-E652-46D3-BBE0-59A588EC0850}" dt="2024-09-27T05:22:59.661" v="504" actId="47"/>
        <pc:sldMkLst>
          <pc:docMk/>
          <pc:sldMk cId="393729445" sldId="1216"/>
        </pc:sldMkLst>
      </pc:sldChg>
      <pc:sldChg chg="addSp delSp modSp mod modClrScheme chgLayout">
        <pc:chgData name="Porras-Mendoza, Yuliana E." userId="0fd93f61-3c88-49f7-9007-c88434492914" providerId="ADAL" clId="{FEE09B21-E652-46D3-BBE0-59A588EC0850}" dt="2024-09-27T06:24:02.159" v="882" actId="255"/>
        <pc:sldMkLst>
          <pc:docMk/>
          <pc:sldMk cId="3283181246" sldId="1219"/>
        </pc:sldMkLst>
        <pc:spChg chg="add del mod">
          <ac:chgData name="Porras-Mendoza, Yuliana E." userId="0fd93f61-3c88-49f7-9007-c88434492914" providerId="ADAL" clId="{FEE09B21-E652-46D3-BBE0-59A588EC0850}" dt="2024-09-27T06:17:43.573" v="858" actId="931"/>
          <ac:spMkLst>
            <pc:docMk/>
            <pc:sldMk cId="3283181246" sldId="1219"/>
            <ac:spMk id="2" creationId="{3C3A7FEB-6125-711B-9408-8547845764C3}"/>
          </ac:spMkLst>
        </pc:spChg>
        <pc:spChg chg="mod ord">
          <ac:chgData name="Porras-Mendoza, Yuliana E." userId="0fd93f61-3c88-49f7-9007-c88434492914" providerId="ADAL" clId="{FEE09B21-E652-46D3-BBE0-59A588EC0850}" dt="2024-09-27T06:24:02.159" v="882" actId="255"/>
          <ac:spMkLst>
            <pc:docMk/>
            <pc:sldMk cId="3283181246" sldId="1219"/>
            <ac:spMk id="7" creationId="{F94FF390-E5F9-8941-D191-99181735CBC0}"/>
          </ac:spMkLst>
        </pc:spChg>
        <pc:picChg chg="add mod">
          <ac:chgData name="Porras-Mendoza, Yuliana E." userId="0fd93f61-3c88-49f7-9007-c88434492914" providerId="ADAL" clId="{FEE09B21-E652-46D3-BBE0-59A588EC0850}" dt="2024-09-27T06:23:51.584" v="881" actId="26606"/>
          <ac:picMkLst>
            <pc:docMk/>
            <pc:sldMk cId="3283181246" sldId="1219"/>
            <ac:picMk id="4" creationId="{86934997-6113-589B-5601-E22A4594710A}"/>
          </ac:picMkLst>
        </pc:picChg>
        <pc:picChg chg="del">
          <ac:chgData name="Porras-Mendoza, Yuliana E." userId="0fd93f61-3c88-49f7-9007-c88434492914" providerId="ADAL" clId="{FEE09B21-E652-46D3-BBE0-59A588EC0850}" dt="2024-09-27T06:16:56.530" v="857" actId="478"/>
          <ac:picMkLst>
            <pc:docMk/>
            <pc:sldMk cId="3283181246" sldId="1219"/>
            <ac:picMk id="5" creationId="{5BD197B5-1317-8720-AF10-124F99D0673C}"/>
          </ac:picMkLst>
        </pc:picChg>
      </pc:sldChg>
      <pc:sldChg chg="modSp mod ord">
        <pc:chgData name="Porras-Mendoza, Yuliana E." userId="0fd93f61-3c88-49f7-9007-c88434492914" providerId="ADAL" clId="{FEE09B21-E652-46D3-BBE0-59A588EC0850}" dt="2024-09-27T06:51:53.153" v="1542" actId="20577"/>
        <pc:sldMkLst>
          <pc:docMk/>
          <pc:sldMk cId="3886756408" sldId="1230"/>
        </pc:sldMkLst>
        <pc:spChg chg="mod">
          <ac:chgData name="Porras-Mendoza, Yuliana E." userId="0fd93f61-3c88-49f7-9007-c88434492914" providerId="ADAL" clId="{FEE09B21-E652-46D3-BBE0-59A588EC0850}" dt="2024-09-27T06:51:53.153" v="1542" actId="20577"/>
          <ac:spMkLst>
            <pc:docMk/>
            <pc:sldMk cId="3886756408" sldId="1230"/>
            <ac:spMk id="18" creationId="{07EF43F8-97E4-C427-F6C6-006CDF440AE6}"/>
          </ac:spMkLst>
        </pc:spChg>
      </pc:sldChg>
      <pc:sldChg chg="ord">
        <pc:chgData name="Porras-Mendoza, Yuliana E." userId="0fd93f61-3c88-49f7-9007-c88434492914" providerId="ADAL" clId="{FEE09B21-E652-46D3-BBE0-59A588EC0850}" dt="2024-09-27T06:13:05.538" v="689"/>
        <pc:sldMkLst>
          <pc:docMk/>
          <pc:sldMk cId="874437791" sldId="1392"/>
        </pc:sldMkLst>
      </pc:sldChg>
      <pc:sldChg chg="mod ord modShow">
        <pc:chgData name="Porras-Mendoza, Yuliana E." userId="0fd93f61-3c88-49f7-9007-c88434492914" providerId="ADAL" clId="{FEE09B21-E652-46D3-BBE0-59A588EC0850}" dt="2024-09-27T06:15:06.324" v="694" actId="729"/>
        <pc:sldMkLst>
          <pc:docMk/>
          <pc:sldMk cId="2654528169" sldId="1393"/>
        </pc:sldMkLst>
      </pc:sldChg>
      <pc:sldChg chg="mod ord modShow">
        <pc:chgData name="Porras-Mendoza, Yuliana E." userId="0fd93f61-3c88-49f7-9007-c88434492914" providerId="ADAL" clId="{FEE09B21-E652-46D3-BBE0-59A588EC0850}" dt="2024-09-27T06:15:06.324" v="694" actId="729"/>
        <pc:sldMkLst>
          <pc:docMk/>
          <pc:sldMk cId="3574003281" sldId="1394"/>
        </pc:sldMkLst>
      </pc:sldChg>
      <pc:sldChg chg="mod ord modShow">
        <pc:chgData name="Porras-Mendoza, Yuliana E." userId="0fd93f61-3c88-49f7-9007-c88434492914" providerId="ADAL" clId="{FEE09B21-E652-46D3-BBE0-59A588EC0850}" dt="2024-09-27T06:15:06.324" v="694" actId="729"/>
        <pc:sldMkLst>
          <pc:docMk/>
          <pc:sldMk cId="346186243" sldId="1395"/>
        </pc:sldMkLst>
      </pc:sldChg>
      <pc:sldChg chg="mod ord modShow">
        <pc:chgData name="Porras-Mendoza, Yuliana E." userId="0fd93f61-3c88-49f7-9007-c88434492914" providerId="ADAL" clId="{FEE09B21-E652-46D3-BBE0-59A588EC0850}" dt="2024-09-27T06:15:06.324" v="694" actId="729"/>
        <pc:sldMkLst>
          <pc:docMk/>
          <pc:sldMk cId="1553217229" sldId="1396"/>
        </pc:sldMkLst>
      </pc:sldChg>
      <pc:sldChg chg="mod ord modShow">
        <pc:chgData name="Porras-Mendoza, Yuliana E." userId="0fd93f61-3c88-49f7-9007-c88434492914" providerId="ADAL" clId="{FEE09B21-E652-46D3-BBE0-59A588EC0850}" dt="2024-09-27T06:15:06.324" v="694" actId="729"/>
        <pc:sldMkLst>
          <pc:docMk/>
          <pc:sldMk cId="4232470771" sldId="1400"/>
        </pc:sldMkLst>
      </pc:sldChg>
      <pc:sldChg chg="mod ord modShow">
        <pc:chgData name="Porras-Mendoza, Yuliana E." userId="0fd93f61-3c88-49f7-9007-c88434492914" providerId="ADAL" clId="{FEE09B21-E652-46D3-BBE0-59A588EC0850}" dt="2024-09-27T06:15:06.324" v="694" actId="729"/>
        <pc:sldMkLst>
          <pc:docMk/>
          <pc:sldMk cId="1595283177" sldId="1402"/>
        </pc:sldMkLst>
      </pc:sldChg>
      <pc:sldChg chg="mod ord modShow">
        <pc:chgData name="Porras-Mendoza, Yuliana E." userId="0fd93f61-3c88-49f7-9007-c88434492914" providerId="ADAL" clId="{FEE09B21-E652-46D3-BBE0-59A588EC0850}" dt="2024-09-27T06:15:06.324" v="694" actId="729"/>
        <pc:sldMkLst>
          <pc:docMk/>
          <pc:sldMk cId="958313824" sldId="1403"/>
        </pc:sldMkLst>
      </pc:sldChg>
      <pc:sldChg chg="ord">
        <pc:chgData name="Porras-Mendoza, Yuliana E." userId="0fd93f61-3c88-49f7-9007-c88434492914" providerId="ADAL" clId="{FEE09B21-E652-46D3-BBE0-59A588EC0850}" dt="2024-09-27T06:24:42.646" v="884"/>
        <pc:sldMkLst>
          <pc:docMk/>
          <pc:sldMk cId="2251137667" sldId="1426"/>
        </pc:sldMkLst>
      </pc:sldChg>
      <pc:sldChg chg="ord">
        <pc:chgData name="Porras-Mendoza, Yuliana E." userId="0fd93f61-3c88-49f7-9007-c88434492914" providerId="ADAL" clId="{FEE09B21-E652-46D3-BBE0-59A588EC0850}" dt="2024-09-27T06:25:44.589" v="889"/>
        <pc:sldMkLst>
          <pc:docMk/>
          <pc:sldMk cId="2282867072" sldId="1959"/>
        </pc:sldMkLst>
      </pc:sldChg>
      <pc:sldChg chg="mod ord modShow">
        <pc:chgData name="Porras-Mendoza, Yuliana E." userId="0fd93f61-3c88-49f7-9007-c88434492914" providerId="ADAL" clId="{FEE09B21-E652-46D3-BBE0-59A588EC0850}" dt="2024-09-27T06:15:06.324" v="694" actId="729"/>
        <pc:sldMkLst>
          <pc:docMk/>
          <pc:sldMk cId="53075110" sldId="1965"/>
        </pc:sldMkLst>
      </pc:sldChg>
      <pc:sldChg chg="ord">
        <pc:chgData name="Porras-Mendoza, Yuliana E." userId="0fd93f61-3c88-49f7-9007-c88434492914" providerId="ADAL" clId="{FEE09B21-E652-46D3-BBE0-59A588EC0850}" dt="2024-09-27T06:25:44.589" v="889"/>
        <pc:sldMkLst>
          <pc:docMk/>
          <pc:sldMk cId="3162736298" sldId="2049"/>
        </pc:sldMkLst>
      </pc:sldChg>
      <pc:sldChg chg="ord">
        <pc:chgData name="Porras-Mendoza, Yuliana E." userId="0fd93f61-3c88-49f7-9007-c88434492914" providerId="ADAL" clId="{FEE09B21-E652-46D3-BBE0-59A588EC0850}" dt="2024-09-27T06:25:44.589" v="889"/>
        <pc:sldMkLst>
          <pc:docMk/>
          <pc:sldMk cId="2314731018" sldId="2050"/>
        </pc:sldMkLst>
      </pc:sldChg>
      <pc:sldChg chg="del ord">
        <pc:chgData name="Porras-Mendoza, Yuliana E." userId="0fd93f61-3c88-49f7-9007-c88434492914" providerId="ADAL" clId="{FEE09B21-E652-46D3-BBE0-59A588EC0850}" dt="2024-09-27T06:41:57.534" v="1130" actId="47"/>
        <pc:sldMkLst>
          <pc:docMk/>
          <pc:sldMk cId="2734671538" sldId="2059"/>
        </pc:sldMkLst>
      </pc:sldChg>
      <pc:sldChg chg="ord">
        <pc:chgData name="Porras-Mendoza, Yuliana E." userId="0fd93f61-3c88-49f7-9007-c88434492914" providerId="ADAL" clId="{FEE09B21-E652-46D3-BBE0-59A588EC0850}" dt="2024-09-27T05:22:51.585" v="503"/>
        <pc:sldMkLst>
          <pc:docMk/>
          <pc:sldMk cId="2317108575" sldId="2068"/>
        </pc:sldMkLst>
      </pc:sldChg>
      <pc:sldChg chg="del">
        <pc:chgData name="Porras-Mendoza, Yuliana E." userId="0fd93f61-3c88-49f7-9007-c88434492914" providerId="ADAL" clId="{FEE09B21-E652-46D3-BBE0-59A588EC0850}" dt="2024-09-27T06:49:41.884" v="1505" actId="47"/>
        <pc:sldMkLst>
          <pc:docMk/>
          <pc:sldMk cId="3520821981" sldId="2072"/>
        </pc:sldMkLst>
      </pc:sldChg>
      <pc:sldChg chg="ord">
        <pc:chgData name="Porras-Mendoza, Yuliana E." userId="0fd93f61-3c88-49f7-9007-c88434492914" providerId="ADAL" clId="{FEE09B21-E652-46D3-BBE0-59A588EC0850}" dt="2024-09-27T06:11:52.211" v="684"/>
        <pc:sldMkLst>
          <pc:docMk/>
          <pc:sldMk cId="3533642024" sldId="2079"/>
        </pc:sldMkLst>
      </pc:sldChg>
      <pc:sldChg chg="del">
        <pc:chgData name="Porras-Mendoza, Yuliana E." userId="0fd93f61-3c88-49f7-9007-c88434492914" providerId="ADAL" clId="{FEE09B21-E652-46D3-BBE0-59A588EC0850}" dt="2024-09-27T01:44:00.895" v="242" actId="47"/>
        <pc:sldMkLst>
          <pc:docMk/>
          <pc:sldMk cId="432572561" sldId="2083"/>
        </pc:sldMkLst>
      </pc:sldChg>
      <pc:sldChg chg="del">
        <pc:chgData name="Porras-Mendoza, Yuliana E." userId="0fd93f61-3c88-49f7-9007-c88434492914" providerId="ADAL" clId="{FEE09B21-E652-46D3-BBE0-59A588EC0850}" dt="2024-09-27T01:44:52.312" v="250" actId="47"/>
        <pc:sldMkLst>
          <pc:docMk/>
          <pc:sldMk cId="2992735696" sldId="2084"/>
        </pc:sldMkLst>
      </pc:sldChg>
      <pc:sldChg chg="mod ord modShow">
        <pc:chgData name="Porras-Mendoza, Yuliana E." userId="0fd93f61-3c88-49f7-9007-c88434492914" providerId="ADAL" clId="{FEE09B21-E652-46D3-BBE0-59A588EC0850}" dt="2024-09-27T06:25:15.084" v="887"/>
        <pc:sldMkLst>
          <pc:docMk/>
          <pc:sldMk cId="2779821681" sldId="2093"/>
        </pc:sldMkLst>
      </pc:sldChg>
      <pc:sldChg chg="mod ord modShow">
        <pc:chgData name="Porras-Mendoza, Yuliana E." userId="0fd93f61-3c88-49f7-9007-c88434492914" providerId="ADAL" clId="{FEE09B21-E652-46D3-BBE0-59A588EC0850}" dt="2024-09-27T06:25:15.084" v="887"/>
        <pc:sldMkLst>
          <pc:docMk/>
          <pc:sldMk cId="2184949350" sldId="2094"/>
        </pc:sldMkLst>
      </pc:sldChg>
      <pc:sldChg chg="mod ord modShow">
        <pc:chgData name="Porras-Mendoza, Yuliana E." userId="0fd93f61-3c88-49f7-9007-c88434492914" providerId="ADAL" clId="{FEE09B21-E652-46D3-BBE0-59A588EC0850}" dt="2024-09-27T06:25:15.084" v="887"/>
        <pc:sldMkLst>
          <pc:docMk/>
          <pc:sldMk cId="4281231832" sldId="2095"/>
        </pc:sldMkLst>
      </pc:sldChg>
      <pc:sldChg chg="mod ord modShow">
        <pc:chgData name="Porras-Mendoza, Yuliana E." userId="0fd93f61-3c88-49f7-9007-c88434492914" providerId="ADAL" clId="{FEE09B21-E652-46D3-BBE0-59A588EC0850}" dt="2024-09-27T06:25:15.084" v="887"/>
        <pc:sldMkLst>
          <pc:docMk/>
          <pc:sldMk cId="4214974714" sldId="2096"/>
        </pc:sldMkLst>
      </pc:sldChg>
      <pc:sldChg chg="mod ord modShow">
        <pc:chgData name="Porras-Mendoza, Yuliana E." userId="0fd93f61-3c88-49f7-9007-c88434492914" providerId="ADAL" clId="{FEE09B21-E652-46D3-BBE0-59A588EC0850}" dt="2024-09-27T06:25:15.084" v="887"/>
        <pc:sldMkLst>
          <pc:docMk/>
          <pc:sldMk cId="3895433088" sldId="2099"/>
        </pc:sldMkLst>
      </pc:sldChg>
      <pc:sldChg chg="mod ord modShow">
        <pc:chgData name="Porras-Mendoza, Yuliana E." userId="0fd93f61-3c88-49f7-9007-c88434492914" providerId="ADAL" clId="{FEE09B21-E652-46D3-BBE0-59A588EC0850}" dt="2024-09-27T06:25:15.084" v="887"/>
        <pc:sldMkLst>
          <pc:docMk/>
          <pc:sldMk cId="4279234161" sldId="2100"/>
        </pc:sldMkLst>
      </pc:sldChg>
      <pc:sldChg chg="mod ord modShow">
        <pc:chgData name="Porras-Mendoza, Yuliana E." userId="0fd93f61-3c88-49f7-9007-c88434492914" providerId="ADAL" clId="{FEE09B21-E652-46D3-BBE0-59A588EC0850}" dt="2024-09-27T06:25:15.084" v="887"/>
        <pc:sldMkLst>
          <pc:docMk/>
          <pc:sldMk cId="1848380231" sldId="2101"/>
        </pc:sldMkLst>
      </pc:sldChg>
      <pc:sldChg chg="mod ord modShow">
        <pc:chgData name="Porras-Mendoza, Yuliana E." userId="0fd93f61-3c88-49f7-9007-c88434492914" providerId="ADAL" clId="{FEE09B21-E652-46D3-BBE0-59A588EC0850}" dt="2024-09-27T06:25:15.084" v="887"/>
        <pc:sldMkLst>
          <pc:docMk/>
          <pc:sldMk cId="3104357346" sldId="2102"/>
        </pc:sldMkLst>
      </pc:sldChg>
      <pc:sldChg chg="del">
        <pc:chgData name="Porras-Mendoza, Yuliana E." userId="0fd93f61-3c88-49f7-9007-c88434492914" providerId="ADAL" clId="{FEE09B21-E652-46D3-BBE0-59A588EC0850}" dt="2024-09-27T06:12:09.326" v="687" actId="47"/>
        <pc:sldMkLst>
          <pc:docMk/>
          <pc:sldMk cId="2937397647" sldId="2560"/>
        </pc:sldMkLst>
      </pc:sldChg>
      <pc:sldChg chg="mod ord modShow">
        <pc:chgData name="Porras-Mendoza, Yuliana E." userId="0fd93f61-3c88-49f7-9007-c88434492914" providerId="ADAL" clId="{FEE09B21-E652-46D3-BBE0-59A588EC0850}" dt="2024-09-27T06:25:15.084" v="887"/>
        <pc:sldMkLst>
          <pc:docMk/>
          <pc:sldMk cId="2391120921" sldId="4110"/>
        </pc:sldMkLst>
      </pc:sldChg>
      <pc:sldChg chg="mod ord modShow">
        <pc:chgData name="Porras-Mendoza, Yuliana E." userId="0fd93f61-3c88-49f7-9007-c88434492914" providerId="ADAL" clId="{FEE09B21-E652-46D3-BBE0-59A588EC0850}" dt="2024-09-27T06:25:15.084" v="887"/>
        <pc:sldMkLst>
          <pc:docMk/>
          <pc:sldMk cId="490917322" sldId="4111"/>
        </pc:sldMkLst>
      </pc:sldChg>
      <pc:sldChg chg="mod ord modShow">
        <pc:chgData name="Porras-Mendoza, Yuliana E." userId="0fd93f61-3c88-49f7-9007-c88434492914" providerId="ADAL" clId="{FEE09B21-E652-46D3-BBE0-59A588EC0850}" dt="2024-09-27T06:25:15.084" v="887"/>
        <pc:sldMkLst>
          <pc:docMk/>
          <pc:sldMk cId="4154032078" sldId="4112"/>
        </pc:sldMkLst>
      </pc:sldChg>
      <pc:sldChg chg="mod ord modShow">
        <pc:chgData name="Porras-Mendoza, Yuliana E." userId="0fd93f61-3c88-49f7-9007-c88434492914" providerId="ADAL" clId="{FEE09B21-E652-46D3-BBE0-59A588EC0850}" dt="2024-09-27T06:25:15.084" v="887"/>
        <pc:sldMkLst>
          <pc:docMk/>
          <pc:sldMk cId="2103172522" sldId="4113"/>
        </pc:sldMkLst>
      </pc:sldChg>
      <pc:sldChg chg="mod ord modShow">
        <pc:chgData name="Porras-Mendoza, Yuliana E." userId="0fd93f61-3c88-49f7-9007-c88434492914" providerId="ADAL" clId="{FEE09B21-E652-46D3-BBE0-59A588EC0850}" dt="2024-09-27T06:25:15.084" v="887"/>
        <pc:sldMkLst>
          <pc:docMk/>
          <pc:sldMk cId="2152582499" sldId="4114"/>
        </pc:sldMkLst>
      </pc:sldChg>
      <pc:sldChg chg="mod ord modShow">
        <pc:chgData name="Porras-Mendoza, Yuliana E." userId="0fd93f61-3c88-49f7-9007-c88434492914" providerId="ADAL" clId="{FEE09B21-E652-46D3-BBE0-59A588EC0850}" dt="2024-09-27T06:25:15.084" v="887"/>
        <pc:sldMkLst>
          <pc:docMk/>
          <pc:sldMk cId="1115873628" sldId="4115"/>
        </pc:sldMkLst>
      </pc:sldChg>
      <pc:sldChg chg="modSp del mod">
        <pc:chgData name="Porras-Mendoza, Yuliana E." userId="0fd93f61-3c88-49f7-9007-c88434492914" providerId="ADAL" clId="{FEE09B21-E652-46D3-BBE0-59A588EC0850}" dt="2024-09-27T05:29:31.520" v="600" actId="47"/>
        <pc:sldMkLst>
          <pc:docMk/>
          <pc:sldMk cId="2147151023" sldId="4116"/>
        </pc:sldMkLst>
        <pc:spChg chg="mod">
          <ac:chgData name="Porras-Mendoza, Yuliana E." userId="0fd93f61-3c88-49f7-9007-c88434492914" providerId="ADAL" clId="{FEE09B21-E652-46D3-BBE0-59A588EC0850}" dt="2024-09-27T05:26:23.473" v="519" actId="20577"/>
          <ac:spMkLst>
            <pc:docMk/>
            <pc:sldMk cId="2147151023" sldId="4116"/>
            <ac:spMk id="13" creationId="{6D3682B4-530D-CD99-FD82-DBCC03120628}"/>
          </ac:spMkLst>
        </pc:spChg>
      </pc:sldChg>
      <pc:sldChg chg="del">
        <pc:chgData name="Porras-Mendoza, Yuliana E." userId="0fd93f61-3c88-49f7-9007-c88434492914" providerId="ADAL" clId="{FEE09B21-E652-46D3-BBE0-59A588EC0850}" dt="2024-09-27T05:32:05.453" v="606" actId="47"/>
        <pc:sldMkLst>
          <pc:docMk/>
          <pc:sldMk cId="3974537552" sldId="4117"/>
        </pc:sldMkLst>
      </pc:sldChg>
      <pc:sldChg chg="del">
        <pc:chgData name="Porras-Mendoza, Yuliana E." userId="0fd93f61-3c88-49f7-9007-c88434492914" providerId="ADAL" clId="{FEE09B21-E652-46D3-BBE0-59A588EC0850}" dt="2024-09-27T05:34:57.301" v="612" actId="47"/>
        <pc:sldMkLst>
          <pc:docMk/>
          <pc:sldMk cId="2155887179" sldId="4118"/>
        </pc:sldMkLst>
      </pc:sldChg>
      <pc:sldChg chg="modSp new mod ord">
        <pc:chgData name="Porras-Mendoza, Yuliana E." userId="0fd93f61-3c88-49f7-9007-c88434492914" providerId="ADAL" clId="{FEE09B21-E652-46D3-BBE0-59A588EC0850}" dt="2024-09-27T01:36:19.750" v="241" actId="20577"/>
        <pc:sldMkLst>
          <pc:docMk/>
          <pc:sldMk cId="3776737959" sldId="4119"/>
        </pc:sldMkLst>
        <pc:spChg chg="mod">
          <ac:chgData name="Porras-Mendoza, Yuliana E." userId="0fd93f61-3c88-49f7-9007-c88434492914" providerId="ADAL" clId="{FEE09B21-E652-46D3-BBE0-59A588EC0850}" dt="2024-09-27T01:36:19.750" v="241" actId="20577"/>
          <ac:spMkLst>
            <pc:docMk/>
            <pc:sldMk cId="3776737959" sldId="4119"/>
            <ac:spMk id="3" creationId="{C425E190-9625-4DE6-A5A6-CED004A5C669}"/>
          </ac:spMkLst>
        </pc:spChg>
        <pc:spChg chg="mod">
          <ac:chgData name="Porras-Mendoza, Yuliana E." userId="0fd93f61-3c88-49f7-9007-c88434492914" providerId="ADAL" clId="{FEE09B21-E652-46D3-BBE0-59A588EC0850}" dt="2024-09-27T01:33:05.450" v="105" actId="20577"/>
          <ac:spMkLst>
            <pc:docMk/>
            <pc:sldMk cId="3776737959" sldId="4119"/>
            <ac:spMk id="4" creationId="{B42464F6-C2A5-407A-54DE-468A74079A5B}"/>
          </ac:spMkLst>
        </pc:spChg>
        <pc:spChg chg="mod">
          <ac:chgData name="Porras-Mendoza, Yuliana E." userId="0fd93f61-3c88-49f7-9007-c88434492914" providerId="ADAL" clId="{FEE09B21-E652-46D3-BBE0-59A588EC0850}" dt="2024-09-27T01:33:27.579" v="118" actId="20577"/>
          <ac:spMkLst>
            <pc:docMk/>
            <pc:sldMk cId="3776737959" sldId="4119"/>
            <ac:spMk id="6" creationId="{6EB32611-FA35-DF1A-9A4D-4CECE150D18F}"/>
          </ac:spMkLst>
        </pc:spChg>
        <pc:spChg chg="mod">
          <ac:chgData name="Porras-Mendoza, Yuliana E." userId="0fd93f61-3c88-49f7-9007-c88434492914" providerId="ADAL" clId="{FEE09B21-E652-46D3-BBE0-59A588EC0850}" dt="2024-09-27T01:33:32.438" v="133" actId="20577"/>
          <ac:spMkLst>
            <pc:docMk/>
            <pc:sldMk cId="3776737959" sldId="4119"/>
            <ac:spMk id="8" creationId="{7B8D9CCC-4264-6B4E-5659-58FD2228F3EC}"/>
          </ac:spMkLst>
        </pc:spChg>
        <pc:spChg chg="mod">
          <ac:chgData name="Porras-Mendoza, Yuliana E." userId="0fd93f61-3c88-49f7-9007-c88434492914" providerId="ADAL" clId="{FEE09B21-E652-46D3-BBE0-59A588EC0850}" dt="2024-09-27T01:33:37.767" v="152" actId="20577"/>
          <ac:spMkLst>
            <pc:docMk/>
            <pc:sldMk cId="3776737959" sldId="4119"/>
            <ac:spMk id="10" creationId="{101A6B24-2ECE-1474-7FCC-6546E93EA5EF}"/>
          </ac:spMkLst>
        </pc:spChg>
      </pc:sldChg>
      <pc:sldChg chg="modSp add mod ord">
        <pc:chgData name="Porras-Mendoza, Yuliana E." userId="0fd93f61-3c88-49f7-9007-c88434492914" providerId="ADAL" clId="{FEE09B21-E652-46D3-BBE0-59A588EC0850}" dt="2024-09-27T01:44:48.048" v="249" actId="6549"/>
        <pc:sldMkLst>
          <pc:docMk/>
          <pc:sldMk cId="2051433400" sldId="4120"/>
        </pc:sldMkLst>
        <pc:spChg chg="mod">
          <ac:chgData name="Porras-Mendoza, Yuliana E." userId="0fd93f61-3c88-49f7-9007-c88434492914" providerId="ADAL" clId="{FEE09B21-E652-46D3-BBE0-59A588EC0850}" dt="2024-09-27T01:44:48.048" v="249" actId="6549"/>
          <ac:spMkLst>
            <pc:docMk/>
            <pc:sldMk cId="2051433400" sldId="4120"/>
            <ac:spMk id="3" creationId="{C425E190-9625-4DE6-A5A6-CED004A5C669}"/>
          </ac:spMkLst>
        </pc:spChg>
        <pc:spChg chg="mod">
          <ac:chgData name="Porras-Mendoza, Yuliana E." userId="0fd93f61-3c88-49f7-9007-c88434492914" providerId="ADAL" clId="{FEE09B21-E652-46D3-BBE0-59A588EC0850}" dt="2024-09-27T01:44:40.171" v="248" actId="14100"/>
          <ac:spMkLst>
            <pc:docMk/>
            <pc:sldMk cId="2051433400" sldId="4120"/>
            <ac:spMk id="11" creationId="{098493A8-DCDD-B67D-40EC-0AF9CE3D6E08}"/>
          </ac:spMkLst>
        </pc:spChg>
      </pc:sldChg>
      <pc:sldChg chg="addSp delSp modSp new mod modClrScheme chgLayout">
        <pc:chgData name="Porras-Mendoza, Yuliana E." userId="0fd93f61-3c88-49f7-9007-c88434492914" providerId="ADAL" clId="{FEE09B21-E652-46D3-BBE0-59A588EC0850}" dt="2024-09-27T05:17:51.194" v="501" actId="962"/>
        <pc:sldMkLst>
          <pc:docMk/>
          <pc:sldMk cId="4108882309" sldId="4121"/>
        </pc:sldMkLst>
        <pc:spChg chg="del mod ord">
          <ac:chgData name="Porras-Mendoza, Yuliana E." userId="0fd93f61-3c88-49f7-9007-c88434492914" providerId="ADAL" clId="{FEE09B21-E652-46D3-BBE0-59A588EC0850}" dt="2024-09-27T01:45:14.530" v="252" actId="700"/>
          <ac:spMkLst>
            <pc:docMk/>
            <pc:sldMk cId="4108882309" sldId="4121"/>
            <ac:spMk id="2" creationId="{A35E018D-148A-75F6-BE75-CA62511123BA}"/>
          </ac:spMkLst>
        </pc:spChg>
        <pc:spChg chg="del mod ord">
          <ac:chgData name="Porras-Mendoza, Yuliana E." userId="0fd93f61-3c88-49f7-9007-c88434492914" providerId="ADAL" clId="{FEE09B21-E652-46D3-BBE0-59A588EC0850}" dt="2024-09-27T01:45:14.530" v="252" actId="700"/>
          <ac:spMkLst>
            <pc:docMk/>
            <pc:sldMk cId="4108882309" sldId="4121"/>
            <ac:spMk id="3" creationId="{469D277D-F783-12A8-5302-BB0A2FA533E0}"/>
          </ac:spMkLst>
        </pc:spChg>
        <pc:spChg chg="del mod ord">
          <ac:chgData name="Porras-Mendoza, Yuliana E." userId="0fd93f61-3c88-49f7-9007-c88434492914" providerId="ADAL" clId="{FEE09B21-E652-46D3-BBE0-59A588EC0850}" dt="2024-09-27T01:45:14.530" v="252" actId="700"/>
          <ac:spMkLst>
            <pc:docMk/>
            <pc:sldMk cId="4108882309" sldId="4121"/>
            <ac:spMk id="4" creationId="{56386B81-4CAB-F28B-4DCE-0008709BADF9}"/>
          </ac:spMkLst>
        </pc:spChg>
        <pc:spChg chg="del mod ord">
          <ac:chgData name="Porras-Mendoza, Yuliana E." userId="0fd93f61-3c88-49f7-9007-c88434492914" providerId="ADAL" clId="{FEE09B21-E652-46D3-BBE0-59A588EC0850}" dt="2024-09-27T01:45:14.530" v="252" actId="700"/>
          <ac:spMkLst>
            <pc:docMk/>
            <pc:sldMk cId="4108882309" sldId="4121"/>
            <ac:spMk id="5" creationId="{F104309A-DF60-C3CF-EC62-1E9127DF7C64}"/>
          </ac:spMkLst>
        </pc:spChg>
        <pc:spChg chg="del mod ord">
          <ac:chgData name="Porras-Mendoza, Yuliana E." userId="0fd93f61-3c88-49f7-9007-c88434492914" providerId="ADAL" clId="{FEE09B21-E652-46D3-BBE0-59A588EC0850}" dt="2024-09-27T01:45:14.530" v="252" actId="700"/>
          <ac:spMkLst>
            <pc:docMk/>
            <pc:sldMk cId="4108882309" sldId="4121"/>
            <ac:spMk id="6" creationId="{2603427C-37B4-A39D-EE5F-6F2A7AA01C43}"/>
          </ac:spMkLst>
        </pc:spChg>
        <pc:spChg chg="del mod ord">
          <ac:chgData name="Porras-Mendoza, Yuliana E." userId="0fd93f61-3c88-49f7-9007-c88434492914" providerId="ADAL" clId="{FEE09B21-E652-46D3-BBE0-59A588EC0850}" dt="2024-09-27T01:45:14.530" v="252" actId="700"/>
          <ac:spMkLst>
            <pc:docMk/>
            <pc:sldMk cId="4108882309" sldId="4121"/>
            <ac:spMk id="7" creationId="{E5B83903-2BA3-A111-3F09-4742A39EF406}"/>
          </ac:spMkLst>
        </pc:spChg>
        <pc:spChg chg="del mod ord">
          <ac:chgData name="Porras-Mendoza, Yuliana E." userId="0fd93f61-3c88-49f7-9007-c88434492914" providerId="ADAL" clId="{FEE09B21-E652-46D3-BBE0-59A588EC0850}" dt="2024-09-27T01:45:14.530" v="252" actId="700"/>
          <ac:spMkLst>
            <pc:docMk/>
            <pc:sldMk cId="4108882309" sldId="4121"/>
            <ac:spMk id="8" creationId="{1490D5A9-F506-01C3-A476-36488A4AD228}"/>
          </ac:spMkLst>
        </pc:spChg>
        <pc:spChg chg="del mod ord">
          <ac:chgData name="Porras-Mendoza, Yuliana E." userId="0fd93f61-3c88-49f7-9007-c88434492914" providerId="ADAL" clId="{FEE09B21-E652-46D3-BBE0-59A588EC0850}" dt="2024-09-27T01:45:14.530" v="252" actId="700"/>
          <ac:spMkLst>
            <pc:docMk/>
            <pc:sldMk cId="4108882309" sldId="4121"/>
            <ac:spMk id="9" creationId="{9DBDBFEF-2EFB-E9FE-97E4-F3C18EA91D12}"/>
          </ac:spMkLst>
        </pc:spChg>
        <pc:spChg chg="del mod ord">
          <ac:chgData name="Porras-Mendoza, Yuliana E." userId="0fd93f61-3c88-49f7-9007-c88434492914" providerId="ADAL" clId="{FEE09B21-E652-46D3-BBE0-59A588EC0850}" dt="2024-09-27T01:45:14.530" v="252" actId="700"/>
          <ac:spMkLst>
            <pc:docMk/>
            <pc:sldMk cId="4108882309" sldId="4121"/>
            <ac:spMk id="10" creationId="{C5C889D1-2C3A-A69F-9078-687AE3EAE5F4}"/>
          </ac:spMkLst>
        </pc:spChg>
        <pc:spChg chg="del">
          <ac:chgData name="Porras-Mendoza, Yuliana E." userId="0fd93f61-3c88-49f7-9007-c88434492914" providerId="ADAL" clId="{FEE09B21-E652-46D3-BBE0-59A588EC0850}" dt="2024-09-27T01:45:14.530" v="252" actId="700"/>
          <ac:spMkLst>
            <pc:docMk/>
            <pc:sldMk cId="4108882309" sldId="4121"/>
            <ac:spMk id="11" creationId="{355E3C3E-7228-B876-2972-2C789A909E10}"/>
          </ac:spMkLst>
        </pc:spChg>
        <pc:spChg chg="add mod ord">
          <ac:chgData name="Porras-Mendoza, Yuliana E." userId="0fd93f61-3c88-49f7-9007-c88434492914" providerId="ADAL" clId="{FEE09B21-E652-46D3-BBE0-59A588EC0850}" dt="2024-09-27T01:45:47.014" v="422" actId="20577"/>
          <ac:spMkLst>
            <pc:docMk/>
            <pc:sldMk cId="4108882309" sldId="4121"/>
            <ac:spMk id="12" creationId="{0F9CCA88-C6D9-6E0C-0A3E-26FD323E2CF5}"/>
          </ac:spMkLst>
        </pc:spChg>
        <pc:spChg chg="add del mod ord">
          <ac:chgData name="Porras-Mendoza, Yuliana E." userId="0fd93f61-3c88-49f7-9007-c88434492914" providerId="ADAL" clId="{FEE09B21-E652-46D3-BBE0-59A588EC0850}" dt="2024-09-27T05:06:47.476" v="490" actId="931"/>
          <ac:spMkLst>
            <pc:docMk/>
            <pc:sldMk cId="4108882309" sldId="4121"/>
            <ac:spMk id="13" creationId="{89C989A6-4E1B-E531-0B54-F40477864370}"/>
          </ac:spMkLst>
        </pc:spChg>
        <pc:spChg chg="add del mod ord">
          <ac:chgData name="Porras-Mendoza, Yuliana E." userId="0fd93f61-3c88-49f7-9007-c88434492914" providerId="ADAL" clId="{FEE09B21-E652-46D3-BBE0-59A588EC0850}" dt="2024-09-27T05:07:18.555" v="493" actId="931"/>
          <ac:spMkLst>
            <pc:docMk/>
            <pc:sldMk cId="4108882309" sldId="4121"/>
            <ac:spMk id="14" creationId="{14CBDB4C-8643-1832-3C00-27A77EC78A1D}"/>
          </ac:spMkLst>
        </pc:spChg>
        <pc:spChg chg="add del mod ord">
          <ac:chgData name="Porras-Mendoza, Yuliana E." userId="0fd93f61-3c88-49f7-9007-c88434492914" providerId="ADAL" clId="{FEE09B21-E652-46D3-BBE0-59A588EC0850}" dt="2024-09-27T05:07:47.753" v="496" actId="931"/>
          <ac:spMkLst>
            <pc:docMk/>
            <pc:sldMk cId="4108882309" sldId="4121"/>
            <ac:spMk id="15" creationId="{D9211B87-1212-8863-D469-BB87D37D49B2}"/>
          </ac:spMkLst>
        </pc:spChg>
        <pc:spChg chg="add del mod ord">
          <ac:chgData name="Porras-Mendoza, Yuliana E." userId="0fd93f61-3c88-49f7-9007-c88434492914" providerId="ADAL" clId="{FEE09B21-E652-46D3-BBE0-59A588EC0850}" dt="2024-09-27T05:17:47.304" v="499" actId="931"/>
          <ac:spMkLst>
            <pc:docMk/>
            <pc:sldMk cId="4108882309" sldId="4121"/>
            <ac:spMk id="16" creationId="{CA699B36-F355-F10A-B6FD-A5E034B70F14}"/>
          </ac:spMkLst>
        </pc:spChg>
        <pc:spChg chg="add mod ord">
          <ac:chgData name="Porras-Mendoza, Yuliana E." userId="0fd93f61-3c88-49f7-9007-c88434492914" providerId="ADAL" clId="{FEE09B21-E652-46D3-BBE0-59A588EC0850}" dt="2024-09-27T01:51:54.986" v="440" actId="20577"/>
          <ac:spMkLst>
            <pc:docMk/>
            <pc:sldMk cId="4108882309" sldId="4121"/>
            <ac:spMk id="17" creationId="{6D8872C9-627C-4A8A-956F-A2CE6E55F44C}"/>
          </ac:spMkLst>
        </pc:spChg>
        <pc:spChg chg="add mod ord">
          <ac:chgData name="Porras-Mendoza, Yuliana E." userId="0fd93f61-3c88-49f7-9007-c88434492914" providerId="ADAL" clId="{FEE09B21-E652-46D3-BBE0-59A588EC0850}" dt="2024-09-27T01:52:20.194" v="476" actId="20577"/>
          <ac:spMkLst>
            <pc:docMk/>
            <pc:sldMk cId="4108882309" sldId="4121"/>
            <ac:spMk id="18" creationId="{9249E53B-2DCD-7715-8C4A-536BF17F0F35}"/>
          </ac:spMkLst>
        </pc:spChg>
        <pc:spChg chg="add mod ord">
          <ac:chgData name="Porras-Mendoza, Yuliana E." userId="0fd93f61-3c88-49f7-9007-c88434492914" providerId="ADAL" clId="{FEE09B21-E652-46D3-BBE0-59A588EC0850}" dt="2024-09-27T01:52:11.268" v="475" actId="20577"/>
          <ac:spMkLst>
            <pc:docMk/>
            <pc:sldMk cId="4108882309" sldId="4121"/>
            <ac:spMk id="19" creationId="{A75C3E39-8526-E09E-E508-8E51889A43F2}"/>
          </ac:spMkLst>
        </pc:spChg>
        <pc:spChg chg="add mod ord">
          <ac:chgData name="Porras-Mendoza, Yuliana E." userId="0fd93f61-3c88-49f7-9007-c88434492914" providerId="ADAL" clId="{FEE09B21-E652-46D3-BBE0-59A588EC0850}" dt="2024-09-27T01:52:23.325" v="484" actId="20577"/>
          <ac:spMkLst>
            <pc:docMk/>
            <pc:sldMk cId="4108882309" sldId="4121"/>
            <ac:spMk id="20" creationId="{B55DA027-0D19-5F04-D783-B2CE9515E790}"/>
          </ac:spMkLst>
        </pc:spChg>
        <pc:picChg chg="add mod">
          <ac:chgData name="Porras-Mendoza, Yuliana E." userId="0fd93f61-3c88-49f7-9007-c88434492914" providerId="ADAL" clId="{FEE09B21-E652-46D3-BBE0-59A588EC0850}" dt="2024-09-27T05:06:21.535" v="489" actId="931"/>
          <ac:picMkLst>
            <pc:docMk/>
            <pc:sldMk cId="4108882309" sldId="4121"/>
            <ac:picMk id="3" creationId="{CB51E903-2A7B-6338-5AB7-D2D50C4FC5C5}"/>
          </ac:picMkLst>
        </pc:picChg>
        <pc:picChg chg="add mod">
          <ac:chgData name="Porras-Mendoza, Yuliana E." userId="0fd93f61-3c88-49f7-9007-c88434492914" providerId="ADAL" clId="{FEE09B21-E652-46D3-BBE0-59A588EC0850}" dt="2024-09-27T05:06:49.534" v="492" actId="962"/>
          <ac:picMkLst>
            <pc:docMk/>
            <pc:sldMk cId="4108882309" sldId="4121"/>
            <ac:picMk id="5" creationId="{DED40DBE-57B4-02EA-2D1A-418455D7203B}"/>
          </ac:picMkLst>
        </pc:picChg>
        <pc:picChg chg="add mod">
          <ac:chgData name="Porras-Mendoza, Yuliana E." userId="0fd93f61-3c88-49f7-9007-c88434492914" providerId="ADAL" clId="{FEE09B21-E652-46D3-BBE0-59A588EC0850}" dt="2024-09-27T05:07:20.813" v="495" actId="962"/>
          <ac:picMkLst>
            <pc:docMk/>
            <pc:sldMk cId="4108882309" sldId="4121"/>
            <ac:picMk id="7" creationId="{DD6CB8AB-230E-A54E-1CD9-B9FF52628D9E}"/>
          </ac:picMkLst>
        </pc:picChg>
        <pc:picChg chg="add mod">
          <ac:chgData name="Porras-Mendoza, Yuliana E." userId="0fd93f61-3c88-49f7-9007-c88434492914" providerId="ADAL" clId="{FEE09B21-E652-46D3-BBE0-59A588EC0850}" dt="2024-09-27T05:07:50.160" v="498" actId="962"/>
          <ac:picMkLst>
            <pc:docMk/>
            <pc:sldMk cId="4108882309" sldId="4121"/>
            <ac:picMk id="9" creationId="{ECF976BB-B386-8346-CD50-B14E357D166E}"/>
          </ac:picMkLst>
        </pc:picChg>
        <pc:picChg chg="add mod">
          <ac:chgData name="Porras-Mendoza, Yuliana E." userId="0fd93f61-3c88-49f7-9007-c88434492914" providerId="ADAL" clId="{FEE09B21-E652-46D3-BBE0-59A588EC0850}" dt="2024-09-27T05:17:51.194" v="501" actId="962"/>
          <ac:picMkLst>
            <pc:docMk/>
            <pc:sldMk cId="4108882309" sldId="4121"/>
            <ac:picMk id="11" creationId="{53C6FD03-7A8C-5C76-01E5-7E128F99AFEF}"/>
          </ac:picMkLst>
        </pc:picChg>
      </pc:sldChg>
      <pc:sldChg chg="addSp delSp modSp add del mod">
        <pc:chgData name="Porras-Mendoza, Yuliana E." userId="0fd93f61-3c88-49f7-9007-c88434492914" providerId="ADAL" clId="{FEE09B21-E652-46D3-BBE0-59A588EC0850}" dt="2024-09-27T05:29:27.570" v="599" actId="47"/>
        <pc:sldMkLst>
          <pc:docMk/>
          <pc:sldMk cId="1628164774" sldId="4122"/>
        </pc:sldMkLst>
        <pc:spChg chg="mod">
          <ac:chgData name="Porras-Mendoza, Yuliana E." userId="0fd93f61-3c88-49f7-9007-c88434492914" providerId="ADAL" clId="{FEE09B21-E652-46D3-BBE0-59A588EC0850}" dt="2024-09-27T05:24:45.234" v="513" actId="6549"/>
          <ac:spMkLst>
            <pc:docMk/>
            <pc:sldMk cId="1628164774" sldId="4122"/>
            <ac:spMk id="3" creationId="{C425E190-9625-4DE6-A5A6-CED004A5C669}"/>
          </ac:spMkLst>
        </pc:spChg>
        <pc:spChg chg="mod">
          <ac:chgData name="Porras-Mendoza, Yuliana E." userId="0fd93f61-3c88-49f7-9007-c88434492914" providerId="ADAL" clId="{FEE09B21-E652-46D3-BBE0-59A588EC0850}" dt="2024-09-27T05:24:59.666" v="514" actId="1076"/>
          <ac:spMkLst>
            <pc:docMk/>
            <pc:sldMk cId="1628164774" sldId="4122"/>
            <ac:spMk id="11" creationId="{098493A8-DCDD-B67D-40EC-0AF9CE3D6E08}"/>
          </ac:spMkLst>
        </pc:spChg>
        <pc:picChg chg="add del mod">
          <ac:chgData name="Porras-Mendoza, Yuliana E." userId="0fd93f61-3c88-49f7-9007-c88434492914" providerId="ADAL" clId="{FEE09B21-E652-46D3-BBE0-59A588EC0850}" dt="2024-09-27T05:27:05.819" v="522" actId="478"/>
          <ac:picMkLst>
            <pc:docMk/>
            <pc:sldMk cId="1628164774" sldId="4122"/>
            <ac:picMk id="12" creationId="{B7D54F7C-2E0F-1B25-E21F-537F5E5DDA78}"/>
          </ac:picMkLst>
        </pc:picChg>
      </pc:sldChg>
      <pc:sldChg chg="modSp add mod ord">
        <pc:chgData name="Porras-Mendoza, Yuliana E." userId="0fd93f61-3c88-49f7-9007-c88434492914" providerId="ADAL" clId="{FEE09B21-E652-46D3-BBE0-59A588EC0850}" dt="2024-09-27T05:31:44.772" v="602" actId="14100"/>
        <pc:sldMkLst>
          <pc:docMk/>
          <pc:sldMk cId="1499504061" sldId="4123"/>
        </pc:sldMkLst>
        <pc:spChg chg="mod">
          <ac:chgData name="Porras-Mendoza, Yuliana E." userId="0fd93f61-3c88-49f7-9007-c88434492914" providerId="ADAL" clId="{FEE09B21-E652-46D3-BBE0-59A588EC0850}" dt="2024-09-27T05:31:44.772" v="602" actId="14100"/>
          <ac:spMkLst>
            <pc:docMk/>
            <pc:sldMk cId="1499504061" sldId="4123"/>
            <ac:spMk id="2" creationId="{4E56043B-911D-26C8-AFB5-42CE99EBB3BB}"/>
          </ac:spMkLst>
        </pc:spChg>
        <pc:spChg chg="mod">
          <ac:chgData name="Porras-Mendoza, Yuliana E." userId="0fd93f61-3c88-49f7-9007-c88434492914" providerId="ADAL" clId="{FEE09B21-E652-46D3-BBE0-59A588EC0850}" dt="2024-09-27T05:28:02.146" v="542" actId="20577"/>
          <ac:spMkLst>
            <pc:docMk/>
            <pc:sldMk cId="1499504061" sldId="4123"/>
            <ac:spMk id="6" creationId="{03B2F1F8-54BF-AB47-339A-C7259A50A83F}"/>
          </ac:spMkLst>
        </pc:spChg>
        <pc:spChg chg="mod">
          <ac:chgData name="Porras-Mendoza, Yuliana E." userId="0fd93f61-3c88-49f7-9007-c88434492914" providerId="ADAL" clId="{FEE09B21-E652-46D3-BBE0-59A588EC0850}" dt="2024-09-27T05:28:28.659" v="558" actId="20577"/>
          <ac:spMkLst>
            <pc:docMk/>
            <pc:sldMk cId="1499504061" sldId="4123"/>
            <ac:spMk id="8" creationId="{CC0C61EF-DBCF-BC05-5ED4-C1CD262671BA}"/>
          </ac:spMkLst>
        </pc:spChg>
        <pc:spChg chg="mod">
          <ac:chgData name="Porras-Mendoza, Yuliana E." userId="0fd93f61-3c88-49f7-9007-c88434492914" providerId="ADAL" clId="{FEE09B21-E652-46D3-BBE0-59A588EC0850}" dt="2024-09-27T05:28:41.176" v="574" actId="20577"/>
          <ac:spMkLst>
            <pc:docMk/>
            <pc:sldMk cId="1499504061" sldId="4123"/>
            <ac:spMk id="10" creationId="{1BADAE47-D1BD-EDDA-A498-FCE37C30100D}"/>
          </ac:spMkLst>
        </pc:spChg>
        <pc:spChg chg="mod">
          <ac:chgData name="Porras-Mendoza, Yuliana E." userId="0fd93f61-3c88-49f7-9007-c88434492914" providerId="ADAL" clId="{FEE09B21-E652-46D3-BBE0-59A588EC0850}" dt="2024-09-27T05:28:56.474" v="596" actId="20577"/>
          <ac:spMkLst>
            <pc:docMk/>
            <pc:sldMk cId="1499504061" sldId="4123"/>
            <ac:spMk id="12" creationId="{95E2A3D2-3BBF-0517-C24F-A340B85C4674}"/>
          </ac:spMkLst>
        </pc:spChg>
        <pc:spChg chg="mod">
          <ac:chgData name="Porras-Mendoza, Yuliana E." userId="0fd93f61-3c88-49f7-9007-c88434492914" providerId="ADAL" clId="{FEE09B21-E652-46D3-BBE0-59A588EC0850}" dt="2024-09-27T05:31:41.022" v="601" actId="14100"/>
          <ac:spMkLst>
            <pc:docMk/>
            <pc:sldMk cId="1499504061" sldId="4123"/>
            <ac:spMk id="13" creationId="{6D3682B4-530D-CD99-FD82-DBCC03120628}"/>
          </ac:spMkLst>
        </pc:spChg>
      </pc:sldChg>
      <pc:sldChg chg="modSp add mod ord">
        <pc:chgData name="Porras-Mendoza, Yuliana E." userId="0fd93f61-3c88-49f7-9007-c88434492914" providerId="ADAL" clId="{FEE09B21-E652-46D3-BBE0-59A588EC0850}" dt="2024-09-27T05:32:16.702" v="608" actId="14100"/>
        <pc:sldMkLst>
          <pc:docMk/>
          <pc:sldMk cId="1836710104" sldId="4124"/>
        </pc:sldMkLst>
        <pc:spChg chg="mod">
          <ac:chgData name="Porras-Mendoza, Yuliana E." userId="0fd93f61-3c88-49f7-9007-c88434492914" providerId="ADAL" clId="{FEE09B21-E652-46D3-BBE0-59A588EC0850}" dt="2024-09-27T05:32:11.252" v="607" actId="14100"/>
          <ac:spMkLst>
            <pc:docMk/>
            <pc:sldMk cId="1836710104" sldId="4124"/>
            <ac:spMk id="2" creationId="{4E56043B-911D-26C8-AFB5-42CE99EBB3BB}"/>
          </ac:spMkLst>
        </pc:spChg>
        <pc:spChg chg="mod">
          <ac:chgData name="Porras-Mendoza, Yuliana E." userId="0fd93f61-3c88-49f7-9007-c88434492914" providerId="ADAL" clId="{FEE09B21-E652-46D3-BBE0-59A588EC0850}" dt="2024-09-27T05:32:16.702" v="608" actId="14100"/>
          <ac:spMkLst>
            <pc:docMk/>
            <pc:sldMk cId="1836710104" sldId="4124"/>
            <ac:spMk id="13" creationId="{6D3682B4-530D-CD99-FD82-DBCC03120628}"/>
          </ac:spMkLst>
        </pc:spChg>
      </pc:sldChg>
      <pc:sldChg chg="modSp add mod ord">
        <pc:chgData name="Porras-Mendoza, Yuliana E." userId="0fd93f61-3c88-49f7-9007-c88434492914" providerId="ADAL" clId="{FEE09B21-E652-46D3-BBE0-59A588EC0850}" dt="2024-09-27T05:35:07.416" v="614" actId="1076"/>
        <pc:sldMkLst>
          <pc:docMk/>
          <pc:sldMk cId="3129882539" sldId="4125"/>
        </pc:sldMkLst>
        <pc:spChg chg="mod">
          <ac:chgData name="Porras-Mendoza, Yuliana E." userId="0fd93f61-3c88-49f7-9007-c88434492914" providerId="ADAL" clId="{FEE09B21-E652-46D3-BBE0-59A588EC0850}" dt="2024-09-27T05:35:07.416" v="614" actId="1076"/>
          <ac:spMkLst>
            <pc:docMk/>
            <pc:sldMk cId="3129882539" sldId="4125"/>
            <ac:spMk id="2" creationId="{4E56043B-911D-26C8-AFB5-42CE99EBB3BB}"/>
          </ac:spMkLst>
        </pc:spChg>
        <pc:spChg chg="mod">
          <ac:chgData name="Porras-Mendoza, Yuliana E." userId="0fd93f61-3c88-49f7-9007-c88434492914" providerId="ADAL" clId="{FEE09B21-E652-46D3-BBE0-59A588EC0850}" dt="2024-09-27T05:35:02.251" v="613" actId="14100"/>
          <ac:spMkLst>
            <pc:docMk/>
            <pc:sldMk cId="3129882539" sldId="4125"/>
            <ac:spMk id="13" creationId="{6D3682B4-530D-CD99-FD82-DBCC03120628}"/>
          </ac:spMkLst>
        </pc:spChg>
      </pc:sldChg>
      <pc:sldChg chg="addSp delSp modSp new mod modClrScheme chgLayout">
        <pc:chgData name="Porras-Mendoza, Yuliana E." userId="0fd93f61-3c88-49f7-9007-c88434492914" providerId="ADAL" clId="{FEE09B21-E652-46D3-BBE0-59A588EC0850}" dt="2024-09-27T05:40:37.981" v="661" actId="20577"/>
        <pc:sldMkLst>
          <pc:docMk/>
          <pc:sldMk cId="4241607183" sldId="4126"/>
        </pc:sldMkLst>
        <pc:spChg chg="del mod ord">
          <ac:chgData name="Porras-Mendoza, Yuliana E." userId="0fd93f61-3c88-49f7-9007-c88434492914" providerId="ADAL" clId="{FEE09B21-E652-46D3-BBE0-59A588EC0850}" dt="2024-09-27T05:35:44.245" v="616" actId="700"/>
          <ac:spMkLst>
            <pc:docMk/>
            <pc:sldMk cId="4241607183" sldId="4126"/>
            <ac:spMk id="2" creationId="{474528EA-4A53-5C6C-1062-D72999A9C0AA}"/>
          </ac:spMkLst>
        </pc:spChg>
        <pc:spChg chg="del mod ord">
          <ac:chgData name="Porras-Mendoza, Yuliana E." userId="0fd93f61-3c88-49f7-9007-c88434492914" providerId="ADAL" clId="{FEE09B21-E652-46D3-BBE0-59A588EC0850}" dt="2024-09-27T05:35:44.245" v="616" actId="700"/>
          <ac:spMkLst>
            <pc:docMk/>
            <pc:sldMk cId="4241607183" sldId="4126"/>
            <ac:spMk id="3" creationId="{57E037A8-73A0-64BF-2BBD-AE2CC838848D}"/>
          </ac:spMkLst>
        </pc:spChg>
        <pc:spChg chg="del">
          <ac:chgData name="Porras-Mendoza, Yuliana E." userId="0fd93f61-3c88-49f7-9007-c88434492914" providerId="ADAL" clId="{FEE09B21-E652-46D3-BBE0-59A588EC0850}" dt="2024-09-27T05:35:44.245" v="616" actId="700"/>
          <ac:spMkLst>
            <pc:docMk/>
            <pc:sldMk cId="4241607183" sldId="4126"/>
            <ac:spMk id="4" creationId="{1348762D-6351-A10D-2DCB-9DBE14B0EE19}"/>
          </ac:spMkLst>
        </pc:spChg>
        <pc:spChg chg="del">
          <ac:chgData name="Porras-Mendoza, Yuliana E." userId="0fd93f61-3c88-49f7-9007-c88434492914" providerId="ADAL" clId="{FEE09B21-E652-46D3-BBE0-59A588EC0850}" dt="2024-09-27T05:35:44.245" v="616" actId="700"/>
          <ac:spMkLst>
            <pc:docMk/>
            <pc:sldMk cId="4241607183" sldId="4126"/>
            <ac:spMk id="5" creationId="{6F06CD87-F8A6-0794-FEC0-78F335FA3A37}"/>
          </ac:spMkLst>
        </pc:spChg>
        <pc:spChg chg="del">
          <ac:chgData name="Porras-Mendoza, Yuliana E." userId="0fd93f61-3c88-49f7-9007-c88434492914" providerId="ADAL" clId="{FEE09B21-E652-46D3-BBE0-59A588EC0850}" dt="2024-09-27T05:35:44.245" v="616" actId="700"/>
          <ac:spMkLst>
            <pc:docMk/>
            <pc:sldMk cId="4241607183" sldId="4126"/>
            <ac:spMk id="6" creationId="{889872AC-4F18-9A59-4826-6F92C50FCC55}"/>
          </ac:spMkLst>
        </pc:spChg>
        <pc:spChg chg="del">
          <ac:chgData name="Porras-Mendoza, Yuliana E." userId="0fd93f61-3c88-49f7-9007-c88434492914" providerId="ADAL" clId="{FEE09B21-E652-46D3-BBE0-59A588EC0850}" dt="2024-09-27T05:35:44.245" v="616" actId="700"/>
          <ac:spMkLst>
            <pc:docMk/>
            <pc:sldMk cId="4241607183" sldId="4126"/>
            <ac:spMk id="7" creationId="{0A517A91-4D22-EB56-2FB3-486F2A1476C7}"/>
          </ac:spMkLst>
        </pc:spChg>
        <pc:spChg chg="del">
          <ac:chgData name="Porras-Mendoza, Yuliana E." userId="0fd93f61-3c88-49f7-9007-c88434492914" providerId="ADAL" clId="{FEE09B21-E652-46D3-BBE0-59A588EC0850}" dt="2024-09-27T05:35:44.245" v="616" actId="700"/>
          <ac:spMkLst>
            <pc:docMk/>
            <pc:sldMk cId="4241607183" sldId="4126"/>
            <ac:spMk id="8" creationId="{E5E272E7-83C7-5B7B-E43C-5AEBD5F5409B}"/>
          </ac:spMkLst>
        </pc:spChg>
        <pc:spChg chg="del">
          <ac:chgData name="Porras-Mendoza, Yuliana E." userId="0fd93f61-3c88-49f7-9007-c88434492914" providerId="ADAL" clId="{FEE09B21-E652-46D3-BBE0-59A588EC0850}" dt="2024-09-27T05:35:44.245" v="616" actId="700"/>
          <ac:spMkLst>
            <pc:docMk/>
            <pc:sldMk cId="4241607183" sldId="4126"/>
            <ac:spMk id="9" creationId="{53BFEB0B-6725-6EA8-9D85-FC701437E885}"/>
          </ac:spMkLst>
        </pc:spChg>
        <pc:spChg chg="del">
          <ac:chgData name="Porras-Mendoza, Yuliana E." userId="0fd93f61-3c88-49f7-9007-c88434492914" providerId="ADAL" clId="{FEE09B21-E652-46D3-BBE0-59A588EC0850}" dt="2024-09-27T05:35:44.245" v="616" actId="700"/>
          <ac:spMkLst>
            <pc:docMk/>
            <pc:sldMk cId="4241607183" sldId="4126"/>
            <ac:spMk id="10" creationId="{6337D4E0-EB4B-26AB-0EAC-17D6A696B8C3}"/>
          </ac:spMkLst>
        </pc:spChg>
        <pc:spChg chg="add mod ord">
          <ac:chgData name="Porras-Mendoza, Yuliana E." userId="0fd93f61-3c88-49f7-9007-c88434492914" providerId="ADAL" clId="{FEE09B21-E652-46D3-BBE0-59A588EC0850}" dt="2024-09-27T05:40:37.981" v="661" actId="20577"/>
          <ac:spMkLst>
            <pc:docMk/>
            <pc:sldMk cId="4241607183" sldId="4126"/>
            <ac:spMk id="11" creationId="{B374E91A-20C9-AC9A-01E5-70828F40A321}"/>
          </ac:spMkLst>
        </pc:spChg>
        <pc:spChg chg="add del mod ord">
          <ac:chgData name="Porras-Mendoza, Yuliana E." userId="0fd93f61-3c88-49f7-9007-c88434492914" providerId="ADAL" clId="{FEE09B21-E652-46D3-BBE0-59A588EC0850}" dt="2024-09-27T05:40:12.963" v="622" actId="931"/>
          <ac:spMkLst>
            <pc:docMk/>
            <pc:sldMk cId="4241607183" sldId="4126"/>
            <ac:spMk id="12" creationId="{BB6BFFD9-37E4-3F98-641C-A6A68C1AE176}"/>
          </ac:spMkLst>
        </pc:spChg>
        <pc:picChg chg="add mod">
          <ac:chgData name="Porras-Mendoza, Yuliana E." userId="0fd93f61-3c88-49f7-9007-c88434492914" providerId="ADAL" clId="{FEE09B21-E652-46D3-BBE0-59A588EC0850}" dt="2024-09-27T05:39:54.220" v="621" actId="931"/>
          <ac:picMkLst>
            <pc:docMk/>
            <pc:sldMk cId="4241607183" sldId="4126"/>
            <ac:picMk id="14" creationId="{62045801-B145-B32A-126A-AA13A434F03B}"/>
          </ac:picMkLst>
        </pc:picChg>
        <pc:picChg chg="add mod">
          <ac:chgData name="Porras-Mendoza, Yuliana E." userId="0fd93f61-3c88-49f7-9007-c88434492914" providerId="ADAL" clId="{FEE09B21-E652-46D3-BBE0-59A588EC0850}" dt="2024-09-27T05:40:14.966" v="624" actId="962"/>
          <ac:picMkLst>
            <pc:docMk/>
            <pc:sldMk cId="4241607183" sldId="4126"/>
            <ac:picMk id="16" creationId="{C7B8876C-994E-B504-2761-BBF944B1343F}"/>
          </ac:picMkLst>
        </pc:picChg>
      </pc:sldChg>
      <pc:sldChg chg="addSp delSp modSp new mod modClrScheme chgLayout">
        <pc:chgData name="Porras-Mendoza, Yuliana E." userId="0fd93f61-3c88-49f7-9007-c88434492914" providerId="ADAL" clId="{FEE09B21-E652-46D3-BBE0-59A588EC0850}" dt="2024-09-27T06:07:41.422" v="679" actId="962"/>
        <pc:sldMkLst>
          <pc:docMk/>
          <pc:sldMk cId="2255832390" sldId="4127"/>
        </pc:sldMkLst>
        <pc:spChg chg="del mod ord">
          <ac:chgData name="Porras-Mendoza, Yuliana E." userId="0fd93f61-3c88-49f7-9007-c88434492914" providerId="ADAL" clId="{FEE09B21-E652-46D3-BBE0-59A588EC0850}" dt="2024-09-27T06:03:44.398" v="663" actId="700"/>
          <ac:spMkLst>
            <pc:docMk/>
            <pc:sldMk cId="2255832390" sldId="4127"/>
            <ac:spMk id="2" creationId="{B08D7BE3-30F5-80CA-5C40-72CB15584961}"/>
          </ac:spMkLst>
        </pc:spChg>
        <pc:spChg chg="del mod ord">
          <ac:chgData name="Porras-Mendoza, Yuliana E." userId="0fd93f61-3c88-49f7-9007-c88434492914" providerId="ADAL" clId="{FEE09B21-E652-46D3-BBE0-59A588EC0850}" dt="2024-09-27T06:03:44.398" v="663" actId="700"/>
          <ac:spMkLst>
            <pc:docMk/>
            <pc:sldMk cId="2255832390" sldId="4127"/>
            <ac:spMk id="3" creationId="{3B6C91E2-82C0-DAE6-0377-D14D22FA774E}"/>
          </ac:spMkLst>
        </pc:spChg>
        <pc:spChg chg="add del mod ord">
          <ac:chgData name="Porras-Mendoza, Yuliana E." userId="0fd93f61-3c88-49f7-9007-c88434492914" providerId="ADAL" clId="{FEE09B21-E652-46D3-BBE0-59A588EC0850}" dt="2024-09-27T06:04:24.711" v="664" actId="700"/>
          <ac:spMkLst>
            <pc:docMk/>
            <pc:sldMk cId="2255832390" sldId="4127"/>
            <ac:spMk id="4" creationId="{5EA59E70-5153-D601-6C25-48C682BA285B}"/>
          </ac:spMkLst>
        </pc:spChg>
        <pc:spChg chg="add del mod ord">
          <ac:chgData name="Porras-Mendoza, Yuliana E." userId="0fd93f61-3c88-49f7-9007-c88434492914" providerId="ADAL" clId="{FEE09B21-E652-46D3-BBE0-59A588EC0850}" dt="2024-09-27T06:04:24.711" v="664" actId="700"/>
          <ac:spMkLst>
            <pc:docMk/>
            <pc:sldMk cId="2255832390" sldId="4127"/>
            <ac:spMk id="5" creationId="{39832C74-E0FB-01B8-1B93-1841DE06EE19}"/>
          </ac:spMkLst>
        </pc:spChg>
        <pc:spChg chg="add del mod ord">
          <ac:chgData name="Porras-Mendoza, Yuliana E." userId="0fd93f61-3c88-49f7-9007-c88434492914" providerId="ADAL" clId="{FEE09B21-E652-46D3-BBE0-59A588EC0850}" dt="2024-09-27T06:05:04.257" v="669" actId="478"/>
          <ac:spMkLst>
            <pc:docMk/>
            <pc:sldMk cId="2255832390" sldId="4127"/>
            <ac:spMk id="6" creationId="{F4065710-50FC-D3F5-63D4-20A478953A29}"/>
          </ac:spMkLst>
        </pc:spChg>
        <pc:spChg chg="add del mod ord">
          <ac:chgData name="Porras-Mendoza, Yuliana E." userId="0fd93f61-3c88-49f7-9007-c88434492914" providerId="ADAL" clId="{FEE09B21-E652-46D3-BBE0-59A588EC0850}" dt="2024-09-27T06:04:48.840" v="665" actId="931"/>
          <ac:spMkLst>
            <pc:docMk/>
            <pc:sldMk cId="2255832390" sldId="4127"/>
            <ac:spMk id="7" creationId="{741D0A29-5079-9469-FB57-A6B0754BC0D1}"/>
          </ac:spMkLst>
        </pc:spChg>
        <pc:spChg chg="add del mod">
          <ac:chgData name="Porras-Mendoza, Yuliana E." userId="0fd93f61-3c88-49f7-9007-c88434492914" providerId="ADAL" clId="{FEE09B21-E652-46D3-BBE0-59A588EC0850}" dt="2024-09-27T06:07:11.813" v="673" actId="931"/>
          <ac:spMkLst>
            <pc:docMk/>
            <pc:sldMk cId="2255832390" sldId="4127"/>
            <ac:spMk id="11" creationId="{FA8E64E9-D823-0490-699A-2FC6903C2BA0}"/>
          </ac:spMkLst>
        </pc:spChg>
        <pc:spChg chg="add del mod">
          <ac:chgData name="Porras-Mendoza, Yuliana E." userId="0fd93f61-3c88-49f7-9007-c88434492914" providerId="ADAL" clId="{FEE09B21-E652-46D3-BBE0-59A588EC0850}" dt="2024-09-27T06:07:39.431" v="677" actId="931"/>
          <ac:spMkLst>
            <pc:docMk/>
            <pc:sldMk cId="2255832390" sldId="4127"/>
            <ac:spMk id="15" creationId="{AE0C71A1-E4AC-246F-816F-5D059AB29EEC}"/>
          </ac:spMkLst>
        </pc:spChg>
        <pc:picChg chg="add del mod">
          <ac:chgData name="Porras-Mendoza, Yuliana E." userId="0fd93f61-3c88-49f7-9007-c88434492914" providerId="ADAL" clId="{FEE09B21-E652-46D3-BBE0-59A588EC0850}" dt="2024-09-27T06:06:41.538" v="671" actId="478"/>
          <ac:picMkLst>
            <pc:docMk/>
            <pc:sldMk cId="2255832390" sldId="4127"/>
            <ac:picMk id="9" creationId="{49D7C198-D240-B955-70B0-568842499774}"/>
          </ac:picMkLst>
        </pc:picChg>
        <pc:picChg chg="add del mod">
          <ac:chgData name="Porras-Mendoza, Yuliana E." userId="0fd93f61-3c88-49f7-9007-c88434492914" providerId="ADAL" clId="{FEE09B21-E652-46D3-BBE0-59A588EC0850}" dt="2024-09-27T06:07:19.842" v="676" actId="478"/>
          <ac:picMkLst>
            <pc:docMk/>
            <pc:sldMk cId="2255832390" sldId="4127"/>
            <ac:picMk id="13" creationId="{19D3D7A9-9552-525B-412B-1A4A7AE193A3}"/>
          </ac:picMkLst>
        </pc:picChg>
        <pc:picChg chg="add mod">
          <ac:chgData name="Porras-Mendoza, Yuliana E." userId="0fd93f61-3c88-49f7-9007-c88434492914" providerId="ADAL" clId="{FEE09B21-E652-46D3-BBE0-59A588EC0850}" dt="2024-09-27T06:07:41.422" v="679" actId="962"/>
          <ac:picMkLst>
            <pc:docMk/>
            <pc:sldMk cId="2255832390" sldId="4127"/>
            <ac:picMk id="17" creationId="{721EB54F-6B73-6B18-A054-CA64D56D64C8}"/>
          </ac:picMkLst>
        </pc:picChg>
      </pc:sldChg>
      <pc:sldChg chg="addSp delSp modSp add mod ord">
        <pc:chgData name="Porras-Mendoza, Yuliana E." userId="0fd93f61-3c88-49f7-9007-c88434492914" providerId="ADAL" clId="{FEE09B21-E652-46D3-BBE0-59A588EC0850}" dt="2024-09-27T06:39:47.682" v="1129" actId="1076"/>
        <pc:sldMkLst>
          <pc:docMk/>
          <pc:sldMk cId="2664980551" sldId="4128"/>
        </pc:sldMkLst>
        <pc:spChg chg="mod">
          <ac:chgData name="Porras-Mendoza, Yuliana E." userId="0fd93f61-3c88-49f7-9007-c88434492914" providerId="ADAL" clId="{FEE09B21-E652-46D3-BBE0-59A588EC0850}" dt="2024-09-27T06:38:24.341" v="1119" actId="20577"/>
          <ac:spMkLst>
            <pc:docMk/>
            <pc:sldMk cId="2664980551" sldId="4128"/>
            <ac:spMk id="4" creationId="{1112E2BE-9A8B-23EB-931D-D4E76C2FC315}"/>
          </ac:spMkLst>
        </pc:spChg>
        <pc:spChg chg="add del mod">
          <ac:chgData name="Porras-Mendoza, Yuliana E." userId="0fd93f61-3c88-49f7-9007-c88434492914" providerId="ADAL" clId="{FEE09B21-E652-46D3-BBE0-59A588EC0850}" dt="2024-09-27T06:37:31.830" v="1061" actId="478"/>
          <ac:spMkLst>
            <pc:docMk/>
            <pc:sldMk cId="2664980551" sldId="4128"/>
            <ac:spMk id="6" creationId="{14DAC006-F6F4-0EFB-F450-B0103F0E0937}"/>
          </ac:spMkLst>
        </pc:spChg>
        <pc:spChg chg="add del mod">
          <ac:chgData name="Porras-Mendoza, Yuliana E." userId="0fd93f61-3c88-49f7-9007-c88434492914" providerId="ADAL" clId="{FEE09B21-E652-46D3-BBE0-59A588EC0850}" dt="2024-09-27T06:37:30.829" v="1059" actId="478"/>
          <ac:spMkLst>
            <pc:docMk/>
            <pc:sldMk cId="2664980551" sldId="4128"/>
            <ac:spMk id="8" creationId="{E714C4AB-ED23-F2B5-2175-9BE2ED523009}"/>
          </ac:spMkLst>
        </pc:spChg>
        <pc:spChg chg="add del mod">
          <ac:chgData name="Porras-Mendoza, Yuliana E." userId="0fd93f61-3c88-49f7-9007-c88434492914" providerId="ADAL" clId="{FEE09B21-E652-46D3-BBE0-59A588EC0850}" dt="2024-09-27T06:38:05.894" v="1115" actId="478"/>
          <ac:spMkLst>
            <pc:docMk/>
            <pc:sldMk cId="2664980551" sldId="4128"/>
            <ac:spMk id="10" creationId="{506E426B-C752-4FD9-06D5-9C359CCAD295}"/>
          </ac:spMkLst>
        </pc:spChg>
        <pc:spChg chg="mod">
          <ac:chgData name="Porras-Mendoza, Yuliana E." userId="0fd93f61-3c88-49f7-9007-c88434492914" providerId="ADAL" clId="{FEE09B21-E652-46D3-BBE0-59A588EC0850}" dt="2024-09-27T06:30:36.507" v="969" actId="20577"/>
          <ac:spMkLst>
            <pc:docMk/>
            <pc:sldMk cId="2664980551" sldId="4128"/>
            <ac:spMk id="12" creationId="{3E88F20A-A51A-76B8-35B9-C2A7C87BC81C}"/>
          </ac:spMkLst>
        </pc:spChg>
        <pc:spChg chg="mod">
          <ac:chgData name="Porras-Mendoza, Yuliana E." userId="0fd93f61-3c88-49f7-9007-c88434492914" providerId="ADAL" clId="{FEE09B21-E652-46D3-BBE0-59A588EC0850}" dt="2024-09-27T06:36:29.853" v="1011" actId="20577"/>
          <ac:spMkLst>
            <pc:docMk/>
            <pc:sldMk cId="2664980551" sldId="4128"/>
            <ac:spMk id="13" creationId="{4B7C4E82-1362-0051-8A0A-84A221C618DC}"/>
          </ac:spMkLst>
        </pc:spChg>
        <pc:spChg chg="mod">
          <ac:chgData name="Porras-Mendoza, Yuliana E." userId="0fd93f61-3c88-49f7-9007-c88434492914" providerId="ADAL" clId="{FEE09B21-E652-46D3-BBE0-59A588EC0850}" dt="2024-09-27T06:36:21.721" v="1008" actId="20577"/>
          <ac:spMkLst>
            <pc:docMk/>
            <pc:sldMk cId="2664980551" sldId="4128"/>
            <ac:spMk id="14" creationId="{90A96556-2A81-8BD8-7FD4-3850419D69F4}"/>
          </ac:spMkLst>
        </pc:spChg>
        <pc:spChg chg="del mod">
          <ac:chgData name="Porras-Mendoza, Yuliana E." userId="0fd93f61-3c88-49f7-9007-c88434492914" providerId="ADAL" clId="{FEE09B21-E652-46D3-BBE0-59A588EC0850}" dt="2024-09-27T06:38:14.608" v="1116" actId="478"/>
          <ac:spMkLst>
            <pc:docMk/>
            <pc:sldMk cId="2664980551" sldId="4128"/>
            <ac:spMk id="15" creationId="{034401F7-08A7-0A2C-89FE-95424EBD373C}"/>
          </ac:spMkLst>
        </pc:spChg>
        <pc:spChg chg="mod">
          <ac:chgData name="Porras-Mendoza, Yuliana E." userId="0fd93f61-3c88-49f7-9007-c88434492914" providerId="ADAL" clId="{FEE09B21-E652-46D3-BBE0-59A588EC0850}" dt="2024-09-27T06:37:56.110" v="1113" actId="20577"/>
          <ac:spMkLst>
            <pc:docMk/>
            <pc:sldMk cId="2664980551" sldId="4128"/>
            <ac:spMk id="16" creationId="{D9B67169-FFC2-0791-3A7F-8C7EC85E57D3}"/>
          </ac:spMkLst>
        </pc:spChg>
        <pc:spChg chg="add del mod">
          <ac:chgData name="Porras-Mendoza, Yuliana E." userId="0fd93f61-3c88-49f7-9007-c88434492914" providerId="ADAL" clId="{FEE09B21-E652-46D3-BBE0-59A588EC0850}" dt="2024-09-27T06:37:46.245" v="1092" actId="20577"/>
          <ac:spMkLst>
            <pc:docMk/>
            <pc:sldMk cId="2664980551" sldId="4128"/>
            <ac:spMk id="17" creationId="{6E5ED5BB-4458-4936-21C5-C1DC864A448F}"/>
          </ac:spMkLst>
        </pc:spChg>
        <pc:spChg chg="add del">
          <ac:chgData name="Porras-Mendoza, Yuliana E." userId="0fd93f61-3c88-49f7-9007-c88434492914" providerId="ADAL" clId="{FEE09B21-E652-46D3-BBE0-59A588EC0850}" dt="2024-09-27T06:38:03.043" v="1114" actId="478"/>
          <ac:spMkLst>
            <pc:docMk/>
            <pc:sldMk cId="2664980551" sldId="4128"/>
            <ac:spMk id="18" creationId="{07EF43F8-97E4-C427-F6C6-006CDF440AE6}"/>
          </ac:spMkLst>
        </pc:spChg>
        <pc:spChg chg="add del mod">
          <ac:chgData name="Porras-Mendoza, Yuliana E." userId="0fd93f61-3c88-49f7-9007-c88434492914" providerId="ADAL" clId="{FEE09B21-E652-46D3-BBE0-59A588EC0850}" dt="2024-09-27T06:38:19.492" v="1117" actId="478"/>
          <ac:spMkLst>
            <pc:docMk/>
            <pc:sldMk cId="2664980551" sldId="4128"/>
            <ac:spMk id="19" creationId="{9647D09C-54C6-35C4-5A08-393480D39F3C}"/>
          </ac:spMkLst>
        </pc:spChg>
        <pc:spChg chg="add mod">
          <ac:chgData name="Porras-Mendoza, Yuliana E." userId="0fd93f61-3c88-49f7-9007-c88434492914" providerId="ADAL" clId="{FEE09B21-E652-46D3-BBE0-59A588EC0850}" dt="2024-09-27T06:39:03.453" v="1121" actId="1076"/>
          <ac:spMkLst>
            <pc:docMk/>
            <pc:sldMk cId="2664980551" sldId="4128"/>
            <ac:spMk id="20" creationId="{AADA4D85-18EC-0F46-87D8-42D66666AFED}"/>
          </ac:spMkLst>
        </pc:spChg>
        <pc:spChg chg="add mod">
          <ac:chgData name="Porras-Mendoza, Yuliana E." userId="0fd93f61-3c88-49f7-9007-c88434492914" providerId="ADAL" clId="{FEE09B21-E652-46D3-BBE0-59A588EC0850}" dt="2024-09-27T06:39:19.885" v="1125" actId="20577"/>
          <ac:spMkLst>
            <pc:docMk/>
            <pc:sldMk cId="2664980551" sldId="4128"/>
            <ac:spMk id="21" creationId="{1E0D0C9F-A65D-DFA2-2EAF-A764987BD3D6}"/>
          </ac:spMkLst>
        </pc:spChg>
        <pc:spChg chg="add mod">
          <ac:chgData name="Porras-Mendoza, Yuliana E." userId="0fd93f61-3c88-49f7-9007-c88434492914" providerId="ADAL" clId="{FEE09B21-E652-46D3-BBE0-59A588EC0850}" dt="2024-09-27T06:39:38.365" v="1127" actId="13822"/>
          <ac:spMkLst>
            <pc:docMk/>
            <pc:sldMk cId="2664980551" sldId="4128"/>
            <ac:spMk id="22" creationId="{46B24A1F-582E-7A2E-8940-6DA561C9FF2D}"/>
          </ac:spMkLst>
        </pc:spChg>
        <pc:spChg chg="add mod">
          <ac:chgData name="Porras-Mendoza, Yuliana E." userId="0fd93f61-3c88-49f7-9007-c88434492914" providerId="ADAL" clId="{FEE09B21-E652-46D3-BBE0-59A588EC0850}" dt="2024-09-27T06:39:47.682" v="1129" actId="1076"/>
          <ac:spMkLst>
            <pc:docMk/>
            <pc:sldMk cId="2664980551" sldId="4128"/>
            <ac:spMk id="23" creationId="{CD5C5957-C3A3-997F-CB56-5D31DCEA0F32}"/>
          </ac:spMkLst>
        </pc:spChg>
      </pc:sldChg>
      <pc:sldChg chg="addSp delSp modSp new mod modClrScheme chgLayout">
        <pc:chgData name="Porras-Mendoza, Yuliana E." userId="0fd93f61-3c88-49f7-9007-c88434492914" providerId="ADAL" clId="{FEE09B21-E652-46D3-BBE0-59A588EC0850}" dt="2024-09-27T06:42:56.978" v="1250" actId="20577"/>
        <pc:sldMkLst>
          <pc:docMk/>
          <pc:sldMk cId="40576252" sldId="4129"/>
        </pc:sldMkLst>
        <pc:spChg chg="del mod ord">
          <ac:chgData name="Porras-Mendoza, Yuliana E." userId="0fd93f61-3c88-49f7-9007-c88434492914" providerId="ADAL" clId="{FEE09B21-E652-46D3-BBE0-59A588EC0850}" dt="2024-09-27T06:42:23.815" v="1132" actId="700"/>
          <ac:spMkLst>
            <pc:docMk/>
            <pc:sldMk cId="40576252" sldId="4129"/>
            <ac:spMk id="2" creationId="{DC7BA7EF-DF69-E6C9-7BC9-9C0809E96703}"/>
          </ac:spMkLst>
        </pc:spChg>
        <pc:spChg chg="del mod ord">
          <ac:chgData name="Porras-Mendoza, Yuliana E." userId="0fd93f61-3c88-49f7-9007-c88434492914" providerId="ADAL" clId="{FEE09B21-E652-46D3-BBE0-59A588EC0850}" dt="2024-09-27T06:42:23.815" v="1132" actId="700"/>
          <ac:spMkLst>
            <pc:docMk/>
            <pc:sldMk cId="40576252" sldId="4129"/>
            <ac:spMk id="3" creationId="{E8B129DD-B12D-BE85-9DC2-389FA7C5AECB}"/>
          </ac:spMkLst>
        </pc:spChg>
        <pc:spChg chg="del mod ord">
          <ac:chgData name="Porras-Mendoza, Yuliana E." userId="0fd93f61-3c88-49f7-9007-c88434492914" providerId="ADAL" clId="{FEE09B21-E652-46D3-BBE0-59A588EC0850}" dt="2024-09-27T06:42:23.815" v="1132" actId="700"/>
          <ac:spMkLst>
            <pc:docMk/>
            <pc:sldMk cId="40576252" sldId="4129"/>
            <ac:spMk id="4" creationId="{C7D97D8A-4871-49ED-2EDB-E1CD65BD2044}"/>
          </ac:spMkLst>
        </pc:spChg>
        <pc:spChg chg="del mod ord">
          <ac:chgData name="Porras-Mendoza, Yuliana E." userId="0fd93f61-3c88-49f7-9007-c88434492914" providerId="ADAL" clId="{FEE09B21-E652-46D3-BBE0-59A588EC0850}" dt="2024-09-27T06:42:23.815" v="1132" actId="700"/>
          <ac:spMkLst>
            <pc:docMk/>
            <pc:sldMk cId="40576252" sldId="4129"/>
            <ac:spMk id="5" creationId="{018CDE40-794D-AB2D-C30F-F49649168FCC}"/>
          </ac:spMkLst>
        </pc:spChg>
        <pc:spChg chg="del mod ord">
          <ac:chgData name="Porras-Mendoza, Yuliana E." userId="0fd93f61-3c88-49f7-9007-c88434492914" providerId="ADAL" clId="{FEE09B21-E652-46D3-BBE0-59A588EC0850}" dt="2024-09-27T06:42:23.815" v="1132" actId="700"/>
          <ac:spMkLst>
            <pc:docMk/>
            <pc:sldMk cId="40576252" sldId="4129"/>
            <ac:spMk id="6" creationId="{3B6ABF3E-E60F-CD9C-67FC-5C359F0D5CB9}"/>
          </ac:spMkLst>
        </pc:spChg>
        <pc:spChg chg="del">
          <ac:chgData name="Porras-Mendoza, Yuliana E." userId="0fd93f61-3c88-49f7-9007-c88434492914" providerId="ADAL" clId="{FEE09B21-E652-46D3-BBE0-59A588EC0850}" dt="2024-09-27T06:42:23.815" v="1132" actId="700"/>
          <ac:spMkLst>
            <pc:docMk/>
            <pc:sldMk cId="40576252" sldId="4129"/>
            <ac:spMk id="7" creationId="{E849C609-849E-9810-EDCD-A028F61212D7}"/>
          </ac:spMkLst>
        </pc:spChg>
        <pc:spChg chg="del">
          <ac:chgData name="Porras-Mendoza, Yuliana E." userId="0fd93f61-3c88-49f7-9007-c88434492914" providerId="ADAL" clId="{FEE09B21-E652-46D3-BBE0-59A588EC0850}" dt="2024-09-27T06:42:23.815" v="1132" actId="700"/>
          <ac:spMkLst>
            <pc:docMk/>
            <pc:sldMk cId="40576252" sldId="4129"/>
            <ac:spMk id="8" creationId="{5DD51693-FF4C-A238-E42B-99C8F5E10228}"/>
          </ac:spMkLst>
        </pc:spChg>
        <pc:spChg chg="add mod ord">
          <ac:chgData name="Porras-Mendoza, Yuliana E." userId="0fd93f61-3c88-49f7-9007-c88434492914" providerId="ADAL" clId="{FEE09B21-E652-46D3-BBE0-59A588EC0850}" dt="2024-09-27T06:42:42.329" v="1214" actId="20577"/>
          <ac:spMkLst>
            <pc:docMk/>
            <pc:sldMk cId="40576252" sldId="4129"/>
            <ac:spMk id="9" creationId="{8A06B89D-4ACC-25C4-1D73-F3F55B464CE5}"/>
          </ac:spMkLst>
        </pc:spChg>
        <pc:spChg chg="add mod ord">
          <ac:chgData name="Porras-Mendoza, Yuliana E." userId="0fd93f61-3c88-49f7-9007-c88434492914" providerId="ADAL" clId="{FEE09B21-E652-46D3-BBE0-59A588EC0850}" dt="2024-09-27T06:42:45.529" v="1222" actId="20577"/>
          <ac:spMkLst>
            <pc:docMk/>
            <pc:sldMk cId="40576252" sldId="4129"/>
            <ac:spMk id="10" creationId="{A7CB5F5A-57C3-4950-E35A-8C35DA561488}"/>
          </ac:spMkLst>
        </pc:spChg>
        <pc:spChg chg="add mod ord">
          <ac:chgData name="Porras-Mendoza, Yuliana E." userId="0fd93f61-3c88-49f7-9007-c88434492914" providerId="ADAL" clId="{FEE09B21-E652-46D3-BBE0-59A588EC0850}" dt="2024-09-27T06:42:49.981" v="1232" actId="20577"/>
          <ac:spMkLst>
            <pc:docMk/>
            <pc:sldMk cId="40576252" sldId="4129"/>
            <ac:spMk id="11" creationId="{ED322471-B218-7FE0-1FE8-65FEB9879AC9}"/>
          </ac:spMkLst>
        </pc:spChg>
        <pc:spChg chg="add mod ord">
          <ac:chgData name="Porras-Mendoza, Yuliana E." userId="0fd93f61-3c88-49f7-9007-c88434492914" providerId="ADAL" clId="{FEE09B21-E652-46D3-BBE0-59A588EC0850}" dt="2024-09-27T06:42:52.927" v="1238" actId="20577"/>
          <ac:spMkLst>
            <pc:docMk/>
            <pc:sldMk cId="40576252" sldId="4129"/>
            <ac:spMk id="12" creationId="{50C7DBCE-7257-3EAC-7D63-6AB1224E357E}"/>
          </ac:spMkLst>
        </pc:spChg>
        <pc:spChg chg="add mod ord">
          <ac:chgData name="Porras-Mendoza, Yuliana E." userId="0fd93f61-3c88-49f7-9007-c88434492914" providerId="ADAL" clId="{FEE09B21-E652-46D3-BBE0-59A588EC0850}" dt="2024-09-27T06:42:56.978" v="1250" actId="20577"/>
          <ac:spMkLst>
            <pc:docMk/>
            <pc:sldMk cId="40576252" sldId="4129"/>
            <ac:spMk id="13" creationId="{663F499B-D6A9-0873-AF54-8E871514B68C}"/>
          </ac:spMkLst>
        </pc:spChg>
      </pc:sldChg>
      <pc:sldChg chg="addSp delSp modSp add mod ord modNotesTx">
        <pc:chgData name="Porras-Mendoza, Yuliana E." userId="0fd93f61-3c88-49f7-9007-c88434492914" providerId="ADAL" clId="{FEE09B21-E652-46D3-BBE0-59A588EC0850}" dt="2024-09-27T06:49:38.001" v="1504" actId="5793"/>
        <pc:sldMkLst>
          <pc:docMk/>
          <pc:sldMk cId="4178036986" sldId="4130"/>
        </pc:sldMkLst>
        <pc:spChg chg="mod">
          <ac:chgData name="Porras-Mendoza, Yuliana E." userId="0fd93f61-3c88-49f7-9007-c88434492914" providerId="ADAL" clId="{FEE09B21-E652-46D3-BBE0-59A588EC0850}" dt="2024-09-27T06:44:02.097" v="1265" actId="20577"/>
          <ac:spMkLst>
            <pc:docMk/>
            <pc:sldMk cId="4178036986" sldId="4130"/>
            <ac:spMk id="2" creationId="{FA9A174E-D53A-4103-A535-17BB8197DD90}"/>
          </ac:spMkLst>
        </pc:spChg>
        <pc:spChg chg="add mod">
          <ac:chgData name="Porras-Mendoza, Yuliana E." userId="0fd93f61-3c88-49f7-9007-c88434492914" providerId="ADAL" clId="{FEE09B21-E652-46D3-BBE0-59A588EC0850}" dt="2024-09-27T06:45:46.876" v="1328" actId="20577"/>
          <ac:spMkLst>
            <pc:docMk/>
            <pc:sldMk cId="4178036986" sldId="4130"/>
            <ac:spMk id="3" creationId="{028F50F9-2CCC-4AA5-CF27-B0E7A230FFEF}"/>
          </ac:spMkLst>
        </pc:spChg>
        <pc:spChg chg="mod">
          <ac:chgData name="Porras-Mendoza, Yuliana E." userId="0fd93f61-3c88-49f7-9007-c88434492914" providerId="ADAL" clId="{FEE09B21-E652-46D3-BBE0-59A588EC0850}" dt="2024-09-27T06:44:58.984" v="1307" actId="20577"/>
          <ac:spMkLst>
            <pc:docMk/>
            <pc:sldMk cId="4178036986" sldId="4130"/>
            <ac:spMk id="15" creationId="{EDF738CE-83CB-460D-88CA-1285C82944CC}"/>
          </ac:spMkLst>
        </pc:spChg>
        <pc:spChg chg="mod">
          <ac:chgData name="Porras-Mendoza, Yuliana E." userId="0fd93f61-3c88-49f7-9007-c88434492914" providerId="ADAL" clId="{FEE09B21-E652-46D3-BBE0-59A588EC0850}" dt="2024-09-27T06:46:09.507" v="1359" actId="20577"/>
          <ac:spMkLst>
            <pc:docMk/>
            <pc:sldMk cId="4178036986" sldId="4130"/>
            <ac:spMk id="17" creationId="{B1982141-E8D8-487D-A277-D55340B422A7}"/>
          </ac:spMkLst>
        </pc:spChg>
        <pc:spChg chg="del">
          <ac:chgData name="Porras-Mendoza, Yuliana E." userId="0fd93f61-3c88-49f7-9007-c88434492914" providerId="ADAL" clId="{FEE09B21-E652-46D3-BBE0-59A588EC0850}" dt="2024-09-27T06:46:17.640" v="1360" actId="478"/>
          <ac:spMkLst>
            <pc:docMk/>
            <pc:sldMk cId="4178036986" sldId="4130"/>
            <ac:spMk id="18" creationId="{171476DA-1950-4C21-8133-CC4B1A00CBAD}"/>
          </ac:spMkLst>
        </pc:spChg>
        <pc:spChg chg="mod">
          <ac:chgData name="Porras-Mendoza, Yuliana E." userId="0fd93f61-3c88-49f7-9007-c88434492914" providerId="ADAL" clId="{FEE09B21-E652-46D3-BBE0-59A588EC0850}" dt="2024-09-27T06:45:58.676" v="1350" actId="20577"/>
          <ac:spMkLst>
            <pc:docMk/>
            <pc:sldMk cId="4178036986" sldId="4130"/>
            <ac:spMk id="19" creationId="{F2A0E25F-96B2-4212-97C0-F5E6D9429427}"/>
          </ac:spMkLst>
        </pc:spChg>
        <pc:spChg chg="mod">
          <ac:chgData name="Porras-Mendoza, Yuliana E." userId="0fd93f61-3c88-49f7-9007-c88434492914" providerId="ADAL" clId="{FEE09B21-E652-46D3-BBE0-59A588EC0850}" dt="2024-09-27T06:46:28.256" v="1362" actId="20577"/>
          <ac:spMkLst>
            <pc:docMk/>
            <pc:sldMk cId="4178036986" sldId="4130"/>
            <ac:spMk id="20" creationId="{254F123D-F3D3-4DC1-ACF4-9A434CB018C6}"/>
          </ac:spMkLst>
        </pc:spChg>
        <pc:spChg chg="mod">
          <ac:chgData name="Porras-Mendoza, Yuliana E." userId="0fd93f61-3c88-49f7-9007-c88434492914" providerId="ADAL" clId="{FEE09B21-E652-46D3-BBE0-59A588EC0850}" dt="2024-09-27T06:45:15.562" v="1318" actId="20577"/>
          <ac:spMkLst>
            <pc:docMk/>
            <pc:sldMk cId="4178036986" sldId="4130"/>
            <ac:spMk id="23" creationId="{91E4A433-1837-4FE6-BA18-669CE1E61D4F}"/>
          </ac:spMkLst>
        </pc:spChg>
        <pc:spChg chg="mod">
          <ac:chgData name="Porras-Mendoza, Yuliana E." userId="0fd93f61-3c88-49f7-9007-c88434492914" providerId="ADAL" clId="{FEE09B21-E652-46D3-BBE0-59A588EC0850}" dt="2024-09-27T06:46:48.686" v="1384" actId="20577"/>
          <ac:spMkLst>
            <pc:docMk/>
            <pc:sldMk cId="4178036986" sldId="4130"/>
            <ac:spMk id="27" creationId="{3E1412C6-FD74-4B0F-B0DD-837C8D2F840B}"/>
          </ac:spMkLst>
        </pc:spChg>
        <pc:spChg chg="mod">
          <ac:chgData name="Porras-Mendoza, Yuliana E." userId="0fd93f61-3c88-49f7-9007-c88434492914" providerId="ADAL" clId="{FEE09B21-E652-46D3-BBE0-59A588EC0850}" dt="2024-09-27T06:48:18.293" v="1427" actId="20577"/>
          <ac:spMkLst>
            <pc:docMk/>
            <pc:sldMk cId="4178036986" sldId="4130"/>
            <ac:spMk id="28" creationId="{905B49A5-4A1F-41C6-9C33-EF6481D69551}"/>
          </ac:spMkLst>
        </pc:spChg>
        <pc:spChg chg="mod">
          <ac:chgData name="Porras-Mendoza, Yuliana E." userId="0fd93f61-3c88-49f7-9007-c88434492914" providerId="ADAL" clId="{FEE09B21-E652-46D3-BBE0-59A588EC0850}" dt="2024-09-27T06:48:01.043" v="1420" actId="14100"/>
          <ac:spMkLst>
            <pc:docMk/>
            <pc:sldMk cId="4178036986" sldId="4130"/>
            <ac:spMk id="34" creationId="{341FF8B5-2FF5-42B7-9E1E-673BE0E8006D}"/>
          </ac:spMkLst>
        </pc:spChg>
        <pc:spChg chg="mod">
          <ac:chgData name="Porras-Mendoza, Yuliana E." userId="0fd93f61-3c88-49f7-9007-c88434492914" providerId="ADAL" clId="{FEE09B21-E652-46D3-BBE0-59A588EC0850}" dt="2024-09-27T06:48:42.857" v="1451" actId="20577"/>
          <ac:spMkLst>
            <pc:docMk/>
            <pc:sldMk cId="4178036986" sldId="4130"/>
            <ac:spMk id="37" creationId="{75E1E22C-A634-4AC2-AB8C-DD0C65B9CEA1}"/>
          </ac:spMkLst>
        </pc:spChg>
        <pc:spChg chg="mod">
          <ac:chgData name="Porras-Mendoza, Yuliana E." userId="0fd93f61-3c88-49f7-9007-c88434492914" providerId="ADAL" clId="{FEE09B21-E652-46D3-BBE0-59A588EC0850}" dt="2024-09-27T06:48:54.140" v="1468" actId="20577"/>
          <ac:spMkLst>
            <pc:docMk/>
            <pc:sldMk cId="4178036986" sldId="4130"/>
            <ac:spMk id="38" creationId="{AA5B94F2-3DC0-4776-B7FC-733D6F7AF065}"/>
          </ac:spMkLst>
        </pc:spChg>
        <pc:spChg chg="del">
          <ac:chgData name="Porras-Mendoza, Yuliana E." userId="0fd93f61-3c88-49f7-9007-c88434492914" providerId="ADAL" clId="{FEE09B21-E652-46D3-BBE0-59A588EC0850}" dt="2024-09-27T06:49:15.587" v="1469" actId="478"/>
          <ac:spMkLst>
            <pc:docMk/>
            <pc:sldMk cId="4178036986" sldId="4130"/>
            <ac:spMk id="45" creationId="{44551601-54E4-4640-9D57-23D74CE010AE}"/>
          </ac:spMkLst>
        </pc:spChg>
        <pc:spChg chg="del">
          <ac:chgData name="Porras-Mendoza, Yuliana E." userId="0fd93f61-3c88-49f7-9007-c88434492914" providerId="ADAL" clId="{FEE09B21-E652-46D3-BBE0-59A588EC0850}" dt="2024-09-27T06:49:19.403" v="1470" actId="478"/>
          <ac:spMkLst>
            <pc:docMk/>
            <pc:sldMk cId="4178036986" sldId="4130"/>
            <ac:spMk id="46" creationId="{DE0B7D0C-6730-4EF9-A4FD-88867A88FBCC}"/>
          </ac:spMkLst>
        </pc:spChg>
        <pc:spChg chg="del">
          <ac:chgData name="Porras-Mendoza, Yuliana E." userId="0fd93f61-3c88-49f7-9007-c88434492914" providerId="ADAL" clId="{FEE09B21-E652-46D3-BBE0-59A588EC0850}" dt="2024-09-27T06:49:22.521" v="1471" actId="478"/>
          <ac:spMkLst>
            <pc:docMk/>
            <pc:sldMk cId="4178036986" sldId="4130"/>
            <ac:spMk id="47" creationId="{7FE2D663-5A75-4D63-832E-3D48677B6F90}"/>
          </ac:spMkLst>
        </pc:spChg>
        <pc:spChg chg="del">
          <ac:chgData name="Porras-Mendoza, Yuliana E." userId="0fd93f61-3c88-49f7-9007-c88434492914" providerId="ADAL" clId="{FEE09B21-E652-46D3-BBE0-59A588EC0850}" dt="2024-09-27T06:49:25.469" v="1473" actId="478"/>
          <ac:spMkLst>
            <pc:docMk/>
            <pc:sldMk cId="4178036986" sldId="4130"/>
            <ac:spMk id="48" creationId="{955EA52C-0D0F-47FD-BA83-0DEEB4BF53F4}"/>
          </ac:spMkLst>
        </pc:spChg>
        <pc:spChg chg="del">
          <ac:chgData name="Porras-Mendoza, Yuliana E." userId="0fd93f61-3c88-49f7-9007-c88434492914" providerId="ADAL" clId="{FEE09B21-E652-46D3-BBE0-59A588EC0850}" dt="2024-09-27T06:49:23.919" v="1472" actId="478"/>
          <ac:spMkLst>
            <pc:docMk/>
            <pc:sldMk cId="4178036986" sldId="4130"/>
            <ac:spMk id="49" creationId="{24AD280C-9EFF-4A1C-9A36-90E6A906004D}"/>
          </ac:spMkLst>
        </pc:spChg>
        <pc:grpChg chg="del">
          <ac:chgData name="Porras-Mendoza, Yuliana E." userId="0fd93f61-3c88-49f7-9007-c88434492914" providerId="ADAL" clId="{FEE09B21-E652-46D3-BBE0-59A588EC0850}" dt="2024-09-27T06:46:17.640" v="1360" actId="478"/>
          <ac:grpSpMkLst>
            <pc:docMk/>
            <pc:sldMk cId="4178036986" sldId="4130"/>
            <ac:grpSpMk id="21" creationId="{553FA670-2662-415B-B611-F5D5E4AA9551}"/>
          </ac:grpSpMkLst>
        </pc:grpChg>
      </pc:sldChg>
      <pc:sldChg chg="new del">
        <pc:chgData name="Porras-Mendoza, Yuliana E." userId="0fd93f61-3c88-49f7-9007-c88434492914" providerId="ADAL" clId="{FEE09B21-E652-46D3-BBE0-59A588EC0850}" dt="2024-09-27T06:53:09.161" v="1577" actId="47"/>
        <pc:sldMkLst>
          <pc:docMk/>
          <pc:sldMk cId="3784193300" sldId="4131"/>
        </pc:sldMkLst>
      </pc:sldChg>
      <pc:sldChg chg="addSp modSp add mod ord">
        <pc:chgData name="Porras-Mendoza, Yuliana E." userId="0fd93f61-3c88-49f7-9007-c88434492914" providerId="ADAL" clId="{FEE09B21-E652-46D3-BBE0-59A588EC0850}" dt="2024-09-27T06:58:28.196" v="1924" actId="14100"/>
        <pc:sldMkLst>
          <pc:docMk/>
          <pc:sldMk cId="3124998030" sldId="4132"/>
        </pc:sldMkLst>
        <pc:spChg chg="add mod">
          <ac:chgData name="Porras-Mendoza, Yuliana E." userId="0fd93f61-3c88-49f7-9007-c88434492914" providerId="ADAL" clId="{FEE09B21-E652-46D3-BBE0-59A588EC0850}" dt="2024-09-27T06:57:37.587" v="1917" actId="14100"/>
          <ac:spMkLst>
            <pc:docMk/>
            <pc:sldMk cId="3124998030" sldId="4132"/>
            <ac:spMk id="5" creationId="{8332710F-7594-C880-994B-D7585FCA4450}"/>
          </ac:spMkLst>
        </pc:spChg>
        <pc:spChg chg="add mod">
          <ac:chgData name="Porras-Mendoza, Yuliana E." userId="0fd93f61-3c88-49f7-9007-c88434492914" providerId="ADAL" clId="{FEE09B21-E652-46D3-BBE0-59A588EC0850}" dt="2024-09-27T06:58:28.196" v="1924" actId="14100"/>
          <ac:spMkLst>
            <pc:docMk/>
            <pc:sldMk cId="3124998030" sldId="4132"/>
            <ac:spMk id="6" creationId="{0948A9BE-3A27-1FBB-A72B-0F63900EBF93}"/>
          </ac:spMkLst>
        </pc:spChg>
        <pc:spChg chg="mod">
          <ac:chgData name="Porras-Mendoza, Yuliana E." userId="0fd93f61-3c88-49f7-9007-c88434492914" providerId="ADAL" clId="{FEE09B21-E652-46D3-BBE0-59A588EC0850}" dt="2024-09-27T06:53:05.379" v="1576" actId="20577"/>
          <ac:spMkLst>
            <pc:docMk/>
            <pc:sldMk cId="3124998030" sldId="4132"/>
            <ac:spMk id="12" creationId="{3E88F20A-A51A-76B8-35B9-C2A7C87BC81C}"/>
          </ac:spMkLst>
        </pc:spChg>
      </pc:sldChg>
      <pc:sldChg chg="modSp add del mod">
        <pc:chgData name="Porras-Mendoza, Yuliana E." userId="0fd93f61-3c88-49f7-9007-c88434492914" providerId="ADAL" clId="{FEE09B21-E652-46D3-BBE0-59A588EC0850}" dt="2024-09-27T06:59:28.087" v="1932" actId="47"/>
        <pc:sldMkLst>
          <pc:docMk/>
          <pc:sldMk cId="3462303293" sldId="4133"/>
        </pc:sldMkLst>
        <pc:spChg chg="mod">
          <ac:chgData name="Porras-Mendoza, Yuliana E." userId="0fd93f61-3c88-49f7-9007-c88434492914" providerId="ADAL" clId="{FEE09B21-E652-46D3-BBE0-59A588EC0850}" dt="2024-09-27T06:58:50.475" v="1926" actId="21"/>
          <ac:spMkLst>
            <pc:docMk/>
            <pc:sldMk cId="3462303293" sldId="4133"/>
            <ac:spMk id="12" creationId="{3E88F20A-A51A-76B8-35B9-C2A7C87BC81C}"/>
          </ac:spMkLst>
        </pc:spChg>
      </pc:sldChg>
      <pc:sldChg chg="modSp add del mod">
        <pc:chgData name="Porras-Mendoza, Yuliana E." userId="0fd93f61-3c88-49f7-9007-c88434492914" providerId="ADAL" clId="{FEE09B21-E652-46D3-BBE0-59A588EC0850}" dt="2024-09-27T06:59:54.984" v="1935" actId="47"/>
        <pc:sldMkLst>
          <pc:docMk/>
          <pc:sldMk cId="980768166" sldId="4134"/>
        </pc:sldMkLst>
        <pc:spChg chg="mod">
          <ac:chgData name="Porras-Mendoza, Yuliana E." userId="0fd93f61-3c88-49f7-9007-c88434492914" providerId="ADAL" clId="{FEE09B21-E652-46D3-BBE0-59A588EC0850}" dt="2024-09-27T06:59:39.853" v="1933" actId="21"/>
          <ac:spMkLst>
            <pc:docMk/>
            <pc:sldMk cId="980768166" sldId="4134"/>
            <ac:spMk id="12" creationId="{3E88F20A-A51A-76B8-35B9-C2A7C87BC81C}"/>
          </ac:spMkLst>
        </pc:spChg>
      </pc:sldChg>
      <pc:sldChg chg="modSp add del mod">
        <pc:chgData name="Porras-Mendoza, Yuliana E." userId="0fd93f61-3c88-49f7-9007-c88434492914" providerId="ADAL" clId="{FEE09B21-E652-46D3-BBE0-59A588EC0850}" dt="2024-09-27T07:00:58.211" v="1942" actId="47"/>
        <pc:sldMkLst>
          <pc:docMk/>
          <pc:sldMk cId="2107876831" sldId="4135"/>
        </pc:sldMkLst>
        <pc:spChg chg="mod">
          <ac:chgData name="Porras-Mendoza, Yuliana E." userId="0fd93f61-3c88-49f7-9007-c88434492914" providerId="ADAL" clId="{FEE09B21-E652-46D3-BBE0-59A588EC0850}" dt="2024-09-27T07:00:48.190" v="1940" actId="21"/>
          <ac:spMkLst>
            <pc:docMk/>
            <pc:sldMk cId="2107876831" sldId="4135"/>
            <ac:spMk id="12" creationId="{3E88F20A-A51A-76B8-35B9-C2A7C87BC81C}"/>
          </ac:spMkLst>
        </pc:spChg>
      </pc:sldChg>
      <pc:sldChg chg="modSp add mod">
        <pc:chgData name="Porras-Mendoza, Yuliana E." userId="0fd93f61-3c88-49f7-9007-c88434492914" providerId="ADAL" clId="{FEE09B21-E652-46D3-BBE0-59A588EC0850}" dt="2024-09-27T06:59:12.426" v="1930" actId="14100"/>
        <pc:sldMkLst>
          <pc:docMk/>
          <pc:sldMk cId="1325528753" sldId="4136"/>
        </pc:sldMkLst>
        <pc:spChg chg="mod">
          <ac:chgData name="Porras-Mendoza, Yuliana E." userId="0fd93f61-3c88-49f7-9007-c88434492914" providerId="ADAL" clId="{FEE09B21-E652-46D3-BBE0-59A588EC0850}" dt="2024-09-27T06:59:12.426" v="1930" actId="14100"/>
          <ac:spMkLst>
            <pc:docMk/>
            <pc:sldMk cId="1325528753" sldId="4136"/>
            <ac:spMk id="5" creationId="{8332710F-7594-C880-994B-D7585FCA4450}"/>
          </ac:spMkLst>
        </pc:spChg>
        <pc:spChg chg="mod">
          <ac:chgData name="Porras-Mendoza, Yuliana E." userId="0fd93f61-3c88-49f7-9007-c88434492914" providerId="ADAL" clId="{FEE09B21-E652-46D3-BBE0-59A588EC0850}" dt="2024-09-27T06:59:00.691" v="1928" actId="1076"/>
          <ac:spMkLst>
            <pc:docMk/>
            <pc:sldMk cId="1325528753" sldId="4136"/>
            <ac:spMk id="6" creationId="{0948A9BE-3A27-1FBB-A72B-0F63900EBF93}"/>
          </ac:spMkLst>
        </pc:spChg>
        <pc:spChg chg="mod">
          <ac:chgData name="Porras-Mendoza, Yuliana E." userId="0fd93f61-3c88-49f7-9007-c88434492914" providerId="ADAL" clId="{FEE09B21-E652-46D3-BBE0-59A588EC0850}" dt="2024-09-27T06:58:54.541" v="1927"/>
          <ac:spMkLst>
            <pc:docMk/>
            <pc:sldMk cId="1325528753" sldId="4136"/>
            <ac:spMk id="12" creationId="{3E88F20A-A51A-76B8-35B9-C2A7C87BC81C}"/>
          </ac:spMkLst>
        </pc:spChg>
      </pc:sldChg>
      <pc:sldChg chg="modSp add mod">
        <pc:chgData name="Porras-Mendoza, Yuliana E." userId="0fd93f61-3c88-49f7-9007-c88434492914" providerId="ADAL" clId="{FEE09B21-E652-46D3-BBE0-59A588EC0850}" dt="2024-09-27T07:00:22.216" v="1938" actId="14100"/>
        <pc:sldMkLst>
          <pc:docMk/>
          <pc:sldMk cId="154914826" sldId="4137"/>
        </pc:sldMkLst>
        <pc:spChg chg="mod">
          <ac:chgData name="Porras-Mendoza, Yuliana E." userId="0fd93f61-3c88-49f7-9007-c88434492914" providerId="ADAL" clId="{FEE09B21-E652-46D3-BBE0-59A588EC0850}" dt="2024-09-27T07:00:09.966" v="1936" actId="1076"/>
          <ac:spMkLst>
            <pc:docMk/>
            <pc:sldMk cId="154914826" sldId="4137"/>
            <ac:spMk id="5" creationId="{8332710F-7594-C880-994B-D7585FCA4450}"/>
          </ac:spMkLst>
        </pc:spChg>
        <pc:spChg chg="mod">
          <ac:chgData name="Porras-Mendoza, Yuliana E." userId="0fd93f61-3c88-49f7-9007-c88434492914" providerId="ADAL" clId="{FEE09B21-E652-46D3-BBE0-59A588EC0850}" dt="2024-09-27T07:00:22.216" v="1938" actId="14100"/>
          <ac:spMkLst>
            <pc:docMk/>
            <pc:sldMk cId="154914826" sldId="4137"/>
            <ac:spMk id="6" creationId="{0948A9BE-3A27-1FBB-A72B-0F63900EBF93}"/>
          </ac:spMkLst>
        </pc:spChg>
        <pc:spChg chg="mod">
          <ac:chgData name="Porras-Mendoza, Yuliana E." userId="0fd93f61-3c88-49f7-9007-c88434492914" providerId="ADAL" clId="{FEE09B21-E652-46D3-BBE0-59A588EC0850}" dt="2024-09-27T06:59:45.402" v="1934"/>
          <ac:spMkLst>
            <pc:docMk/>
            <pc:sldMk cId="154914826" sldId="4137"/>
            <ac:spMk id="12" creationId="{3E88F20A-A51A-76B8-35B9-C2A7C87BC81C}"/>
          </ac:spMkLst>
        </pc:spChg>
      </pc:sldChg>
      <pc:sldChg chg="modSp add mod">
        <pc:chgData name="Porras-Mendoza, Yuliana E." userId="0fd93f61-3c88-49f7-9007-c88434492914" providerId="ADAL" clId="{FEE09B21-E652-46D3-BBE0-59A588EC0850}" dt="2024-09-27T07:01:10.362" v="1943" actId="14100"/>
        <pc:sldMkLst>
          <pc:docMk/>
          <pc:sldMk cId="1514202014" sldId="4138"/>
        </pc:sldMkLst>
        <pc:spChg chg="mod">
          <ac:chgData name="Porras-Mendoza, Yuliana E." userId="0fd93f61-3c88-49f7-9007-c88434492914" providerId="ADAL" clId="{FEE09B21-E652-46D3-BBE0-59A588EC0850}" dt="2024-09-27T07:01:10.362" v="1943" actId="14100"/>
          <ac:spMkLst>
            <pc:docMk/>
            <pc:sldMk cId="1514202014" sldId="4138"/>
            <ac:spMk id="6" creationId="{0948A9BE-3A27-1FBB-A72B-0F63900EBF93}"/>
          </ac:spMkLst>
        </pc:spChg>
        <pc:spChg chg="mod">
          <ac:chgData name="Porras-Mendoza, Yuliana E." userId="0fd93f61-3c88-49f7-9007-c88434492914" providerId="ADAL" clId="{FEE09B21-E652-46D3-BBE0-59A588EC0850}" dt="2024-09-27T07:00:52.932" v="1941"/>
          <ac:spMkLst>
            <pc:docMk/>
            <pc:sldMk cId="1514202014" sldId="4138"/>
            <ac:spMk id="12" creationId="{3E88F20A-A51A-76B8-35B9-C2A7C87BC81C}"/>
          </ac:spMkLst>
        </pc:spChg>
      </pc:sldChg>
      <pc:sldMasterChg chg="delSldLayout">
        <pc:chgData name="Porras-Mendoza, Yuliana E." userId="0fd93f61-3c88-49f7-9007-c88434492914" providerId="ADAL" clId="{FEE09B21-E652-46D3-BBE0-59A588EC0850}" dt="2024-09-27T05:22:59.661" v="504" actId="47"/>
        <pc:sldMasterMkLst>
          <pc:docMk/>
          <pc:sldMasterMk cId="2584506034" sldId="2147483797"/>
        </pc:sldMasterMkLst>
        <pc:sldLayoutChg chg="del">
          <pc:chgData name="Porras-Mendoza, Yuliana E." userId="0fd93f61-3c88-49f7-9007-c88434492914" providerId="ADAL" clId="{FEE09B21-E652-46D3-BBE0-59A588EC0850}" dt="2024-09-27T05:22:59.661" v="504" actId="47"/>
          <pc:sldLayoutMkLst>
            <pc:docMk/>
            <pc:sldMasterMk cId="2584506034" sldId="2147483797"/>
            <pc:sldLayoutMk cId="2061690143" sldId="2147483885"/>
          </pc:sldLayoutMkLst>
        </pc:sldLayoutChg>
      </pc:sldMasterChg>
      <pc:sldMasterChg chg="delSldLayout">
        <pc:chgData name="Porras-Mendoza, Yuliana E." userId="0fd93f61-3c88-49f7-9007-c88434492914" providerId="ADAL" clId="{FEE09B21-E652-46D3-BBE0-59A588EC0850}" dt="2024-09-27T06:10:50.118" v="682" actId="47"/>
        <pc:sldMasterMkLst>
          <pc:docMk/>
          <pc:sldMasterMk cId="1860180408" sldId="2147483921"/>
        </pc:sldMasterMkLst>
        <pc:sldLayoutChg chg="del">
          <pc:chgData name="Porras-Mendoza, Yuliana E." userId="0fd93f61-3c88-49f7-9007-c88434492914" providerId="ADAL" clId="{FEE09B21-E652-46D3-BBE0-59A588EC0850}" dt="2024-09-27T06:10:50.118" v="682" actId="47"/>
          <pc:sldLayoutMkLst>
            <pc:docMk/>
            <pc:sldMasterMk cId="1860180408" sldId="2147483921"/>
            <pc:sldLayoutMk cId="1173459356" sldId="2147483949"/>
          </pc:sldLayoutMkLst>
        </pc:sldLayoutChg>
      </pc:sldMasterChg>
    </pc:docChg>
  </pc:docChgLst>
</pc:chgInfo>
</file>

<file path=ppt/diagrams/_rels/data10.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ata4.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ata5.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ata6.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ata7.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ata8.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ata9.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5.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6.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7.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8.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9.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DA884-E8D6-4568-8563-C582DC1026A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29B1E0D-34C3-4450-842B-71BC746220C2}">
      <dgm:prSet custT="1"/>
      <dgm:spPr/>
      <dgm:t>
        <a:bodyPr/>
        <a:lstStyle/>
        <a:p>
          <a:r>
            <a:rPr lang="en-US" sz="3200" dirty="0"/>
            <a:t>Federal:</a:t>
          </a:r>
        </a:p>
      </dgm:t>
    </dgm:pt>
    <dgm:pt modelId="{6C38CE4C-C4D3-4FED-94B2-8C4DC204B303}" type="parTrans" cxnId="{2082D1E9-DCB0-43B6-8B9D-08D54C152466}">
      <dgm:prSet/>
      <dgm:spPr/>
      <dgm:t>
        <a:bodyPr/>
        <a:lstStyle/>
        <a:p>
          <a:endParaRPr lang="en-US"/>
        </a:p>
      </dgm:t>
    </dgm:pt>
    <dgm:pt modelId="{C8C830BC-C1F3-4EC5-B7AC-DE5EC942E7A2}" type="sibTrans" cxnId="{2082D1E9-DCB0-43B6-8B9D-08D54C152466}">
      <dgm:prSet/>
      <dgm:spPr/>
      <dgm:t>
        <a:bodyPr/>
        <a:lstStyle/>
        <a:p>
          <a:endParaRPr lang="en-US"/>
        </a:p>
      </dgm:t>
    </dgm:pt>
    <dgm:pt modelId="{FBDDA62B-9EBF-4E47-8059-CD718F358086}">
      <dgm:prSet/>
      <dgm:spPr/>
      <dgm:t>
        <a:bodyPr/>
        <a:lstStyle/>
        <a:p>
          <a:r>
            <a:rPr lang="en-US" dirty="0"/>
            <a:t>United States Environmental Protection Agency (EPA)</a:t>
          </a:r>
        </a:p>
      </dgm:t>
    </dgm:pt>
    <dgm:pt modelId="{39A13B37-2AD4-48D7-B93F-61BA9C759F6B}" type="parTrans" cxnId="{0FA61613-FD80-4A7A-A3DB-DD7A30878CC9}">
      <dgm:prSet/>
      <dgm:spPr/>
      <dgm:t>
        <a:bodyPr/>
        <a:lstStyle/>
        <a:p>
          <a:endParaRPr lang="en-US"/>
        </a:p>
      </dgm:t>
    </dgm:pt>
    <dgm:pt modelId="{6FE52453-1606-49FB-B696-F030E45AE31C}" type="sibTrans" cxnId="{0FA61613-FD80-4A7A-A3DB-DD7A30878CC9}">
      <dgm:prSet/>
      <dgm:spPr/>
      <dgm:t>
        <a:bodyPr/>
        <a:lstStyle/>
        <a:p>
          <a:endParaRPr lang="en-US"/>
        </a:p>
      </dgm:t>
    </dgm:pt>
    <dgm:pt modelId="{799226A4-E107-442A-9BF9-DD6CCE2BA4B3}">
      <dgm:prSet/>
      <dgm:spPr/>
      <dgm:t>
        <a:bodyPr/>
        <a:lstStyle/>
        <a:p>
          <a:r>
            <a:rPr lang="en-US" dirty="0"/>
            <a:t>United States Bureau of Reclamation (BOR)</a:t>
          </a:r>
        </a:p>
      </dgm:t>
    </dgm:pt>
    <dgm:pt modelId="{F4470CC3-4304-4C75-998C-558F44E2E8B6}" type="parTrans" cxnId="{3AD5A382-4D58-4310-BBCC-F1F636A49481}">
      <dgm:prSet/>
      <dgm:spPr/>
      <dgm:t>
        <a:bodyPr/>
        <a:lstStyle/>
        <a:p>
          <a:endParaRPr lang="en-US"/>
        </a:p>
      </dgm:t>
    </dgm:pt>
    <dgm:pt modelId="{5EE3E120-F478-4B0F-BA6A-8891629FB125}" type="sibTrans" cxnId="{3AD5A382-4D58-4310-BBCC-F1F636A49481}">
      <dgm:prSet/>
      <dgm:spPr/>
      <dgm:t>
        <a:bodyPr/>
        <a:lstStyle/>
        <a:p>
          <a:endParaRPr lang="en-US"/>
        </a:p>
      </dgm:t>
    </dgm:pt>
    <dgm:pt modelId="{012F7666-CFC4-4069-96B4-1ED838A989E0}">
      <dgm:prSet/>
      <dgm:spPr/>
      <dgm:t>
        <a:bodyPr/>
        <a:lstStyle/>
        <a:p>
          <a:r>
            <a:rPr lang="en-US" dirty="0"/>
            <a:t>United States Department of Agriculture (USDA)</a:t>
          </a:r>
        </a:p>
      </dgm:t>
    </dgm:pt>
    <dgm:pt modelId="{AF6775B9-1AA6-4B7C-ABF4-D64358F44153}" type="parTrans" cxnId="{49D17A03-5692-448D-B14F-00F9111BB0B7}">
      <dgm:prSet/>
      <dgm:spPr/>
      <dgm:t>
        <a:bodyPr/>
        <a:lstStyle/>
        <a:p>
          <a:endParaRPr lang="en-US"/>
        </a:p>
      </dgm:t>
    </dgm:pt>
    <dgm:pt modelId="{53E88A7F-C84E-4E21-BC7F-E52B3076E8A9}" type="sibTrans" cxnId="{49D17A03-5692-448D-B14F-00F9111BB0B7}">
      <dgm:prSet/>
      <dgm:spPr/>
      <dgm:t>
        <a:bodyPr/>
        <a:lstStyle/>
        <a:p>
          <a:endParaRPr lang="en-US"/>
        </a:p>
      </dgm:t>
    </dgm:pt>
    <dgm:pt modelId="{90292123-C324-4F37-BA89-E726A541AC3D}">
      <dgm:prSet custT="1"/>
      <dgm:spPr/>
      <dgm:t>
        <a:bodyPr/>
        <a:lstStyle/>
        <a:p>
          <a:r>
            <a:rPr lang="en-US" sz="3200" dirty="0"/>
            <a:t>State:</a:t>
          </a:r>
        </a:p>
      </dgm:t>
    </dgm:pt>
    <dgm:pt modelId="{086C713E-08AB-43CF-B76F-6C14AA25553A}" type="parTrans" cxnId="{3FC0BE38-429F-4EF2-AEB2-446CEF33ADE6}">
      <dgm:prSet/>
      <dgm:spPr/>
      <dgm:t>
        <a:bodyPr/>
        <a:lstStyle/>
        <a:p>
          <a:endParaRPr lang="en-US"/>
        </a:p>
      </dgm:t>
    </dgm:pt>
    <dgm:pt modelId="{1796CC9E-40CD-4A65-8DE0-1D34B203E112}" type="sibTrans" cxnId="{3FC0BE38-429F-4EF2-AEB2-446CEF33ADE6}">
      <dgm:prSet/>
      <dgm:spPr/>
      <dgm:t>
        <a:bodyPr/>
        <a:lstStyle/>
        <a:p>
          <a:endParaRPr lang="en-US"/>
        </a:p>
      </dgm:t>
    </dgm:pt>
    <dgm:pt modelId="{DB794604-3FB4-46AE-BDA1-B63F9B08CEB0}">
      <dgm:prSet/>
      <dgm:spPr/>
      <dgm:t>
        <a:bodyPr/>
        <a:lstStyle/>
        <a:p>
          <a:r>
            <a:rPr lang="en-US" dirty="0"/>
            <a:t>Texas Water Development Board (TWDB)</a:t>
          </a:r>
        </a:p>
      </dgm:t>
    </dgm:pt>
    <dgm:pt modelId="{2DB9A3FE-CC8E-4ADA-AE7A-683B63C5A86F}" type="parTrans" cxnId="{7FC2DCA8-51A4-4B50-B6B5-3270A28DC3FC}">
      <dgm:prSet/>
      <dgm:spPr/>
      <dgm:t>
        <a:bodyPr/>
        <a:lstStyle/>
        <a:p>
          <a:endParaRPr lang="en-US"/>
        </a:p>
      </dgm:t>
    </dgm:pt>
    <dgm:pt modelId="{FA18DBB3-2D60-43CB-BFBD-B9BF744E383C}" type="sibTrans" cxnId="{7FC2DCA8-51A4-4B50-B6B5-3270A28DC3FC}">
      <dgm:prSet/>
      <dgm:spPr/>
      <dgm:t>
        <a:bodyPr/>
        <a:lstStyle/>
        <a:p>
          <a:endParaRPr lang="en-US"/>
        </a:p>
      </dgm:t>
    </dgm:pt>
    <dgm:pt modelId="{D8F5983C-258A-4B8D-B7E8-44FB2D5E824D}">
      <dgm:prSet/>
      <dgm:spPr/>
      <dgm:t>
        <a:bodyPr/>
        <a:lstStyle/>
        <a:p>
          <a:r>
            <a:rPr lang="en-US" dirty="0"/>
            <a:t>Texas Department of Agriculture (TDA)</a:t>
          </a:r>
        </a:p>
      </dgm:t>
    </dgm:pt>
    <dgm:pt modelId="{44816F4F-4752-4190-9E00-580E91645CAC}" type="parTrans" cxnId="{6A3A660E-2DBE-430C-A962-5A09D8286270}">
      <dgm:prSet/>
      <dgm:spPr/>
      <dgm:t>
        <a:bodyPr/>
        <a:lstStyle/>
        <a:p>
          <a:endParaRPr lang="en-US"/>
        </a:p>
      </dgm:t>
    </dgm:pt>
    <dgm:pt modelId="{5CAB6AE7-0D27-40EE-BB7F-CD4640DE1F03}" type="sibTrans" cxnId="{6A3A660E-2DBE-430C-A962-5A09D8286270}">
      <dgm:prSet/>
      <dgm:spPr/>
      <dgm:t>
        <a:bodyPr/>
        <a:lstStyle/>
        <a:p>
          <a:endParaRPr lang="en-US"/>
        </a:p>
      </dgm:t>
    </dgm:pt>
    <dgm:pt modelId="{E4816E7A-FC07-4748-B695-1751751F3CB6}" type="pres">
      <dgm:prSet presAssocID="{421DA884-E8D6-4568-8563-C582DC1026A9}" presName="theList" presStyleCnt="0">
        <dgm:presLayoutVars>
          <dgm:dir/>
          <dgm:animLvl val="lvl"/>
          <dgm:resizeHandles val="exact"/>
        </dgm:presLayoutVars>
      </dgm:prSet>
      <dgm:spPr/>
    </dgm:pt>
    <dgm:pt modelId="{171BBC4E-A258-4F24-BAF7-054E90270FC5}" type="pres">
      <dgm:prSet presAssocID="{629B1E0D-34C3-4450-842B-71BC746220C2}" presName="compNode" presStyleCnt="0"/>
      <dgm:spPr/>
    </dgm:pt>
    <dgm:pt modelId="{9340B19D-B4C1-44EB-B1C8-A5AFE3364076}" type="pres">
      <dgm:prSet presAssocID="{629B1E0D-34C3-4450-842B-71BC746220C2}" presName="aNode" presStyleLbl="bgShp" presStyleIdx="0" presStyleCnt="2"/>
      <dgm:spPr/>
    </dgm:pt>
    <dgm:pt modelId="{ABF41E18-1E0E-4B62-BA9D-D0962EE3F62C}" type="pres">
      <dgm:prSet presAssocID="{629B1E0D-34C3-4450-842B-71BC746220C2}" presName="textNode" presStyleLbl="bgShp" presStyleIdx="0" presStyleCnt="2"/>
      <dgm:spPr/>
    </dgm:pt>
    <dgm:pt modelId="{1F14CBFC-6670-4AC7-BE65-772C16FB946E}" type="pres">
      <dgm:prSet presAssocID="{629B1E0D-34C3-4450-842B-71BC746220C2}" presName="compChildNode" presStyleCnt="0"/>
      <dgm:spPr/>
    </dgm:pt>
    <dgm:pt modelId="{BE4CFFFA-0E99-43FC-A7AC-6B8EBFBDB20D}" type="pres">
      <dgm:prSet presAssocID="{629B1E0D-34C3-4450-842B-71BC746220C2}" presName="theInnerList" presStyleCnt="0"/>
      <dgm:spPr/>
    </dgm:pt>
    <dgm:pt modelId="{5C2085FC-7EB8-4629-9441-1E03889915E3}" type="pres">
      <dgm:prSet presAssocID="{FBDDA62B-9EBF-4E47-8059-CD718F358086}" presName="childNode" presStyleLbl="node1" presStyleIdx="0" presStyleCnt="5">
        <dgm:presLayoutVars>
          <dgm:bulletEnabled val="1"/>
        </dgm:presLayoutVars>
      </dgm:prSet>
      <dgm:spPr/>
    </dgm:pt>
    <dgm:pt modelId="{A8C7A53D-381F-4103-81B8-3A200D6DB905}" type="pres">
      <dgm:prSet presAssocID="{FBDDA62B-9EBF-4E47-8059-CD718F358086}" presName="aSpace2" presStyleCnt="0"/>
      <dgm:spPr/>
    </dgm:pt>
    <dgm:pt modelId="{E1E8605F-2A22-418F-9E1D-5AC8B2F7414C}" type="pres">
      <dgm:prSet presAssocID="{799226A4-E107-442A-9BF9-DD6CCE2BA4B3}" presName="childNode" presStyleLbl="node1" presStyleIdx="1" presStyleCnt="5">
        <dgm:presLayoutVars>
          <dgm:bulletEnabled val="1"/>
        </dgm:presLayoutVars>
      </dgm:prSet>
      <dgm:spPr/>
    </dgm:pt>
    <dgm:pt modelId="{75C5B8A2-0544-4547-8200-CDE6C6FF1A01}" type="pres">
      <dgm:prSet presAssocID="{799226A4-E107-442A-9BF9-DD6CCE2BA4B3}" presName="aSpace2" presStyleCnt="0"/>
      <dgm:spPr/>
    </dgm:pt>
    <dgm:pt modelId="{B413F4B1-B380-4E4E-8AE6-EF1837DF9C5C}" type="pres">
      <dgm:prSet presAssocID="{012F7666-CFC4-4069-96B4-1ED838A989E0}" presName="childNode" presStyleLbl="node1" presStyleIdx="2" presStyleCnt="5">
        <dgm:presLayoutVars>
          <dgm:bulletEnabled val="1"/>
        </dgm:presLayoutVars>
      </dgm:prSet>
      <dgm:spPr/>
    </dgm:pt>
    <dgm:pt modelId="{FD0F9C52-7701-482B-8240-486BDA5EBE7C}" type="pres">
      <dgm:prSet presAssocID="{629B1E0D-34C3-4450-842B-71BC746220C2}" presName="aSpace" presStyleCnt="0"/>
      <dgm:spPr/>
    </dgm:pt>
    <dgm:pt modelId="{27F96A24-301B-48F0-88E6-2E06E489BEA7}" type="pres">
      <dgm:prSet presAssocID="{90292123-C324-4F37-BA89-E726A541AC3D}" presName="compNode" presStyleCnt="0"/>
      <dgm:spPr/>
    </dgm:pt>
    <dgm:pt modelId="{5CAE6EB6-816C-4F94-B6F8-AE017A2CF3D9}" type="pres">
      <dgm:prSet presAssocID="{90292123-C324-4F37-BA89-E726A541AC3D}" presName="aNode" presStyleLbl="bgShp" presStyleIdx="1" presStyleCnt="2"/>
      <dgm:spPr/>
    </dgm:pt>
    <dgm:pt modelId="{C6708EF3-EE23-48D6-A1FB-CF50A7B64099}" type="pres">
      <dgm:prSet presAssocID="{90292123-C324-4F37-BA89-E726A541AC3D}" presName="textNode" presStyleLbl="bgShp" presStyleIdx="1" presStyleCnt="2"/>
      <dgm:spPr/>
    </dgm:pt>
    <dgm:pt modelId="{940E3435-5CF8-44AF-A437-8037BBE9B053}" type="pres">
      <dgm:prSet presAssocID="{90292123-C324-4F37-BA89-E726A541AC3D}" presName="compChildNode" presStyleCnt="0"/>
      <dgm:spPr/>
    </dgm:pt>
    <dgm:pt modelId="{60E4E07C-5A44-490B-87B0-1446E32E7BCA}" type="pres">
      <dgm:prSet presAssocID="{90292123-C324-4F37-BA89-E726A541AC3D}" presName="theInnerList" presStyleCnt="0"/>
      <dgm:spPr/>
    </dgm:pt>
    <dgm:pt modelId="{94442788-1974-489F-8757-CE568A897085}" type="pres">
      <dgm:prSet presAssocID="{DB794604-3FB4-46AE-BDA1-B63F9B08CEB0}" presName="childNode" presStyleLbl="node1" presStyleIdx="3" presStyleCnt="5">
        <dgm:presLayoutVars>
          <dgm:bulletEnabled val="1"/>
        </dgm:presLayoutVars>
      </dgm:prSet>
      <dgm:spPr/>
    </dgm:pt>
    <dgm:pt modelId="{447E7AD2-4E9B-4126-93A1-3FED5D7270C9}" type="pres">
      <dgm:prSet presAssocID="{DB794604-3FB4-46AE-BDA1-B63F9B08CEB0}" presName="aSpace2" presStyleCnt="0"/>
      <dgm:spPr/>
    </dgm:pt>
    <dgm:pt modelId="{21E285EA-5CC0-4AE8-A74D-5473265E1BFE}" type="pres">
      <dgm:prSet presAssocID="{D8F5983C-258A-4B8D-B7E8-44FB2D5E824D}" presName="childNode" presStyleLbl="node1" presStyleIdx="4" presStyleCnt="5">
        <dgm:presLayoutVars>
          <dgm:bulletEnabled val="1"/>
        </dgm:presLayoutVars>
      </dgm:prSet>
      <dgm:spPr/>
    </dgm:pt>
  </dgm:ptLst>
  <dgm:cxnLst>
    <dgm:cxn modelId="{49D17A03-5692-448D-B14F-00F9111BB0B7}" srcId="{629B1E0D-34C3-4450-842B-71BC746220C2}" destId="{012F7666-CFC4-4069-96B4-1ED838A989E0}" srcOrd="2" destOrd="0" parTransId="{AF6775B9-1AA6-4B7C-ABF4-D64358F44153}" sibTransId="{53E88A7F-C84E-4E21-BC7F-E52B3076E8A9}"/>
    <dgm:cxn modelId="{EA47A70D-E065-40D6-BE85-91260D3DDB2D}" type="presOf" srcId="{FBDDA62B-9EBF-4E47-8059-CD718F358086}" destId="{5C2085FC-7EB8-4629-9441-1E03889915E3}" srcOrd="0" destOrd="0" presId="urn:microsoft.com/office/officeart/2005/8/layout/lProcess2"/>
    <dgm:cxn modelId="{6A3A660E-2DBE-430C-A962-5A09D8286270}" srcId="{90292123-C324-4F37-BA89-E726A541AC3D}" destId="{D8F5983C-258A-4B8D-B7E8-44FB2D5E824D}" srcOrd="1" destOrd="0" parTransId="{44816F4F-4752-4190-9E00-580E91645CAC}" sibTransId="{5CAB6AE7-0D27-40EE-BB7F-CD4640DE1F03}"/>
    <dgm:cxn modelId="{0FA61613-FD80-4A7A-A3DB-DD7A30878CC9}" srcId="{629B1E0D-34C3-4450-842B-71BC746220C2}" destId="{FBDDA62B-9EBF-4E47-8059-CD718F358086}" srcOrd="0" destOrd="0" parTransId="{39A13B37-2AD4-48D7-B93F-61BA9C759F6B}" sibTransId="{6FE52453-1606-49FB-B696-F030E45AE31C}"/>
    <dgm:cxn modelId="{3FC0BE38-429F-4EF2-AEB2-446CEF33ADE6}" srcId="{421DA884-E8D6-4568-8563-C582DC1026A9}" destId="{90292123-C324-4F37-BA89-E726A541AC3D}" srcOrd="1" destOrd="0" parTransId="{086C713E-08AB-43CF-B76F-6C14AA25553A}" sibTransId="{1796CC9E-40CD-4A65-8DE0-1D34B203E112}"/>
    <dgm:cxn modelId="{8A78FD3E-1591-4071-963C-AE6A0035B62F}" type="presOf" srcId="{012F7666-CFC4-4069-96B4-1ED838A989E0}" destId="{B413F4B1-B380-4E4E-8AE6-EF1837DF9C5C}" srcOrd="0" destOrd="0" presId="urn:microsoft.com/office/officeart/2005/8/layout/lProcess2"/>
    <dgm:cxn modelId="{CDCDA049-B7B0-432A-AFAD-266717DBDD58}" type="presOf" srcId="{799226A4-E107-442A-9BF9-DD6CCE2BA4B3}" destId="{E1E8605F-2A22-418F-9E1D-5AC8B2F7414C}" srcOrd="0" destOrd="0" presId="urn:microsoft.com/office/officeart/2005/8/layout/lProcess2"/>
    <dgm:cxn modelId="{D3A0237F-1E59-4632-A0D8-BF8FE110EF68}" type="presOf" srcId="{D8F5983C-258A-4B8D-B7E8-44FB2D5E824D}" destId="{21E285EA-5CC0-4AE8-A74D-5473265E1BFE}" srcOrd="0" destOrd="0" presId="urn:microsoft.com/office/officeart/2005/8/layout/lProcess2"/>
    <dgm:cxn modelId="{3AD5A382-4D58-4310-BBCC-F1F636A49481}" srcId="{629B1E0D-34C3-4450-842B-71BC746220C2}" destId="{799226A4-E107-442A-9BF9-DD6CCE2BA4B3}" srcOrd="1" destOrd="0" parTransId="{F4470CC3-4304-4C75-998C-558F44E2E8B6}" sibTransId="{5EE3E120-F478-4B0F-BA6A-8891629FB125}"/>
    <dgm:cxn modelId="{FB4CD884-60AB-4A0F-A5A5-ACB4991ACC59}" type="presOf" srcId="{629B1E0D-34C3-4450-842B-71BC746220C2}" destId="{ABF41E18-1E0E-4B62-BA9D-D0962EE3F62C}" srcOrd="1" destOrd="0" presId="urn:microsoft.com/office/officeart/2005/8/layout/lProcess2"/>
    <dgm:cxn modelId="{7FC2DCA8-51A4-4B50-B6B5-3270A28DC3FC}" srcId="{90292123-C324-4F37-BA89-E726A541AC3D}" destId="{DB794604-3FB4-46AE-BDA1-B63F9B08CEB0}" srcOrd="0" destOrd="0" parTransId="{2DB9A3FE-CC8E-4ADA-AE7A-683B63C5A86F}" sibTransId="{FA18DBB3-2D60-43CB-BFBD-B9BF744E383C}"/>
    <dgm:cxn modelId="{142F83AB-8D2C-40D1-93DC-004B247FF889}" type="presOf" srcId="{90292123-C324-4F37-BA89-E726A541AC3D}" destId="{5CAE6EB6-816C-4F94-B6F8-AE017A2CF3D9}" srcOrd="0" destOrd="0" presId="urn:microsoft.com/office/officeart/2005/8/layout/lProcess2"/>
    <dgm:cxn modelId="{DDB651B0-69B2-4345-903A-53DAF431DBB7}" type="presOf" srcId="{DB794604-3FB4-46AE-BDA1-B63F9B08CEB0}" destId="{94442788-1974-489F-8757-CE568A897085}" srcOrd="0" destOrd="0" presId="urn:microsoft.com/office/officeart/2005/8/layout/lProcess2"/>
    <dgm:cxn modelId="{6741C5D5-0A9F-47EA-A96F-90C0B9CB0B93}" type="presOf" srcId="{629B1E0D-34C3-4450-842B-71BC746220C2}" destId="{9340B19D-B4C1-44EB-B1C8-A5AFE3364076}" srcOrd="0" destOrd="0" presId="urn:microsoft.com/office/officeart/2005/8/layout/lProcess2"/>
    <dgm:cxn modelId="{95418CE0-CC73-4401-A13F-DDC7E4C920B5}" type="presOf" srcId="{421DA884-E8D6-4568-8563-C582DC1026A9}" destId="{E4816E7A-FC07-4748-B695-1751751F3CB6}" srcOrd="0" destOrd="0" presId="urn:microsoft.com/office/officeart/2005/8/layout/lProcess2"/>
    <dgm:cxn modelId="{94521BE5-9E77-4700-9F84-D2C6F55F2A5F}" type="presOf" srcId="{90292123-C324-4F37-BA89-E726A541AC3D}" destId="{C6708EF3-EE23-48D6-A1FB-CF50A7B64099}" srcOrd="1" destOrd="0" presId="urn:microsoft.com/office/officeart/2005/8/layout/lProcess2"/>
    <dgm:cxn modelId="{2082D1E9-DCB0-43B6-8B9D-08D54C152466}" srcId="{421DA884-E8D6-4568-8563-C582DC1026A9}" destId="{629B1E0D-34C3-4450-842B-71BC746220C2}" srcOrd="0" destOrd="0" parTransId="{6C38CE4C-C4D3-4FED-94B2-8C4DC204B303}" sibTransId="{C8C830BC-C1F3-4EC5-B7AC-DE5EC942E7A2}"/>
    <dgm:cxn modelId="{17306589-E245-411E-85E8-A2974891BE22}" type="presParOf" srcId="{E4816E7A-FC07-4748-B695-1751751F3CB6}" destId="{171BBC4E-A258-4F24-BAF7-054E90270FC5}" srcOrd="0" destOrd="0" presId="urn:microsoft.com/office/officeart/2005/8/layout/lProcess2"/>
    <dgm:cxn modelId="{5DCBF5C8-B944-4581-96F5-F460FB68ACD6}" type="presParOf" srcId="{171BBC4E-A258-4F24-BAF7-054E90270FC5}" destId="{9340B19D-B4C1-44EB-B1C8-A5AFE3364076}" srcOrd="0" destOrd="0" presId="urn:microsoft.com/office/officeart/2005/8/layout/lProcess2"/>
    <dgm:cxn modelId="{6F9B51D9-0DB8-4F0C-8584-A38576500B55}" type="presParOf" srcId="{171BBC4E-A258-4F24-BAF7-054E90270FC5}" destId="{ABF41E18-1E0E-4B62-BA9D-D0962EE3F62C}" srcOrd="1" destOrd="0" presId="urn:microsoft.com/office/officeart/2005/8/layout/lProcess2"/>
    <dgm:cxn modelId="{CC51C9C7-A05C-4C49-9F3E-066C91881536}" type="presParOf" srcId="{171BBC4E-A258-4F24-BAF7-054E90270FC5}" destId="{1F14CBFC-6670-4AC7-BE65-772C16FB946E}" srcOrd="2" destOrd="0" presId="urn:microsoft.com/office/officeart/2005/8/layout/lProcess2"/>
    <dgm:cxn modelId="{324EC0EA-BE3E-49F1-8B00-7FD57A47B0B0}" type="presParOf" srcId="{1F14CBFC-6670-4AC7-BE65-772C16FB946E}" destId="{BE4CFFFA-0E99-43FC-A7AC-6B8EBFBDB20D}" srcOrd="0" destOrd="0" presId="urn:microsoft.com/office/officeart/2005/8/layout/lProcess2"/>
    <dgm:cxn modelId="{C998ED3A-9CAB-4013-9AFC-3FC613E7DA5A}" type="presParOf" srcId="{BE4CFFFA-0E99-43FC-A7AC-6B8EBFBDB20D}" destId="{5C2085FC-7EB8-4629-9441-1E03889915E3}" srcOrd="0" destOrd="0" presId="urn:microsoft.com/office/officeart/2005/8/layout/lProcess2"/>
    <dgm:cxn modelId="{625C78CB-F682-4AB2-9622-57F0CE0CF9A8}" type="presParOf" srcId="{BE4CFFFA-0E99-43FC-A7AC-6B8EBFBDB20D}" destId="{A8C7A53D-381F-4103-81B8-3A200D6DB905}" srcOrd="1" destOrd="0" presId="urn:microsoft.com/office/officeart/2005/8/layout/lProcess2"/>
    <dgm:cxn modelId="{73F670F6-ECE3-4815-A240-490AE81AE21A}" type="presParOf" srcId="{BE4CFFFA-0E99-43FC-A7AC-6B8EBFBDB20D}" destId="{E1E8605F-2A22-418F-9E1D-5AC8B2F7414C}" srcOrd="2" destOrd="0" presId="urn:microsoft.com/office/officeart/2005/8/layout/lProcess2"/>
    <dgm:cxn modelId="{DD0457D2-AAF6-4EFB-9F25-AB4ED8D2F75F}" type="presParOf" srcId="{BE4CFFFA-0E99-43FC-A7AC-6B8EBFBDB20D}" destId="{75C5B8A2-0544-4547-8200-CDE6C6FF1A01}" srcOrd="3" destOrd="0" presId="urn:microsoft.com/office/officeart/2005/8/layout/lProcess2"/>
    <dgm:cxn modelId="{10019934-907F-49B2-A76C-AAAF12444157}" type="presParOf" srcId="{BE4CFFFA-0E99-43FC-A7AC-6B8EBFBDB20D}" destId="{B413F4B1-B380-4E4E-8AE6-EF1837DF9C5C}" srcOrd="4" destOrd="0" presId="urn:microsoft.com/office/officeart/2005/8/layout/lProcess2"/>
    <dgm:cxn modelId="{EC8E370D-66A7-47C4-B672-35ED368B9F3E}" type="presParOf" srcId="{E4816E7A-FC07-4748-B695-1751751F3CB6}" destId="{FD0F9C52-7701-482B-8240-486BDA5EBE7C}" srcOrd="1" destOrd="0" presId="urn:microsoft.com/office/officeart/2005/8/layout/lProcess2"/>
    <dgm:cxn modelId="{73968083-220C-4568-A936-A145EE9FA660}" type="presParOf" srcId="{E4816E7A-FC07-4748-B695-1751751F3CB6}" destId="{27F96A24-301B-48F0-88E6-2E06E489BEA7}" srcOrd="2" destOrd="0" presId="urn:microsoft.com/office/officeart/2005/8/layout/lProcess2"/>
    <dgm:cxn modelId="{714152DD-9709-43F1-8BD3-CEDB6CA68EFA}" type="presParOf" srcId="{27F96A24-301B-48F0-88E6-2E06E489BEA7}" destId="{5CAE6EB6-816C-4F94-B6F8-AE017A2CF3D9}" srcOrd="0" destOrd="0" presId="urn:microsoft.com/office/officeart/2005/8/layout/lProcess2"/>
    <dgm:cxn modelId="{5723BD5B-ADB4-4560-AFA2-04DB0C09012B}" type="presParOf" srcId="{27F96A24-301B-48F0-88E6-2E06E489BEA7}" destId="{C6708EF3-EE23-48D6-A1FB-CF50A7B64099}" srcOrd="1" destOrd="0" presId="urn:microsoft.com/office/officeart/2005/8/layout/lProcess2"/>
    <dgm:cxn modelId="{F849590C-609C-4923-9B3E-408B24B8356E}" type="presParOf" srcId="{27F96A24-301B-48F0-88E6-2E06E489BEA7}" destId="{940E3435-5CF8-44AF-A437-8037BBE9B053}" srcOrd="2" destOrd="0" presId="urn:microsoft.com/office/officeart/2005/8/layout/lProcess2"/>
    <dgm:cxn modelId="{9CAC3DE2-1098-464D-AC43-EF12DE269818}" type="presParOf" srcId="{940E3435-5CF8-44AF-A437-8037BBE9B053}" destId="{60E4E07C-5A44-490B-87B0-1446E32E7BCA}" srcOrd="0" destOrd="0" presId="urn:microsoft.com/office/officeart/2005/8/layout/lProcess2"/>
    <dgm:cxn modelId="{CBCFD4D8-653E-4E3F-8030-E1C6C4425490}" type="presParOf" srcId="{60E4E07C-5A44-490B-87B0-1446E32E7BCA}" destId="{94442788-1974-489F-8757-CE568A897085}" srcOrd="0" destOrd="0" presId="urn:microsoft.com/office/officeart/2005/8/layout/lProcess2"/>
    <dgm:cxn modelId="{3757BCDC-55E2-4601-B227-CA95CF1B4988}" type="presParOf" srcId="{60E4E07C-5A44-490B-87B0-1446E32E7BCA}" destId="{447E7AD2-4E9B-4126-93A1-3FED5D7270C9}" srcOrd="1" destOrd="0" presId="urn:microsoft.com/office/officeart/2005/8/layout/lProcess2"/>
    <dgm:cxn modelId="{2D6D0B6C-EC73-414D-8B01-E1A9AF4BDF00}" type="presParOf" srcId="{60E4E07C-5A44-490B-87B0-1446E32E7BCA}" destId="{21E285EA-5CC0-4AE8-A74D-5473265E1BF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3574A53-0522-4831-9C87-969EB6734C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6115CA5-9293-42AB-A1F1-70D40F28AE27}">
      <dgm:prSet custT="1"/>
      <dgm:spPr>
        <a:noFill/>
        <a:ln>
          <a:noFill/>
        </a:ln>
      </dgm:spPr>
      <dgm:t>
        <a:bodyPr/>
        <a:lstStyle/>
        <a:p>
          <a:r>
            <a:rPr lang="en-US" sz="1400" dirty="0">
              <a:solidFill>
                <a:schemeClr val="tx1">
                  <a:lumMod val="75000"/>
                  <a:lumOff val="25000"/>
                </a:schemeClr>
              </a:solidFill>
            </a:rPr>
            <a:t>Completion of an Infrastructure Financing Survey</a:t>
          </a:r>
        </a:p>
      </dgm:t>
    </dgm:pt>
    <dgm:pt modelId="{81391674-347F-4795-B7FA-895BB6061CF5}" type="sibTrans" cxnId="{DB320A64-6A77-4403-83FA-527298176D67}">
      <dgm:prSet/>
      <dgm:spPr/>
      <dgm:t>
        <a:bodyPr/>
        <a:lstStyle/>
        <a:p>
          <a:endParaRPr lang="en-US" sz="1400"/>
        </a:p>
      </dgm:t>
    </dgm:pt>
    <dgm:pt modelId="{E7711C9A-ED8D-446D-B3E5-9D9A996F5CA2}" type="parTrans" cxnId="{DB320A64-6A77-4403-83FA-527298176D67}">
      <dgm:prSet/>
      <dgm:spPr/>
      <dgm:t>
        <a:bodyPr/>
        <a:lstStyle/>
        <a:p>
          <a:endParaRPr lang="en-US" sz="1400"/>
        </a:p>
      </dgm:t>
    </dgm:pt>
    <dgm:pt modelId="{6C0D3BB1-076A-482B-97B3-207A4CD4BC99}">
      <dgm:prSet custT="1"/>
      <dgm:spPr>
        <a:noFill/>
        <a:ln>
          <a:noFill/>
        </a:ln>
      </dgm:spPr>
      <dgm:t>
        <a:bodyPr/>
        <a:lstStyle/>
        <a:p>
          <a:r>
            <a:rPr lang="en-US" sz="1400" dirty="0">
              <a:solidFill>
                <a:schemeClr val="tx1">
                  <a:lumMod val="75000"/>
                  <a:lumOff val="25000"/>
                </a:schemeClr>
              </a:solidFill>
            </a:rPr>
            <a:t>Required adoption of a Water Conservation and Drought Contingency Plan (› $500,000 assistance)</a:t>
          </a:r>
        </a:p>
      </dgm:t>
    </dgm:pt>
    <dgm:pt modelId="{08A1A7C4-4721-4E31-99F9-5DEF8E5AA653}" type="parTrans" cxnId="{F63275CF-F4DB-4DBB-8584-7EA1F8D4D619}">
      <dgm:prSet/>
      <dgm:spPr/>
      <dgm:t>
        <a:bodyPr/>
        <a:lstStyle/>
        <a:p>
          <a:endParaRPr lang="en-US" sz="1400"/>
        </a:p>
      </dgm:t>
    </dgm:pt>
    <dgm:pt modelId="{CBDDBCA4-368B-4BEC-84A2-0704B1055AA9}" type="sibTrans" cxnId="{F63275CF-F4DB-4DBB-8584-7EA1F8D4D619}">
      <dgm:prSet/>
      <dgm:spPr/>
      <dgm:t>
        <a:bodyPr/>
        <a:lstStyle/>
        <a:p>
          <a:endParaRPr lang="en-US" sz="1400"/>
        </a:p>
      </dgm:t>
    </dgm:pt>
    <dgm:pt modelId="{FC4145B0-B22E-4331-9B28-1CEB4EAF58FA}">
      <dgm:prSet custT="1"/>
      <dgm:spPr>
        <a:noFill/>
        <a:ln>
          <a:noFill/>
        </a:ln>
      </dgm:spPr>
      <dgm:t>
        <a:bodyPr/>
        <a:lstStyle/>
        <a:p>
          <a:r>
            <a:rPr lang="en-US" sz="1400" dirty="0">
              <a:solidFill>
                <a:schemeClr val="tx1">
                  <a:lumMod val="75000"/>
                  <a:lumOff val="25000"/>
                </a:schemeClr>
              </a:solidFill>
            </a:rPr>
            <a:t>U.S. Iron and Steel requirements </a:t>
          </a:r>
        </a:p>
      </dgm:t>
    </dgm:pt>
    <dgm:pt modelId="{E361F963-3DE1-41EE-839B-6CF72B6F1797}" type="parTrans" cxnId="{1A3B29E1-5FAB-4A2D-B039-0BA4EFFC3772}">
      <dgm:prSet/>
      <dgm:spPr/>
      <dgm:t>
        <a:bodyPr/>
        <a:lstStyle/>
        <a:p>
          <a:endParaRPr lang="en-US" sz="1400"/>
        </a:p>
      </dgm:t>
    </dgm:pt>
    <dgm:pt modelId="{2FF9459B-BCF3-401A-AFAB-A39F19E095F1}" type="sibTrans" cxnId="{1A3B29E1-5FAB-4A2D-B039-0BA4EFFC3772}">
      <dgm:prSet/>
      <dgm:spPr/>
      <dgm:t>
        <a:bodyPr/>
        <a:lstStyle/>
        <a:p>
          <a:endParaRPr lang="en-US" sz="1400"/>
        </a:p>
      </dgm:t>
    </dgm:pt>
    <dgm:pt modelId="{E7FD069C-8296-4F19-A7A5-86B371F3CD03}">
      <dgm:prSet custT="1"/>
      <dgm:spPr>
        <a:noFill/>
        <a:ln>
          <a:noFill/>
        </a:ln>
      </dgm:spPr>
      <dgm:t>
        <a:bodyPr/>
        <a:lstStyle/>
        <a:p>
          <a:r>
            <a:rPr lang="en-US" sz="1400" dirty="0">
              <a:solidFill>
                <a:schemeClr val="tx1">
                  <a:lumMod val="75000"/>
                  <a:lumOff val="25000"/>
                </a:schemeClr>
              </a:solidFill>
            </a:rPr>
            <a:t>Historically Underutilized Business (HUB) reporting</a:t>
          </a:r>
        </a:p>
      </dgm:t>
    </dgm:pt>
    <dgm:pt modelId="{EA7B96BE-4F9D-4AC9-910E-FE41C0C143AA}" type="parTrans" cxnId="{F13026A2-2D43-4CE2-B68A-C640E36D9151}">
      <dgm:prSet/>
      <dgm:spPr/>
      <dgm:t>
        <a:bodyPr/>
        <a:lstStyle/>
        <a:p>
          <a:endParaRPr lang="en-US" sz="1400"/>
        </a:p>
      </dgm:t>
    </dgm:pt>
    <dgm:pt modelId="{6C825976-7AC8-4EE9-BACD-69D275F7E2EC}" type="sibTrans" cxnId="{F13026A2-2D43-4CE2-B68A-C640E36D9151}">
      <dgm:prSet/>
      <dgm:spPr/>
      <dgm:t>
        <a:bodyPr/>
        <a:lstStyle/>
        <a:p>
          <a:endParaRPr lang="en-US" sz="1400"/>
        </a:p>
      </dgm:t>
    </dgm:pt>
    <dgm:pt modelId="{EF306EDD-62A0-4102-999E-42A67AE3222C}">
      <dgm:prSet custT="1"/>
      <dgm:spPr>
        <a:noFill/>
        <a:ln>
          <a:noFill/>
        </a:ln>
      </dgm:spPr>
      <dgm:t>
        <a:bodyPr/>
        <a:lstStyle/>
        <a:p>
          <a:r>
            <a:rPr lang="en-US" sz="1400" dirty="0">
              <a:solidFill>
                <a:schemeClr val="tx1">
                  <a:lumMod val="75000"/>
                  <a:lumOff val="25000"/>
                </a:schemeClr>
              </a:solidFill>
            </a:rPr>
            <a:t>Fixed interest rates offered at below-market rate</a:t>
          </a:r>
        </a:p>
      </dgm:t>
    </dgm:pt>
    <dgm:pt modelId="{0B70802D-BECD-4CB4-AB08-5242A522EFA2}" type="parTrans" cxnId="{10BC965F-DCC8-4852-8FF7-CCABB3320D57}">
      <dgm:prSet/>
      <dgm:spPr/>
      <dgm:t>
        <a:bodyPr/>
        <a:lstStyle/>
        <a:p>
          <a:endParaRPr lang="en-US" sz="1400"/>
        </a:p>
      </dgm:t>
    </dgm:pt>
    <dgm:pt modelId="{FC8D5E76-2F52-46EF-ACD5-268D28DC0CE9}" type="sibTrans" cxnId="{10BC965F-DCC8-4852-8FF7-CCABB3320D57}">
      <dgm:prSet/>
      <dgm:spPr/>
      <dgm:t>
        <a:bodyPr/>
        <a:lstStyle/>
        <a:p>
          <a:endParaRPr lang="en-US" sz="1400"/>
        </a:p>
      </dgm:t>
    </dgm:pt>
    <dgm:pt modelId="{14451A94-F6DD-4497-84BB-B92265029AC3}">
      <dgm:prSet custT="1"/>
      <dgm:spPr>
        <a:noFill/>
        <a:ln>
          <a:noFill/>
        </a:ln>
      </dgm:spPr>
      <dgm:t>
        <a:bodyPr/>
        <a:lstStyle/>
        <a:p>
          <a:r>
            <a:rPr lang="en-US" sz="1400" dirty="0">
              <a:solidFill>
                <a:schemeClr val="tx1">
                  <a:lumMod val="75000"/>
                  <a:lumOff val="25000"/>
                </a:schemeClr>
              </a:solidFill>
            </a:rPr>
            <a:t>Flexible financing structures (up to 30-year repayment period, no maximum funding limit)</a:t>
          </a:r>
        </a:p>
      </dgm:t>
    </dgm:pt>
    <dgm:pt modelId="{375BB515-BBDF-4291-BAE0-B350476C2BC3}" type="parTrans" cxnId="{6C4883F0-DC88-45E8-91A2-306E0A94C7D9}">
      <dgm:prSet/>
      <dgm:spPr/>
      <dgm:t>
        <a:bodyPr/>
        <a:lstStyle/>
        <a:p>
          <a:endParaRPr lang="en-US" sz="1400"/>
        </a:p>
      </dgm:t>
    </dgm:pt>
    <dgm:pt modelId="{42CF9956-5265-4832-90A7-DC008D0FD22F}" type="sibTrans" cxnId="{6C4883F0-DC88-45E8-91A2-306E0A94C7D9}">
      <dgm:prSet/>
      <dgm:spPr/>
      <dgm:t>
        <a:bodyPr/>
        <a:lstStyle/>
        <a:p>
          <a:endParaRPr lang="en-US" sz="1400"/>
        </a:p>
      </dgm:t>
    </dgm:pt>
    <dgm:pt modelId="{F45F0558-ED61-48B8-BFD9-98ED1D2AA543}">
      <dgm:prSet custT="1"/>
      <dgm:spPr>
        <a:noFill/>
        <a:ln>
          <a:noFill/>
        </a:ln>
      </dgm:spPr>
      <dgm:t>
        <a:bodyPr/>
        <a:lstStyle/>
        <a:p>
          <a:r>
            <a:rPr lang="en-US" sz="1400" dirty="0">
              <a:solidFill>
                <a:schemeClr val="tx1">
                  <a:lumMod val="75000"/>
                  <a:lumOff val="25000"/>
                </a:schemeClr>
              </a:solidFill>
            </a:rPr>
            <a:t>Up to twice-a-year funding cycle</a:t>
          </a:r>
        </a:p>
      </dgm:t>
    </dgm:pt>
    <dgm:pt modelId="{E64860CE-3C80-48D9-AC38-61770929300D}" type="parTrans" cxnId="{B644E84C-2F11-4158-A26A-3064E952078A}">
      <dgm:prSet/>
      <dgm:spPr/>
      <dgm:t>
        <a:bodyPr/>
        <a:lstStyle/>
        <a:p>
          <a:endParaRPr lang="en-US" sz="1400"/>
        </a:p>
      </dgm:t>
    </dgm:pt>
    <dgm:pt modelId="{E5F750E0-11A7-4392-83DC-7659B47B6197}" type="sibTrans" cxnId="{B644E84C-2F11-4158-A26A-3064E952078A}">
      <dgm:prSet/>
      <dgm:spPr/>
      <dgm:t>
        <a:bodyPr/>
        <a:lstStyle/>
        <a:p>
          <a:endParaRPr lang="en-US" sz="1400"/>
        </a:p>
      </dgm:t>
    </dgm:pt>
    <dgm:pt modelId="{64F1B903-12F9-478D-9AEB-E0C6003FBA58}">
      <dgm:prSet custT="1"/>
      <dgm:spPr>
        <a:noFill/>
        <a:ln>
          <a:noFill/>
        </a:ln>
      </dgm:spPr>
      <dgm:t>
        <a:bodyPr/>
        <a:lstStyle/>
        <a:p>
          <a:r>
            <a:rPr lang="en-US" sz="1400" dirty="0">
              <a:solidFill>
                <a:schemeClr val="tx1">
                  <a:lumMod val="75000"/>
                  <a:lumOff val="25000"/>
                </a:schemeClr>
              </a:solidFill>
            </a:rPr>
            <a:t>State-level environmental review</a:t>
          </a:r>
        </a:p>
      </dgm:t>
    </dgm:pt>
    <dgm:pt modelId="{2EAFC4EE-3C8D-4B63-841B-985C33C06A65}" type="parTrans" cxnId="{A1DC7F16-C7A5-4E4A-BE48-BF0F3AD38FEB}">
      <dgm:prSet/>
      <dgm:spPr/>
      <dgm:t>
        <a:bodyPr/>
        <a:lstStyle/>
        <a:p>
          <a:endParaRPr lang="en-US" sz="1400"/>
        </a:p>
      </dgm:t>
    </dgm:pt>
    <dgm:pt modelId="{F8956CC5-6700-4A0D-95E9-DD674B5DF24B}" type="sibTrans" cxnId="{A1DC7F16-C7A5-4E4A-BE48-BF0F3AD38FEB}">
      <dgm:prSet/>
      <dgm:spPr/>
      <dgm:t>
        <a:bodyPr/>
        <a:lstStyle/>
        <a:p>
          <a:endParaRPr lang="en-US" sz="1400"/>
        </a:p>
      </dgm:t>
    </dgm:pt>
    <dgm:pt modelId="{47BA16E8-2EDE-456E-B2FB-4665C43F4696}">
      <dgm:prSet custT="1"/>
      <dgm:spPr>
        <a:noFill/>
        <a:ln>
          <a:noFill/>
        </a:ln>
      </dgm:spPr>
      <dgm:t>
        <a:bodyPr/>
        <a:lstStyle/>
        <a:p>
          <a:pPr>
            <a:buNone/>
          </a:pPr>
          <a:r>
            <a:rPr lang="en-US" sz="1400" dirty="0">
              <a:solidFill>
                <a:schemeClr val="tx1">
                  <a:lumMod val="75000"/>
                  <a:lumOff val="25000"/>
                </a:schemeClr>
              </a:solidFill>
            </a:rPr>
            <a:t>Deferral of loan repayments</a:t>
          </a:r>
        </a:p>
      </dgm:t>
    </dgm:pt>
    <dgm:pt modelId="{84391F3C-6D0D-4805-B820-71B5A4F80890}" type="parTrans" cxnId="{B99AAC25-EBFF-4C8D-B56C-5D92DA627A0D}">
      <dgm:prSet/>
      <dgm:spPr/>
      <dgm:t>
        <a:bodyPr/>
        <a:lstStyle/>
        <a:p>
          <a:endParaRPr lang="en-US"/>
        </a:p>
      </dgm:t>
    </dgm:pt>
    <dgm:pt modelId="{12DF2FA1-5850-46BC-A24D-79F629BF7C38}" type="sibTrans" cxnId="{B99AAC25-EBFF-4C8D-B56C-5D92DA627A0D}">
      <dgm:prSet/>
      <dgm:spPr/>
      <dgm:t>
        <a:bodyPr/>
        <a:lstStyle/>
        <a:p>
          <a:endParaRPr lang="en-US"/>
        </a:p>
      </dgm:t>
    </dgm:pt>
    <dgm:pt modelId="{BC4C00C1-AF3B-4E04-87D2-781092E05377}" type="pres">
      <dgm:prSet presAssocID="{C3574A53-0522-4831-9C87-969EB6734C01}" presName="linear" presStyleCnt="0">
        <dgm:presLayoutVars>
          <dgm:dir/>
          <dgm:resizeHandles val="exact"/>
        </dgm:presLayoutVars>
      </dgm:prSet>
      <dgm:spPr/>
    </dgm:pt>
    <dgm:pt modelId="{17FDBABA-868B-4F29-91CE-FE92423269D3}" type="pres">
      <dgm:prSet presAssocID="{F6115CA5-9293-42AB-A1F1-70D40F28AE27}" presName="comp" presStyleCnt="0"/>
      <dgm:spPr/>
    </dgm:pt>
    <dgm:pt modelId="{92A356C8-9F73-408E-84C4-9A76E0C434BD}" type="pres">
      <dgm:prSet presAssocID="{F6115CA5-9293-42AB-A1F1-70D40F28AE27}" presName="box" presStyleLbl="node1" presStyleIdx="0" presStyleCnt="9"/>
      <dgm:spPr/>
    </dgm:pt>
    <dgm:pt modelId="{4F70BC1F-A588-4727-B3D5-4DD501477262}" type="pres">
      <dgm:prSet presAssocID="{F6115CA5-9293-42AB-A1F1-70D40F28AE27}" presName="img" presStyleLbl="fgImgPlace1" presStyleIdx="0" presStyleCnt="9" custScaleX="14726" custScaleY="3490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833" r="12833"/>
          </a:stretch>
        </a:blipFill>
        <a:ln>
          <a:noFill/>
        </a:ln>
      </dgm:spPr>
    </dgm:pt>
    <dgm:pt modelId="{51911030-1394-46C6-9747-A283DD39CB0C}" type="pres">
      <dgm:prSet presAssocID="{F6115CA5-9293-42AB-A1F1-70D40F28AE27}" presName="text" presStyleLbl="node1" presStyleIdx="0" presStyleCnt="9">
        <dgm:presLayoutVars>
          <dgm:bulletEnabled val="1"/>
        </dgm:presLayoutVars>
      </dgm:prSet>
      <dgm:spPr/>
    </dgm:pt>
    <dgm:pt modelId="{4C953E32-ABD6-4D48-A6D8-57F5658C2710}" type="pres">
      <dgm:prSet presAssocID="{81391674-347F-4795-B7FA-895BB6061CF5}" presName="spacer" presStyleCnt="0"/>
      <dgm:spPr/>
    </dgm:pt>
    <dgm:pt modelId="{F9624A54-C3C2-41CF-BB15-8237ABD8F93C}" type="pres">
      <dgm:prSet presAssocID="{6C0D3BB1-076A-482B-97B3-207A4CD4BC99}" presName="comp" presStyleCnt="0"/>
      <dgm:spPr/>
    </dgm:pt>
    <dgm:pt modelId="{D7415CC7-4906-4756-B97D-3E24C9B4ECFC}" type="pres">
      <dgm:prSet presAssocID="{6C0D3BB1-076A-482B-97B3-207A4CD4BC99}" presName="box" presStyleLbl="node1" presStyleIdx="1" presStyleCnt="9"/>
      <dgm:spPr/>
    </dgm:pt>
    <dgm:pt modelId="{D6578AB5-8E58-43B8-AD8D-B0E1DC95FBEB}" type="pres">
      <dgm:prSet presAssocID="{6C0D3BB1-076A-482B-97B3-207A4CD4BC99}" presName="img" presStyleLbl="fgImgPlace1" presStyleIdx="1" presStyleCnt="9" custScaleX="14726" custScaleY="3497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759" r="12759"/>
          </a:stretch>
        </a:blipFill>
        <a:ln>
          <a:noFill/>
        </a:ln>
      </dgm:spPr>
    </dgm:pt>
    <dgm:pt modelId="{EFF860FA-BEFC-4A05-A52D-67AC697BC58D}" type="pres">
      <dgm:prSet presAssocID="{6C0D3BB1-076A-482B-97B3-207A4CD4BC99}" presName="text" presStyleLbl="node1" presStyleIdx="1" presStyleCnt="9">
        <dgm:presLayoutVars>
          <dgm:bulletEnabled val="1"/>
        </dgm:presLayoutVars>
      </dgm:prSet>
      <dgm:spPr/>
    </dgm:pt>
    <dgm:pt modelId="{D60C7E5A-09F0-4ECA-A743-A24A22D656DA}" type="pres">
      <dgm:prSet presAssocID="{CBDDBCA4-368B-4BEC-84A2-0704B1055AA9}" presName="spacer" presStyleCnt="0"/>
      <dgm:spPr/>
    </dgm:pt>
    <dgm:pt modelId="{DA5DB2CA-E569-4ECC-9E1A-679306D039BC}" type="pres">
      <dgm:prSet presAssocID="{FC4145B0-B22E-4331-9B28-1CEB4EAF58FA}" presName="comp" presStyleCnt="0"/>
      <dgm:spPr/>
    </dgm:pt>
    <dgm:pt modelId="{FB4AB5FC-566D-4697-A902-F889EFD6A088}" type="pres">
      <dgm:prSet presAssocID="{FC4145B0-B22E-4331-9B28-1CEB4EAF58FA}" presName="box" presStyleLbl="node1" presStyleIdx="2" presStyleCnt="9"/>
      <dgm:spPr/>
    </dgm:pt>
    <dgm:pt modelId="{7ABFB475-49FF-4811-A642-4AC53965FE48}" type="pres">
      <dgm:prSet presAssocID="{FC4145B0-B22E-4331-9B28-1CEB4EAF58FA}" presName="img" presStyleLbl="fgImgPlace1" presStyleIdx="2" presStyleCnt="9" custScaleX="14726" custScaleY="3497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759" r="12759"/>
          </a:stretch>
        </a:blipFill>
        <a:ln>
          <a:noFill/>
        </a:ln>
      </dgm:spPr>
    </dgm:pt>
    <dgm:pt modelId="{3F27F964-9D4E-42B4-811C-A26F9CFC5767}" type="pres">
      <dgm:prSet presAssocID="{FC4145B0-B22E-4331-9B28-1CEB4EAF58FA}" presName="text" presStyleLbl="node1" presStyleIdx="2" presStyleCnt="9">
        <dgm:presLayoutVars>
          <dgm:bulletEnabled val="1"/>
        </dgm:presLayoutVars>
      </dgm:prSet>
      <dgm:spPr/>
    </dgm:pt>
    <dgm:pt modelId="{FE7B8EB1-C746-488F-8E8A-6E2F5B103F05}" type="pres">
      <dgm:prSet presAssocID="{2FF9459B-BCF3-401A-AFAB-A39F19E095F1}" presName="spacer" presStyleCnt="0"/>
      <dgm:spPr/>
    </dgm:pt>
    <dgm:pt modelId="{A0A83658-A486-49B6-9648-66136301699C}" type="pres">
      <dgm:prSet presAssocID="{E7FD069C-8296-4F19-A7A5-86B371F3CD03}" presName="comp" presStyleCnt="0"/>
      <dgm:spPr/>
    </dgm:pt>
    <dgm:pt modelId="{3FF2D006-6FBC-4DC5-AE17-2A0DB9180C75}" type="pres">
      <dgm:prSet presAssocID="{E7FD069C-8296-4F19-A7A5-86B371F3CD03}" presName="box" presStyleLbl="node1" presStyleIdx="3" presStyleCnt="9"/>
      <dgm:spPr/>
    </dgm:pt>
    <dgm:pt modelId="{B3D57A68-CE9E-4A04-8C9F-9CEEB7CF8F33}" type="pres">
      <dgm:prSet presAssocID="{E7FD069C-8296-4F19-A7A5-86B371F3CD03}" presName="img" presStyleLbl="fgImgPlace1" presStyleIdx="3" presStyleCnt="9" custScaleX="14726" custScaleY="3497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759" r="12759"/>
          </a:stretch>
        </a:blipFill>
        <a:ln>
          <a:noFill/>
        </a:ln>
      </dgm:spPr>
    </dgm:pt>
    <dgm:pt modelId="{28A51291-BFCA-4684-8D8A-796940E75698}" type="pres">
      <dgm:prSet presAssocID="{E7FD069C-8296-4F19-A7A5-86B371F3CD03}" presName="text" presStyleLbl="node1" presStyleIdx="3" presStyleCnt="9">
        <dgm:presLayoutVars>
          <dgm:bulletEnabled val="1"/>
        </dgm:presLayoutVars>
      </dgm:prSet>
      <dgm:spPr/>
    </dgm:pt>
    <dgm:pt modelId="{C700828A-76C5-42D7-A1F8-1EEBF45B40E5}" type="pres">
      <dgm:prSet presAssocID="{6C825976-7AC8-4EE9-BACD-69D275F7E2EC}" presName="spacer" presStyleCnt="0"/>
      <dgm:spPr/>
    </dgm:pt>
    <dgm:pt modelId="{F259A7B8-217F-4CDD-92F1-60FFC0677882}" type="pres">
      <dgm:prSet presAssocID="{EF306EDD-62A0-4102-999E-42A67AE3222C}" presName="comp" presStyleCnt="0"/>
      <dgm:spPr/>
    </dgm:pt>
    <dgm:pt modelId="{6D4318F1-3BAE-46BB-AE17-091DB1252310}" type="pres">
      <dgm:prSet presAssocID="{EF306EDD-62A0-4102-999E-42A67AE3222C}" presName="box" presStyleLbl="node1" presStyleIdx="4" presStyleCnt="9"/>
      <dgm:spPr/>
    </dgm:pt>
    <dgm:pt modelId="{BC0F65BC-2328-42BC-B3F8-F8B5C614C14E}" type="pres">
      <dgm:prSet presAssocID="{EF306EDD-62A0-4102-999E-42A67AE3222C}" presName="img" presStyleLbl="fgImgPlace1" presStyleIdx="4" presStyleCnt="9" custScaleX="14726" custScaleY="3497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759" r="12759"/>
          </a:stretch>
        </a:blipFill>
        <a:ln>
          <a:noFill/>
        </a:ln>
      </dgm:spPr>
    </dgm:pt>
    <dgm:pt modelId="{2FF8F717-3F3D-41E8-8AB3-A45AA43C9D00}" type="pres">
      <dgm:prSet presAssocID="{EF306EDD-62A0-4102-999E-42A67AE3222C}" presName="text" presStyleLbl="node1" presStyleIdx="4" presStyleCnt="9">
        <dgm:presLayoutVars>
          <dgm:bulletEnabled val="1"/>
        </dgm:presLayoutVars>
      </dgm:prSet>
      <dgm:spPr/>
    </dgm:pt>
    <dgm:pt modelId="{5E2F2A4F-206B-4BBC-8385-D88120F37398}" type="pres">
      <dgm:prSet presAssocID="{FC8D5E76-2F52-46EF-ACD5-268D28DC0CE9}" presName="spacer" presStyleCnt="0"/>
      <dgm:spPr/>
    </dgm:pt>
    <dgm:pt modelId="{AC1D7283-179D-4798-80E5-0DAC77E99B6F}" type="pres">
      <dgm:prSet presAssocID="{14451A94-F6DD-4497-84BB-B92265029AC3}" presName="comp" presStyleCnt="0"/>
      <dgm:spPr/>
    </dgm:pt>
    <dgm:pt modelId="{78DC8B63-693A-4F0B-BDDF-756D6788CB1C}" type="pres">
      <dgm:prSet presAssocID="{14451A94-F6DD-4497-84BB-B92265029AC3}" presName="box" presStyleLbl="node1" presStyleIdx="5" presStyleCnt="9"/>
      <dgm:spPr/>
    </dgm:pt>
    <dgm:pt modelId="{60C6B8A2-D0B9-4D13-90E2-6AE94E42FD90}" type="pres">
      <dgm:prSet presAssocID="{14451A94-F6DD-4497-84BB-B92265029AC3}" presName="img" presStyleLbl="fgImgPlace1" presStyleIdx="5" presStyleCnt="9"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AC6936F3-2719-4F0E-86EC-C43E2FB27C8B}" type="pres">
      <dgm:prSet presAssocID="{14451A94-F6DD-4497-84BB-B92265029AC3}" presName="text" presStyleLbl="node1" presStyleIdx="5" presStyleCnt="9">
        <dgm:presLayoutVars>
          <dgm:bulletEnabled val="1"/>
        </dgm:presLayoutVars>
      </dgm:prSet>
      <dgm:spPr/>
    </dgm:pt>
    <dgm:pt modelId="{E8C280D0-4159-429E-A4DD-F04C5343D88A}" type="pres">
      <dgm:prSet presAssocID="{42CF9956-5265-4832-90A7-DC008D0FD22F}" presName="spacer" presStyleCnt="0"/>
      <dgm:spPr/>
    </dgm:pt>
    <dgm:pt modelId="{668068C7-67D4-4B1A-9A30-610C3298DA5E}" type="pres">
      <dgm:prSet presAssocID="{F45F0558-ED61-48B8-BFD9-98ED1D2AA543}" presName="comp" presStyleCnt="0"/>
      <dgm:spPr/>
    </dgm:pt>
    <dgm:pt modelId="{2C7997D5-5EBD-427E-864F-D831D9450678}" type="pres">
      <dgm:prSet presAssocID="{F45F0558-ED61-48B8-BFD9-98ED1D2AA543}" presName="box" presStyleLbl="node1" presStyleIdx="6" presStyleCnt="9" custLinFactNeighborY="4638"/>
      <dgm:spPr/>
    </dgm:pt>
    <dgm:pt modelId="{F00078EA-51C6-409E-8455-A3E21E1B3FF7}" type="pres">
      <dgm:prSet presAssocID="{F45F0558-ED61-48B8-BFD9-98ED1D2AA543}" presName="img" presStyleLbl="fgImgPlace1" presStyleIdx="6" presStyleCnt="9"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CC6CEB2E-2D5C-4C98-B917-C9D1B265CF06}" type="pres">
      <dgm:prSet presAssocID="{F45F0558-ED61-48B8-BFD9-98ED1D2AA543}" presName="text" presStyleLbl="node1" presStyleIdx="6" presStyleCnt="9">
        <dgm:presLayoutVars>
          <dgm:bulletEnabled val="1"/>
        </dgm:presLayoutVars>
      </dgm:prSet>
      <dgm:spPr/>
    </dgm:pt>
    <dgm:pt modelId="{BD3FC663-36B0-4F7B-A60E-F93698A7A8B6}" type="pres">
      <dgm:prSet presAssocID="{E5F750E0-11A7-4392-83DC-7659B47B6197}" presName="spacer" presStyleCnt="0"/>
      <dgm:spPr/>
    </dgm:pt>
    <dgm:pt modelId="{90C50333-DEE8-4C9F-AFEC-F31004E6F018}" type="pres">
      <dgm:prSet presAssocID="{64F1B903-12F9-478D-9AEB-E0C6003FBA58}" presName="comp" presStyleCnt="0"/>
      <dgm:spPr/>
    </dgm:pt>
    <dgm:pt modelId="{33047A3C-F40B-491D-B8E0-3F22EAB6E500}" type="pres">
      <dgm:prSet presAssocID="{64F1B903-12F9-478D-9AEB-E0C6003FBA58}" presName="box" presStyleLbl="node1" presStyleIdx="7" presStyleCnt="9"/>
      <dgm:spPr/>
    </dgm:pt>
    <dgm:pt modelId="{A242659F-B916-4FD7-BDC8-7F765BCE3932}" type="pres">
      <dgm:prSet presAssocID="{64F1B903-12F9-478D-9AEB-E0C6003FBA58}" presName="img" presStyleLbl="fgImgPlace1" presStyleIdx="7" presStyleCnt="9"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456617AE-3E93-4B8F-AF87-56358AC8FA6A}" type="pres">
      <dgm:prSet presAssocID="{64F1B903-12F9-478D-9AEB-E0C6003FBA58}" presName="text" presStyleLbl="node1" presStyleIdx="7" presStyleCnt="9">
        <dgm:presLayoutVars>
          <dgm:bulletEnabled val="1"/>
        </dgm:presLayoutVars>
      </dgm:prSet>
      <dgm:spPr/>
    </dgm:pt>
    <dgm:pt modelId="{18F5DF13-952F-4A59-8BDB-F4D3F1E4C761}" type="pres">
      <dgm:prSet presAssocID="{F8956CC5-6700-4A0D-95E9-DD674B5DF24B}" presName="spacer" presStyleCnt="0"/>
      <dgm:spPr/>
    </dgm:pt>
    <dgm:pt modelId="{12967E41-6F8F-43A8-8F20-5374448E7711}" type="pres">
      <dgm:prSet presAssocID="{47BA16E8-2EDE-456E-B2FB-4665C43F4696}" presName="comp" presStyleCnt="0"/>
      <dgm:spPr/>
    </dgm:pt>
    <dgm:pt modelId="{C9789A5D-B9A1-47ED-9963-741EBEB4610C}" type="pres">
      <dgm:prSet presAssocID="{47BA16E8-2EDE-456E-B2FB-4665C43F4696}" presName="box" presStyleLbl="node1" presStyleIdx="8" presStyleCnt="9"/>
      <dgm:spPr/>
    </dgm:pt>
    <dgm:pt modelId="{DCAF0899-58B3-4159-A0CB-198B6D94185A}" type="pres">
      <dgm:prSet presAssocID="{47BA16E8-2EDE-456E-B2FB-4665C43F4696}" presName="img" presStyleLbl="fgImgPlace1" presStyleIdx="8" presStyleCnt="9" custScaleY="39687"/>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dgm:spPr>
    </dgm:pt>
    <dgm:pt modelId="{6AD1FB78-4A12-4953-ADDF-70968C07B7DC}" type="pres">
      <dgm:prSet presAssocID="{47BA16E8-2EDE-456E-B2FB-4665C43F4696}" presName="text" presStyleLbl="node1" presStyleIdx="8" presStyleCnt="9">
        <dgm:presLayoutVars>
          <dgm:bulletEnabled val="1"/>
        </dgm:presLayoutVars>
      </dgm:prSet>
      <dgm:spPr/>
    </dgm:pt>
  </dgm:ptLst>
  <dgm:cxnLst>
    <dgm:cxn modelId="{12828F0B-C57E-41F0-82D3-481F783694D3}" type="presOf" srcId="{F45F0558-ED61-48B8-BFD9-98ED1D2AA543}" destId="{CC6CEB2E-2D5C-4C98-B917-C9D1B265CF06}" srcOrd="1" destOrd="0" presId="urn:microsoft.com/office/officeart/2005/8/layout/vList4"/>
    <dgm:cxn modelId="{804CB00B-C5EF-4022-8088-AC5F98B2404C}" type="presOf" srcId="{F45F0558-ED61-48B8-BFD9-98ED1D2AA543}" destId="{2C7997D5-5EBD-427E-864F-D831D9450678}" srcOrd="0" destOrd="0" presId="urn:microsoft.com/office/officeart/2005/8/layout/vList4"/>
    <dgm:cxn modelId="{A1DC7F16-C7A5-4E4A-BE48-BF0F3AD38FEB}" srcId="{C3574A53-0522-4831-9C87-969EB6734C01}" destId="{64F1B903-12F9-478D-9AEB-E0C6003FBA58}" srcOrd="7" destOrd="0" parTransId="{2EAFC4EE-3C8D-4B63-841B-985C33C06A65}" sibTransId="{F8956CC5-6700-4A0D-95E9-DD674B5DF24B}"/>
    <dgm:cxn modelId="{B99AAC25-EBFF-4C8D-B56C-5D92DA627A0D}" srcId="{C3574A53-0522-4831-9C87-969EB6734C01}" destId="{47BA16E8-2EDE-456E-B2FB-4665C43F4696}" srcOrd="8" destOrd="0" parTransId="{84391F3C-6D0D-4805-B820-71B5A4F80890}" sibTransId="{12DF2FA1-5850-46BC-A24D-79F629BF7C38}"/>
    <dgm:cxn modelId="{34EDFE3D-DBDF-4A1B-9C6A-29FF9F6F5F07}" type="presOf" srcId="{FC4145B0-B22E-4331-9B28-1CEB4EAF58FA}" destId="{FB4AB5FC-566D-4697-A902-F889EFD6A088}" srcOrd="0" destOrd="0" presId="urn:microsoft.com/office/officeart/2005/8/layout/vList4"/>
    <dgm:cxn modelId="{A5B7123F-C7B3-4277-B130-5C578C69F695}" type="presOf" srcId="{F6115CA5-9293-42AB-A1F1-70D40F28AE27}" destId="{51911030-1394-46C6-9747-A283DD39CB0C}" srcOrd="1" destOrd="0" presId="urn:microsoft.com/office/officeart/2005/8/layout/vList4"/>
    <dgm:cxn modelId="{10BC965F-DCC8-4852-8FF7-CCABB3320D57}" srcId="{C3574A53-0522-4831-9C87-969EB6734C01}" destId="{EF306EDD-62A0-4102-999E-42A67AE3222C}" srcOrd="4" destOrd="0" parTransId="{0B70802D-BECD-4CB4-AB08-5242A522EFA2}" sibTransId="{FC8D5E76-2F52-46EF-ACD5-268D28DC0CE9}"/>
    <dgm:cxn modelId="{DB320A64-6A77-4403-83FA-527298176D67}" srcId="{C3574A53-0522-4831-9C87-969EB6734C01}" destId="{F6115CA5-9293-42AB-A1F1-70D40F28AE27}" srcOrd="0" destOrd="0" parTransId="{E7711C9A-ED8D-446D-B3E5-9D9A996F5CA2}" sibTransId="{81391674-347F-4795-B7FA-895BB6061CF5}"/>
    <dgm:cxn modelId="{5E02C747-C6B8-4964-ADC7-C4A74C3E803A}" type="presOf" srcId="{C3574A53-0522-4831-9C87-969EB6734C01}" destId="{BC4C00C1-AF3B-4E04-87D2-781092E05377}" srcOrd="0" destOrd="0" presId="urn:microsoft.com/office/officeart/2005/8/layout/vList4"/>
    <dgm:cxn modelId="{156E094C-797F-40DD-AEF2-385FFAEC9C8B}" type="presOf" srcId="{F6115CA5-9293-42AB-A1F1-70D40F28AE27}" destId="{92A356C8-9F73-408E-84C4-9A76E0C434BD}" srcOrd="0" destOrd="0" presId="urn:microsoft.com/office/officeart/2005/8/layout/vList4"/>
    <dgm:cxn modelId="{B644E84C-2F11-4158-A26A-3064E952078A}" srcId="{C3574A53-0522-4831-9C87-969EB6734C01}" destId="{F45F0558-ED61-48B8-BFD9-98ED1D2AA543}" srcOrd="6" destOrd="0" parTransId="{E64860CE-3C80-48D9-AC38-61770929300D}" sibTransId="{E5F750E0-11A7-4392-83DC-7659B47B6197}"/>
    <dgm:cxn modelId="{1F69E351-F14C-48F2-9C9D-75C91EF513C6}" type="presOf" srcId="{47BA16E8-2EDE-456E-B2FB-4665C43F4696}" destId="{C9789A5D-B9A1-47ED-9963-741EBEB4610C}" srcOrd="0" destOrd="0" presId="urn:microsoft.com/office/officeart/2005/8/layout/vList4"/>
    <dgm:cxn modelId="{D076DF54-857C-422C-B0C1-97F3E2090E1D}" type="presOf" srcId="{EF306EDD-62A0-4102-999E-42A67AE3222C}" destId="{6D4318F1-3BAE-46BB-AE17-091DB1252310}" srcOrd="0" destOrd="0" presId="urn:microsoft.com/office/officeart/2005/8/layout/vList4"/>
    <dgm:cxn modelId="{50D34375-4F9F-495F-B042-BF283E7729DF}" type="presOf" srcId="{E7FD069C-8296-4F19-A7A5-86B371F3CD03}" destId="{28A51291-BFCA-4684-8D8A-796940E75698}" srcOrd="1" destOrd="0" presId="urn:microsoft.com/office/officeart/2005/8/layout/vList4"/>
    <dgm:cxn modelId="{C2213A77-F8D4-44ED-8912-101EEA8DC0D8}" type="presOf" srcId="{E7FD069C-8296-4F19-A7A5-86B371F3CD03}" destId="{3FF2D006-6FBC-4DC5-AE17-2A0DB9180C75}" srcOrd="0" destOrd="0" presId="urn:microsoft.com/office/officeart/2005/8/layout/vList4"/>
    <dgm:cxn modelId="{E6B1267B-6DE5-422B-AC9F-732026076AA1}" type="presOf" srcId="{64F1B903-12F9-478D-9AEB-E0C6003FBA58}" destId="{456617AE-3E93-4B8F-AF87-56358AC8FA6A}" srcOrd="1" destOrd="0" presId="urn:microsoft.com/office/officeart/2005/8/layout/vList4"/>
    <dgm:cxn modelId="{6D445E7D-3141-4F7B-B78F-3E69C4C9FBA6}" type="presOf" srcId="{64F1B903-12F9-478D-9AEB-E0C6003FBA58}" destId="{33047A3C-F40B-491D-B8E0-3F22EAB6E500}" srcOrd="0" destOrd="0" presId="urn:microsoft.com/office/officeart/2005/8/layout/vList4"/>
    <dgm:cxn modelId="{B4FF7187-7E44-4DAB-9564-D3D34FEB3E1B}" type="presOf" srcId="{14451A94-F6DD-4497-84BB-B92265029AC3}" destId="{78DC8B63-693A-4F0B-BDDF-756D6788CB1C}" srcOrd="0" destOrd="0" presId="urn:microsoft.com/office/officeart/2005/8/layout/vList4"/>
    <dgm:cxn modelId="{6B9C68A0-566E-42CB-B627-5C61D2DEA75E}" type="presOf" srcId="{FC4145B0-B22E-4331-9B28-1CEB4EAF58FA}" destId="{3F27F964-9D4E-42B4-811C-A26F9CFC5767}" srcOrd="1" destOrd="0" presId="urn:microsoft.com/office/officeart/2005/8/layout/vList4"/>
    <dgm:cxn modelId="{F13026A2-2D43-4CE2-B68A-C640E36D9151}" srcId="{C3574A53-0522-4831-9C87-969EB6734C01}" destId="{E7FD069C-8296-4F19-A7A5-86B371F3CD03}" srcOrd="3" destOrd="0" parTransId="{EA7B96BE-4F9D-4AC9-910E-FE41C0C143AA}" sibTransId="{6C825976-7AC8-4EE9-BACD-69D275F7E2EC}"/>
    <dgm:cxn modelId="{4F0B20A3-20A0-46E5-B1E9-0C9D6D1358D3}" type="presOf" srcId="{47BA16E8-2EDE-456E-B2FB-4665C43F4696}" destId="{6AD1FB78-4A12-4953-ADDF-70968C07B7DC}" srcOrd="1" destOrd="0" presId="urn:microsoft.com/office/officeart/2005/8/layout/vList4"/>
    <dgm:cxn modelId="{A82C6BA6-9E76-4586-AB0A-8F8EEFDA8874}" type="presOf" srcId="{6C0D3BB1-076A-482B-97B3-207A4CD4BC99}" destId="{EFF860FA-BEFC-4A05-A52D-67AC697BC58D}" srcOrd="1" destOrd="0" presId="urn:microsoft.com/office/officeart/2005/8/layout/vList4"/>
    <dgm:cxn modelId="{F63275CF-F4DB-4DBB-8584-7EA1F8D4D619}" srcId="{C3574A53-0522-4831-9C87-969EB6734C01}" destId="{6C0D3BB1-076A-482B-97B3-207A4CD4BC99}" srcOrd="1" destOrd="0" parTransId="{08A1A7C4-4721-4E31-99F9-5DEF8E5AA653}" sibTransId="{CBDDBCA4-368B-4BEC-84A2-0704B1055AA9}"/>
    <dgm:cxn modelId="{1A3B29E1-5FAB-4A2D-B039-0BA4EFFC3772}" srcId="{C3574A53-0522-4831-9C87-969EB6734C01}" destId="{FC4145B0-B22E-4331-9B28-1CEB4EAF58FA}" srcOrd="2" destOrd="0" parTransId="{E361F963-3DE1-41EE-839B-6CF72B6F1797}" sibTransId="{2FF9459B-BCF3-401A-AFAB-A39F19E095F1}"/>
    <dgm:cxn modelId="{54E75CE9-E1F9-4AA9-9D4F-56BC9BB9E35C}" type="presOf" srcId="{14451A94-F6DD-4497-84BB-B92265029AC3}" destId="{AC6936F3-2719-4F0E-86EC-C43E2FB27C8B}" srcOrd="1" destOrd="0" presId="urn:microsoft.com/office/officeart/2005/8/layout/vList4"/>
    <dgm:cxn modelId="{3FB3A8E9-6843-4495-B0D4-386EA20F822C}" type="presOf" srcId="{6C0D3BB1-076A-482B-97B3-207A4CD4BC99}" destId="{D7415CC7-4906-4756-B97D-3E24C9B4ECFC}" srcOrd="0" destOrd="0" presId="urn:microsoft.com/office/officeart/2005/8/layout/vList4"/>
    <dgm:cxn modelId="{229FB6EC-B1A4-4D03-A8E6-713A49E18633}" type="presOf" srcId="{EF306EDD-62A0-4102-999E-42A67AE3222C}" destId="{2FF8F717-3F3D-41E8-8AB3-A45AA43C9D00}" srcOrd="1" destOrd="0" presId="urn:microsoft.com/office/officeart/2005/8/layout/vList4"/>
    <dgm:cxn modelId="{6C4883F0-DC88-45E8-91A2-306E0A94C7D9}" srcId="{C3574A53-0522-4831-9C87-969EB6734C01}" destId="{14451A94-F6DD-4497-84BB-B92265029AC3}" srcOrd="5" destOrd="0" parTransId="{375BB515-BBDF-4291-BAE0-B350476C2BC3}" sibTransId="{42CF9956-5265-4832-90A7-DC008D0FD22F}"/>
    <dgm:cxn modelId="{4B8A4821-740C-4DC1-B94C-07EF7EBF1381}" type="presParOf" srcId="{BC4C00C1-AF3B-4E04-87D2-781092E05377}" destId="{17FDBABA-868B-4F29-91CE-FE92423269D3}" srcOrd="0" destOrd="0" presId="urn:microsoft.com/office/officeart/2005/8/layout/vList4"/>
    <dgm:cxn modelId="{0793E05D-3ABC-4C94-930E-2C95630B7574}" type="presParOf" srcId="{17FDBABA-868B-4F29-91CE-FE92423269D3}" destId="{92A356C8-9F73-408E-84C4-9A76E0C434BD}" srcOrd="0" destOrd="0" presId="urn:microsoft.com/office/officeart/2005/8/layout/vList4"/>
    <dgm:cxn modelId="{71CCAE9D-5631-450D-9EB9-BB11333B5EB5}" type="presParOf" srcId="{17FDBABA-868B-4F29-91CE-FE92423269D3}" destId="{4F70BC1F-A588-4727-B3D5-4DD501477262}" srcOrd="1" destOrd="0" presId="urn:microsoft.com/office/officeart/2005/8/layout/vList4"/>
    <dgm:cxn modelId="{A99312B9-B1BE-4582-8E2B-5BA7D72BFCB9}" type="presParOf" srcId="{17FDBABA-868B-4F29-91CE-FE92423269D3}" destId="{51911030-1394-46C6-9747-A283DD39CB0C}" srcOrd="2" destOrd="0" presId="urn:microsoft.com/office/officeart/2005/8/layout/vList4"/>
    <dgm:cxn modelId="{C5E6ADBE-55FA-4EBE-BD0E-6D6A9EE5B088}" type="presParOf" srcId="{BC4C00C1-AF3B-4E04-87D2-781092E05377}" destId="{4C953E32-ABD6-4D48-A6D8-57F5658C2710}" srcOrd="1" destOrd="0" presId="urn:microsoft.com/office/officeart/2005/8/layout/vList4"/>
    <dgm:cxn modelId="{4D25DC32-465B-464B-BED5-E7EB97722A30}" type="presParOf" srcId="{BC4C00C1-AF3B-4E04-87D2-781092E05377}" destId="{F9624A54-C3C2-41CF-BB15-8237ABD8F93C}" srcOrd="2" destOrd="0" presId="urn:microsoft.com/office/officeart/2005/8/layout/vList4"/>
    <dgm:cxn modelId="{6F64AC2A-D39D-49CA-AF05-83FF5A1A085E}" type="presParOf" srcId="{F9624A54-C3C2-41CF-BB15-8237ABD8F93C}" destId="{D7415CC7-4906-4756-B97D-3E24C9B4ECFC}" srcOrd="0" destOrd="0" presId="urn:microsoft.com/office/officeart/2005/8/layout/vList4"/>
    <dgm:cxn modelId="{2399ABC8-C470-4EEB-89AD-94431D54095D}" type="presParOf" srcId="{F9624A54-C3C2-41CF-BB15-8237ABD8F93C}" destId="{D6578AB5-8E58-43B8-AD8D-B0E1DC95FBEB}" srcOrd="1" destOrd="0" presId="urn:microsoft.com/office/officeart/2005/8/layout/vList4"/>
    <dgm:cxn modelId="{A5B91E0A-ECDD-4B0A-9F03-2D9837631209}" type="presParOf" srcId="{F9624A54-C3C2-41CF-BB15-8237ABD8F93C}" destId="{EFF860FA-BEFC-4A05-A52D-67AC697BC58D}" srcOrd="2" destOrd="0" presId="urn:microsoft.com/office/officeart/2005/8/layout/vList4"/>
    <dgm:cxn modelId="{55E03CAE-C6DB-4F17-BAB4-F7AA3208CBFC}" type="presParOf" srcId="{BC4C00C1-AF3B-4E04-87D2-781092E05377}" destId="{D60C7E5A-09F0-4ECA-A743-A24A22D656DA}" srcOrd="3" destOrd="0" presId="urn:microsoft.com/office/officeart/2005/8/layout/vList4"/>
    <dgm:cxn modelId="{88067C8F-098B-4146-B23C-99D749D45224}" type="presParOf" srcId="{BC4C00C1-AF3B-4E04-87D2-781092E05377}" destId="{DA5DB2CA-E569-4ECC-9E1A-679306D039BC}" srcOrd="4" destOrd="0" presId="urn:microsoft.com/office/officeart/2005/8/layout/vList4"/>
    <dgm:cxn modelId="{AE99BF67-6743-4DE8-82E3-FD2F99BE1DFF}" type="presParOf" srcId="{DA5DB2CA-E569-4ECC-9E1A-679306D039BC}" destId="{FB4AB5FC-566D-4697-A902-F889EFD6A088}" srcOrd="0" destOrd="0" presId="urn:microsoft.com/office/officeart/2005/8/layout/vList4"/>
    <dgm:cxn modelId="{7382163B-B021-4D9E-8DE6-AD783348CD92}" type="presParOf" srcId="{DA5DB2CA-E569-4ECC-9E1A-679306D039BC}" destId="{7ABFB475-49FF-4811-A642-4AC53965FE48}" srcOrd="1" destOrd="0" presId="urn:microsoft.com/office/officeart/2005/8/layout/vList4"/>
    <dgm:cxn modelId="{81DE0184-A7DA-4636-9EB2-3373B95D647F}" type="presParOf" srcId="{DA5DB2CA-E569-4ECC-9E1A-679306D039BC}" destId="{3F27F964-9D4E-42B4-811C-A26F9CFC5767}" srcOrd="2" destOrd="0" presId="urn:microsoft.com/office/officeart/2005/8/layout/vList4"/>
    <dgm:cxn modelId="{0F9256AD-E0C1-4353-B522-10BBC454CFAD}" type="presParOf" srcId="{BC4C00C1-AF3B-4E04-87D2-781092E05377}" destId="{FE7B8EB1-C746-488F-8E8A-6E2F5B103F05}" srcOrd="5" destOrd="0" presId="urn:microsoft.com/office/officeart/2005/8/layout/vList4"/>
    <dgm:cxn modelId="{EDD80C98-EBFE-49FF-B404-812618BBB900}" type="presParOf" srcId="{BC4C00C1-AF3B-4E04-87D2-781092E05377}" destId="{A0A83658-A486-49B6-9648-66136301699C}" srcOrd="6" destOrd="0" presId="urn:microsoft.com/office/officeart/2005/8/layout/vList4"/>
    <dgm:cxn modelId="{208A1906-47D2-48D8-ABEF-9BAE340ACD97}" type="presParOf" srcId="{A0A83658-A486-49B6-9648-66136301699C}" destId="{3FF2D006-6FBC-4DC5-AE17-2A0DB9180C75}" srcOrd="0" destOrd="0" presId="urn:microsoft.com/office/officeart/2005/8/layout/vList4"/>
    <dgm:cxn modelId="{D4C9EF71-2769-463B-B4FC-86D76DE25A51}" type="presParOf" srcId="{A0A83658-A486-49B6-9648-66136301699C}" destId="{B3D57A68-CE9E-4A04-8C9F-9CEEB7CF8F33}" srcOrd="1" destOrd="0" presId="urn:microsoft.com/office/officeart/2005/8/layout/vList4"/>
    <dgm:cxn modelId="{15CF79A3-807C-4930-9F10-4CEB64CBBA3D}" type="presParOf" srcId="{A0A83658-A486-49B6-9648-66136301699C}" destId="{28A51291-BFCA-4684-8D8A-796940E75698}" srcOrd="2" destOrd="0" presId="urn:microsoft.com/office/officeart/2005/8/layout/vList4"/>
    <dgm:cxn modelId="{3F492009-6B64-4557-AB98-11DFF9A15629}" type="presParOf" srcId="{BC4C00C1-AF3B-4E04-87D2-781092E05377}" destId="{C700828A-76C5-42D7-A1F8-1EEBF45B40E5}" srcOrd="7" destOrd="0" presId="urn:microsoft.com/office/officeart/2005/8/layout/vList4"/>
    <dgm:cxn modelId="{57822752-B117-47BA-8CB4-CA8AF34DAEDD}" type="presParOf" srcId="{BC4C00C1-AF3B-4E04-87D2-781092E05377}" destId="{F259A7B8-217F-4CDD-92F1-60FFC0677882}" srcOrd="8" destOrd="0" presId="urn:microsoft.com/office/officeart/2005/8/layout/vList4"/>
    <dgm:cxn modelId="{7677A5A3-6C95-48F9-B692-A2082690CDAA}" type="presParOf" srcId="{F259A7B8-217F-4CDD-92F1-60FFC0677882}" destId="{6D4318F1-3BAE-46BB-AE17-091DB1252310}" srcOrd="0" destOrd="0" presId="urn:microsoft.com/office/officeart/2005/8/layout/vList4"/>
    <dgm:cxn modelId="{567DFBFD-0F24-448F-8918-D82F905FD608}" type="presParOf" srcId="{F259A7B8-217F-4CDD-92F1-60FFC0677882}" destId="{BC0F65BC-2328-42BC-B3F8-F8B5C614C14E}" srcOrd="1" destOrd="0" presId="urn:microsoft.com/office/officeart/2005/8/layout/vList4"/>
    <dgm:cxn modelId="{40696154-62BE-4425-9448-0387F289F802}" type="presParOf" srcId="{F259A7B8-217F-4CDD-92F1-60FFC0677882}" destId="{2FF8F717-3F3D-41E8-8AB3-A45AA43C9D00}" srcOrd="2" destOrd="0" presId="urn:microsoft.com/office/officeart/2005/8/layout/vList4"/>
    <dgm:cxn modelId="{CCADAB04-C659-4A7F-80E9-3811A1CF68A9}" type="presParOf" srcId="{BC4C00C1-AF3B-4E04-87D2-781092E05377}" destId="{5E2F2A4F-206B-4BBC-8385-D88120F37398}" srcOrd="9" destOrd="0" presId="urn:microsoft.com/office/officeart/2005/8/layout/vList4"/>
    <dgm:cxn modelId="{D66FFB2D-B907-440A-A869-D04D79692F99}" type="presParOf" srcId="{BC4C00C1-AF3B-4E04-87D2-781092E05377}" destId="{AC1D7283-179D-4798-80E5-0DAC77E99B6F}" srcOrd="10" destOrd="0" presId="urn:microsoft.com/office/officeart/2005/8/layout/vList4"/>
    <dgm:cxn modelId="{BA27EB11-81CE-4F38-B60C-7036F861BFBF}" type="presParOf" srcId="{AC1D7283-179D-4798-80E5-0DAC77E99B6F}" destId="{78DC8B63-693A-4F0B-BDDF-756D6788CB1C}" srcOrd="0" destOrd="0" presId="urn:microsoft.com/office/officeart/2005/8/layout/vList4"/>
    <dgm:cxn modelId="{2ECAF487-EFE5-40AB-A281-F080D57487AD}" type="presParOf" srcId="{AC1D7283-179D-4798-80E5-0DAC77E99B6F}" destId="{60C6B8A2-D0B9-4D13-90E2-6AE94E42FD90}" srcOrd="1" destOrd="0" presId="urn:microsoft.com/office/officeart/2005/8/layout/vList4"/>
    <dgm:cxn modelId="{3D4B2DC3-D751-4D53-A84A-EA5032D15CD1}" type="presParOf" srcId="{AC1D7283-179D-4798-80E5-0DAC77E99B6F}" destId="{AC6936F3-2719-4F0E-86EC-C43E2FB27C8B}" srcOrd="2" destOrd="0" presId="urn:microsoft.com/office/officeart/2005/8/layout/vList4"/>
    <dgm:cxn modelId="{9BB57557-9CE2-4A4F-B56F-2F3F426854E5}" type="presParOf" srcId="{BC4C00C1-AF3B-4E04-87D2-781092E05377}" destId="{E8C280D0-4159-429E-A4DD-F04C5343D88A}" srcOrd="11" destOrd="0" presId="urn:microsoft.com/office/officeart/2005/8/layout/vList4"/>
    <dgm:cxn modelId="{3A0994B8-5605-436F-B4E4-521019507632}" type="presParOf" srcId="{BC4C00C1-AF3B-4E04-87D2-781092E05377}" destId="{668068C7-67D4-4B1A-9A30-610C3298DA5E}" srcOrd="12" destOrd="0" presId="urn:microsoft.com/office/officeart/2005/8/layout/vList4"/>
    <dgm:cxn modelId="{AC239653-8057-47D9-B685-D35C6D9CDB35}" type="presParOf" srcId="{668068C7-67D4-4B1A-9A30-610C3298DA5E}" destId="{2C7997D5-5EBD-427E-864F-D831D9450678}" srcOrd="0" destOrd="0" presId="urn:microsoft.com/office/officeart/2005/8/layout/vList4"/>
    <dgm:cxn modelId="{1F28A1FB-16E4-4658-A9CF-209424451EFA}" type="presParOf" srcId="{668068C7-67D4-4B1A-9A30-610C3298DA5E}" destId="{F00078EA-51C6-409E-8455-A3E21E1B3FF7}" srcOrd="1" destOrd="0" presId="urn:microsoft.com/office/officeart/2005/8/layout/vList4"/>
    <dgm:cxn modelId="{0A802084-2F1D-4349-992F-338D825C0961}" type="presParOf" srcId="{668068C7-67D4-4B1A-9A30-610C3298DA5E}" destId="{CC6CEB2E-2D5C-4C98-B917-C9D1B265CF06}" srcOrd="2" destOrd="0" presId="urn:microsoft.com/office/officeart/2005/8/layout/vList4"/>
    <dgm:cxn modelId="{EB805F7F-91D5-45CB-909B-8601870E4455}" type="presParOf" srcId="{BC4C00C1-AF3B-4E04-87D2-781092E05377}" destId="{BD3FC663-36B0-4F7B-A60E-F93698A7A8B6}" srcOrd="13" destOrd="0" presId="urn:microsoft.com/office/officeart/2005/8/layout/vList4"/>
    <dgm:cxn modelId="{8A87E1EC-5D3E-4DAC-87AA-F51D92A4D332}" type="presParOf" srcId="{BC4C00C1-AF3B-4E04-87D2-781092E05377}" destId="{90C50333-DEE8-4C9F-AFEC-F31004E6F018}" srcOrd="14" destOrd="0" presId="urn:microsoft.com/office/officeart/2005/8/layout/vList4"/>
    <dgm:cxn modelId="{89F4A16E-1DA1-4911-B813-AAA7189EE3E6}" type="presParOf" srcId="{90C50333-DEE8-4C9F-AFEC-F31004E6F018}" destId="{33047A3C-F40B-491D-B8E0-3F22EAB6E500}" srcOrd="0" destOrd="0" presId="urn:microsoft.com/office/officeart/2005/8/layout/vList4"/>
    <dgm:cxn modelId="{2BC86935-EFAF-41EC-9532-82380935D571}" type="presParOf" srcId="{90C50333-DEE8-4C9F-AFEC-F31004E6F018}" destId="{A242659F-B916-4FD7-BDC8-7F765BCE3932}" srcOrd="1" destOrd="0" presId="urn:microsoft.com/office/officeart/2005/8/layout/vList4"/>
    <dgm:cxn modelId="{4AF8B1E8-286F-4AED-98CF-53F24AC3F645}" type="presParOf" srcId="{90C50333-DEE8-4C9F-AFEC-F31004E6F018}" destId="{456617AE-3E93-4B8F-AF87-56358AC8FA6A}" srcOrd="2" destOrd="0" presId="urn:microsoft.com/office/officeart/2005/8/layout/vList4"/>
    <dgm:cxn modelId="{F5BAA537-F66B-48B9-A608-91EBCCE004AA}" type="presParOf" srcId="{BC4C00C1-AF3B-4E04-87D2-781092E05377}" destId="{18F5DF13-952F-4A59-8BDB-F4D3F1E4C761}" srcOrd="15" destOrd="0" presId="urn:microsoft.com/office/officeart/2005/8/layout/vList4"/>
    <dgm:cxn modelId="{A77022B7-C314-465E-8321-B06F73D85C35}" type="presParOf" srcId="{BC4C00C1-AF3B-4E04-87D2-781092E05377}" destId="{12967E41-6F8F-43A8-8F20-5374448E7711}" srcOrd="16" destOrd="0" presId="urn:microsoft.com/office/officeart/2005/8/layout/vList4"/>
    <dgm:cxn modelId="{7C39BE59-5999-4FB3-965D-E135C65227C5}" type="presParOf" srcId="{12967E41-6F8F-43A8-8F20-5374448E7711}" destId="{C9789A5D-B9A1-47ED-9963-741EBEB4610C}" srcOrd="0" destOrd="0" presId="urn:microsoft.com/office/officeart/2005/8/layout/vList4"/>
    <dgm:cxn modelId="{4910FAD1-6378-41D1-811B-A1C7E6FCF7C6}" type="presParOf" srcId="{12967E41-6F8F-43A8-8F20-5374448E7711}" destId="{DCAF0899-58B3-4159-A0CB-198B6D94185A}" srcOrd="1" destOrd="0" presId="urn:microsoft.com/office/officeart/2005/8/layout/vList4"/>
    <dgm:cxn modelId="{E7348642-C923-4ED0-9700-896DE27B1F56}" type="presParOf" srcId="{12967E41-6F8F-43A8-8F20-5374448E7711}" destId="{6AD1FB78-4A12-4953-ADDF-70968C07B7DC}"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085355-8FFA-4F20-9B9C-6E111309E09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4D661F4-DF50-40CA-9A38-CF273095B7EF}">
      <dgm:prSet phldrT="[Text]"/>
      <dgm:spPr>
        <a:solidFill>
          <a:schemeClr val="accent5"/>
        </a:solidFill>
      </dgm:spPr>
      <dgm:t>
        <a:bodyPr/>
        <a:lstStyle/>
        <a:p>
          <a:r>
            <a:rPr lang="en-US" dirty="0"/>
            <a:t>Agriculture Water Conservation Grants</a:t>
          </a:r>
        </a:p>
      </dgm:t>
    </dgm:pt>
    <dgm:pt modelId="{B4F50E00-E066-4C6F-A3FE-136A0ECA2946}" type="parTrans" cxnId="{05CD597E-4C91-476C-8364-F82E466E4F39}">
      <dgm:prSet/>
      <dgm:spPr/>
      <dgm:t>
        <a:bodyPr/>
        <a:lstStyle/>
        <a:p>
          <a:endParaRPr lang="en-US"/>
        </a:p>
      </dgm:t>
    </dgm:pt>
    <dgm:pt modelId="{7B2FFCD8-4D9E-440E-AA68-80111BA7E556}" type="sibTrans" cxnId="{05CD597E-4C91-476C-8364-F82E466E4F39}">
      <dgm:prSet/>
      <dgm:spPr/>
      <dgm:t>
        <a:bodyPr/>
        <a:lstStyle/>
        <a:p>
          <a:endParaRPr lang="en-US"/>
        </a:p>
      </dgm:t>
    </dgm:pt>
    <dgm:pt modelId="{FA5775F6-E094-450A-B652-98EC712381BC}">
      <dgm:prSet phldrT="[Text]"/>
      <dgm:spPr/>
      <dgm:t>
        <a:bodyPr/>
        <a:lstStyle/>
        <a:p>
          <a:r>
            <a:rPr lang="en-US" dirty="0"/>
            <a:t>Clean Water State Revolving Fund (CWSRF)</a:t>
          </a:r>
        </a:p>
      </dgm:t>
    </dgm:pt>
    <dgm:pt modelId="{F6079879-6BF0-49F8-8B66-7A9832FCFE31}" type="parTrans" cxnId="{BAD4D905-A9A3-41DE-959E-2A0719CD7D0B}">
      <dgm:prSet/>
      <dgm:spPr/>
      <dgm:t>
        <a:bodyPr/>
        <a:lstStyle/>
        <a:p>
          <a:endParaRPr lang="en-US"/>
        </a:p>
      </dgm:t>
    </dgm:pt>
    <dgm:pt modelId="{86FF9D2F-63C3-4D88-BF8E-D43C5176457F}" type="sibTrans" cxnId="{BAD4D905-A9A3-41DE-959E-2A0719CD7D0B}">
      <dgm:prSet/>
      <dgm:spPr/>
      <dgm:t>
        <a:bodyPr/>
        <a:lstStyle/>
        <a:p>
          <a:endParaRPr lang="en-US"/>
        </a:p>
      </dgm:t>
    </dgm:pt>
    <dgm:pt modelId="{63AADB91-CEB4-46EB-8693-3D0E6BE959B3}">
      <dgm:prSet phldrT="[Text]"/>
      <dgm:spPr>
        <a:solidFill>
          <a:schemeClr val="accent5"/>
        </a:solidFill>
      </dgm:spPr>
      <dgm:t>
        <a:bodyPr/>
        <a:lstStyle/>
        <a:p>
          <a:r>
            <a:rPr lang="en-US" dirty="0"/>
            <a:t>Economically Distressed Areas Program (EDAP)</a:t>
          </a:r>
        </a:p>
      </dgm:t>
    </dgm:pt>
    <dgm:pt modelId="{6FFD6010-300E-4CDB-AD7F-BAB3368AAD45}" type="parTrans" cxnId="{DA700316-7F8D-4764-8802-E73485BEE8A5}">
      <dgm:prSet/>
      <dgm:spPr/>
      <dgm:t>
        <a:bodyPr/>
        <a:lstStyle/>
        <a:p>
          <a:endParaRPr lang="en-US"/>
        </a:p>
      </dgm:t>
    </dgm:pt>
    <dgm:pt modelId="{F3201A30-D6AB-43DA-8418-8198F5B2F090}" type="sibTrans" cxnId="{DA700316-7F8D-4764-8802-E73485BEE8A5}">
      <dgm:prSet/>
      <dgm:spPr/>
      <dgm:t>
        <a:bodyPr/>
        <a:lstStyle/>
        <a:p>
          <a:endParaRPr lang="en-US"/>
        </a:p>
      </dgm:t>
    </dgm:pt>
    <dgm:pt modelId="{5009BEBA-CD02-432F-AA49-6AB46ADC139B}">
      <dgm:prSet phldrT="[Text]"/>
      <dgm:spPr>
        <a:solidFill>
          <a:schemeClr val="accent5"/>
        </a:solidFill>
      </dgm:spPr>
      <dgm:t>
        <a:bodyPr/>
        <a:lstStyle/>
        <a:p>
          <a:r>
            <a:rPr lang="en-US" dirty="0"/>
            <a:t>FEMA/Flood Protection</a:t>
          </a:r>
        </a:p>
      </dgm:t>
    </dgm:pt>
    <dgm:pt modelId="{5131293B-8A29-4F1B-90A9-F52AF53E7A26}" type="parTrans" cxnId="{F39B3DE9-662F-4833-A1B9-191BB79F5FAB}">
      <dgm:prSet/>
      <dgm:spPr/>
      <dgm:t>
        <a:bodyPr/>
        <a:lstStyle/>
        <a:p>
          <a:endParaRPr lang="en-US"/>
        </a:p>
      </dgm:t>
    </dgm:pt>
    <dgm:pt modelId="{0F3EA13E-8397-43B1-BB1A-7C1F66958C85}" type="sibTrans" cxnId="{F39B3DE9-662F-4833-A1B9-191BB79F5FAB}">
      <dgm:prSet/>
      <dgm:spPr/>
      <dgm:t>
        <a:bodyPr/>
        <a:lstStyle/>
        <a:p>
          <a:endParaRPr lang="en-US"/>
        </a:p>
      </dgm:t>
    </dgm:pt>
    <dgm:pt modelId="{E7997017-6429-43F0-8E29-01A3B83B07D5}">
      <dgm:prSet phldrT="[Text]"/>
      <dgm:spPr>
        <a:solidFill>
          <a:schemeClr val="accent5"/>
        </a:solidFill>
      </dgm:spPr>
      <dgm:t>
        <a:bodyPr/>
        <a:lstStyle/>
        <a:p>
          <a:r>
            <a:rPr lang="en-US" dirty="0"/>
            <a:t>Rural Water Assistance Fund</a:t>
          </a:r>
        </a:p>
      </dgm:t>
    </dgm:pt>
    <dgm:pt modelId="{DCB12862-E76C-4F08-98F5-0A93CE663277}" type="parTrans" cxnId="{1149EE42-6C83-4EC4-ABB8-3006CB08456C}">
      <dgm:prSet/>
      <dgm:spPr/>
      <dgm:t>
        <a:bodyPr/>
        <a:lstStyle/>
        <a:p>
          <a:endParaRPr lang="en-US"/>
        </a:p>
      </dgm:t>
    </dgm:pt>
    <dgm:pt modelId="{B3FEC655-510B-4DD7-B7CF-6448D12720D0}" type="sibTrans" cxnId="{1149EE42-6C83-4EC4-ABB8-3006CB08456C}">
      <dgm:prSet/>
      <dgm:spPr/>
      <dgm:t>
        <a:bodyPr/>
        <a:lstStyle/>
        <a:p>
          <a:endParaRPr lang="en-US"/>
        </a:p>
      </dgm:t>
    </dgm:pt>
    <dgm:pt modelId="{A36ACD71-D679-4BAB-9A46-497172181831}">
      <dgm:prSet phldrT="[Text]"/>
      <dgm:spPr>
        <a:solidFill>
          <a:schemeClr val="accent5"/>
        </a:solidFill>
      </dgm:spPr>
      <dgm:t>
        <a:bodyPr/>
        <a:lstStyle/>
        <a:p>
          <a:r>
            <a:rPr lang="en-US" dirty="0"/>
            <a:t>State Water Implementation Fund for Texas (SWIFT) </a:t>
          </a:r>
        </a:p>
      </dgm:t>
    </dgm:pt>
    <dgm:pt modelId="{6F20544F-B676-4E44-9C7A-008183EA83E7}" type="parTrans" cxnId="{31FBA0B7-BE35-4665-81BD-B4577FD727FE}">
      <dgm:prSet/>
      <dgm:spPr/>
      <dgm:t>
        <a:bodyPr/>
        <a:lstStyle/>
        <a:p>
          <a:endParaRPr lang="en-US"/>
        </a:p>
      </dgm:t>
    </dgm:pt>
    <dgm:pt modelId="{BBEB26B5-8AC4-4ABD-9970-50DA90106455}" type="sibTrans" cxnId="{31FBA0B7-BE35-4665-81BD-B4577FD727FE}">
      <dgm:prSet/>
      <dgm:spPr/>
      <dgm:t>
        <a:bodyPr/>
        <a:lstStyle/>
        <a:p>
          <a:endParaRPr lang="en-US"/>
        </a:p>
      </dgm:t>
    </dgm:pt>
    <dgm:pt modelId="{6B9BF8F3-2F87-4177-B555-CF2E845C4703}">
      <dgm:prSet phldrT="[Text]"/>
      <dgm:spPr/>
      <dgm:t>
        <a:bodyPr/>
        <a:lstStyle/>
        <a:p>
          <a:r>
            <a:rPr lang="en-US" dirty="0"/>
            <a:t>Texas Water Development Fund (DFund)</a:t>
          </a:r>
        </a:p>
      </dgm:t>
    </dgm:pt>
    <dgm:pt modelId="{622E6FE6-7B2F-4494-BB19-AA09A830E332}" type="parTrans" cxnId="{BF715A5C-0FA3-45EC-A1EA-350EC1B070B1}">
      <dgm:prSet/>
      <dgm:spPr/>
      <dgm:t>
        <a:bodyPr/>
        <a:lstStyle/>
        <a:p>
          <a:endParaRPr lang="en-US"/>
        </a:p>
      </dgm:t>
    </dgm:pt>
    <dgm:pt modelId="{AF11BF24-9366-4C06-A3E4-1639399E10FC}" type="sibTrans" cxnId="{BF715A5C-0FA3-45EC-A1EA-350EC1B070B1}">
      <dgm:prSet/>
      <dgm:spPr/>
      <dgm:t>
        <a:bodyPr/>
        <a:lstStyle/>
        <a:p>
          <a:endParaRPr lang="en-US"/>
        </a:p>
      </dgm:t>
    </dgm:pt>
    <dgm:pt modelId="{2D4AAEC5-70E5-49BD-AA10-38BD1FBF1AE8}">
      <dgm:prSet phldrT="[Text]"/>
      <dgm:spPr>
        <a:solidFill>
          <a:schemeClr val="accent5"/>
        </a:solidFill>
      </dgm:spPr>
      <dgm:t>
        <a:bodyPr/>
        <a:lstStyle/>
        <a:p>
          <a:r>
            <a:rPr lang="en-US" dirty="0"/>
            <a:t>Agriculture Water Conservation Loan</a:t>
          </a:r>
        </a:p>
      </dgm:t>
    </dgm:pt>
    <dgm:pt modelId="{CF80535D-C058-402D-A150-ED1A40B3F88A}" type="sibTrans" cxnId="{96FF2317-95BE-4F51-B8D1-EFEA7C36B8A5}">
      <dgm:prSet/>
      <dgm:spPr/>
      <dgm:t>
        <a:bodyPr/>
        <a:lstStyle/>
        <a:p>
          <a:endParaRPr lang="en-US"/>
        </a:p>
      </dgm:t>
    </dgm:pt>
    <dgm:pt modelId="{1E8F2B0B-B04D-4C87-9A79-90B66E9C6AF5}" type="parTrans" cxnId="{96FF2317-95BE-4F51-B8D1-EFEA7C36B8A5}">
      <dgm:prSet/>
      <dgm:spPr/>
      <dgm:t>
        <a:bodyPr/>
        <a:lstStyle/>
        <a:p>
          <a:endParaRPr lang="en-US"/>
        </a:p>
      </dgm:t>
    </dgm:pt>
    <dgm:pt modelId="{8B072630-E451-48CB-9A62-F32AD5598664}">
      <dgm:prSet phldrT="[Text]"/>
      <dgm:spPr>
        <a:solidFill>
          <a:schemeClr val="accent5"/>
        </a:solidFill>
      </dgm:spPr>
      <dgm:t>
        <a:bodyPr/>
        <a:lstStyle/>
        <a:p>
          <a:r>
            <a:rPr lang="en-US" dirty="0"/>
            <a:t>Drinking Water State Revolving Fund (DWSRF)</a:t>
          </a:r>
        </a:p>
      </dgm:t>
    </dgm:pt>
    <dgm:pt modelId="{74522668-DCB3-4E0F-A5C5-41617EAF2EE2}" type="parTrans" cxnId="{1567C216-27B9-4482-961B-36643038DFFA}">
      <dgm:prSet/>
      <dgm:spPr/>
      <dgm:t>
        <a:bodyPr/>
        <a:lstStyle/>
        <a:p>
          <a:endParaRPr lang="en-US"/>
        </a:p>
      </dgm:t>
    </dgm:pt>
    <dgm:pt modelId="{2BEC2635-C86A-4FC0-89AF-E9B6DFEFEB81}" type="sibTrans" cxnId="{1567C216-27B9-4482-961B-36643038DFFA}">
      <dgm:prSet/>
      <dgm:spPr/>
      <dgm:t>
        <a:bodyPr/>
        <a:lstStyle/>
        <a:p>
          <a:endParaRPr lang="en-US"/>
        </a:p>
      </dgm:t>
    </dgm:pt>
    <dgm:pt modelId="{7648361A-5F34-411D-A543-7E2B2D8BC73A}">
      <dgm:prSet phldrT="[Text]"/>
      <dgm:spPr>
        <a:solidFill>
          <a:schemeClr val="accent5"/>
        </a:solidFill>
      </dgm:spPr>
      <dgm:t>
        <a:bodyPr/>
        <a:lstStyle/>
        <a:p>
          <a:r>
            <a:rPr lang="en-US" dirty="0"/>
            <a:t>Groundwater Conservation District Loan</a:t>
          </a:r>
        </a:p>
      </dgm:t>
    </dgm:pt>
    <dgm:pt modelId="{C626E5A3-6BD2-47B9-A080-1DF00AD8E859}" type="parTrans" cxnId="{8CA661AA-809F-43B3-ADFD-E4D1CB70FF43}">
      <dgm:prSet/>
      <dgm:spPr/>
      <dgm:t>
        <a:bodyPr/>
        <a:lstStyle/>
        <a:p>
          <a:endParaRPr lang="en-US"/>
        </a:p>
      </dgm:t>
    </dgm:pt>
    <dgm:pt modelId="{B8CE89D8-2BC5-4FF2-80BD-733EBFE58456}" type="sibTrans" cxnId="{8CA661AA-809F-43B3-ADFD-E4D1CB70FF43}">
      <dgm:prSet/>
      <dgm:spPr/>
      <dgm:t>
        <a:bodyPr/>
        <a:lstStyle/>
        <a:p>
          <a:endParaRPr lang="en-US"/>
        </a:p>
      </dgm:t>
    </dgm:pt>
    <dgm:pt modelId="{8CEF4537-4D53-4247-A576-69519A73DFA3}" type="pres">
      <dgm:prSet presAssocID="{CF085355-8FFA-4F20-9B9C-6E111309E09C}" presName="diagram" presStyleCnt="0">
        <dgm:presLayoutVars>
          <dgm:dir/>
          <dgm:resizeHandles val="exact"/>
        </dgm:presLayoutVars>
      </dgm:prSet>
      <dgm:spPr/>
    </dgm:pt>
    <dgm:pt modelId="{7AA7ED14-7D2D-42CE-9155-6A2204EAC3E0}" type="pres">
      <dgm:prSet presAssocID="{24D661F4-DF50-40CA-9A38-CF273095B7EF}" presName="node" presStyleLbl="node1" presStyleIdx="0" presStyleCnt="10">
        <dgm:presLayoutVars>
          <dgm:bulletEnabled val="1"/>
        </dgm:presLayoutVars>
      </dgm:prSet>
      <dgm:spPr/>
    </dgm:pt>
    <dgm:pt modelId="{AD06A198-D955-4D02-8517-2171493F507B}" type="pres">
      <dgm:prSet presAssocID="{7B2FFCD8-4D9E-440E-AA68-80111BA7E556}" presName="sibTrans" presStyleCnt="0"/>
      <dgm:spPr/>
    </dgm:pt>
    <dgm:pt modelId="{A0D4CD02-6ACD-4276-AEEC-EF1D812EC68D}" type="pres">
      <dgm:prSet presAssocID="{2D4AAEC5-70E5-49BD-AA10-38BD1FBF1AE8}" presName="node" presStyleLbl="node1" presStyleIdx="1" presStyleCnt="10">
        <dgm:presLayoutVars>
          <dgm:bulletEnabled val="1"/>
        </dgm:presLayoutVars>
      </dgm:prSet>
      <dgm:spPr/>
    </dgm:pt>
    <dgm:pt modelId="{FB91A312-32F8-4C21-8F51-F8A68755470E}" type="pres">
      <dgm:prSet presAssocID="{CF80535D-C058-402D-A150-ED1A40B3F88A}" presName="sibTrans" presStyleCnt="0"/>
      <dgm:spPr/>
    </dgm:pt>
    <dgm:pt modelId="{C637EC6C-C519-4AAF-98CA-BCCBF11B8031}" type="pres">
      <dgm:prSet presAssocID="{7648361A-5F34-411D-A543-7E2B2D8BC73A}" presName="node" presStyleLbl="node1" presStyleIdx="2" presStyleCnt="10">
        <dgm:presLayoutVars>
          <dgm:bulletEnabled val="1"/>
        </dgm:presLayoutVars>
      </dgm:prSet>
      <dgm:spPr/>
    </dgm:pt>
    <dgm:pt modelId="{245AA252-F247-44F8-9D8C-C26B5B651DE5}" type="pres">
      <dgm:prSet presAssocID="{B8CE89D8-2BC5-4FF2-80BD-733EBFE58456}" presName="sibTrans" presStyleCnt="0"/>
      <dgm:spPr/>
    </dgm:pt>
    <dgm:pt modelId="{B9E9C3E0-713F-49F3-BED7-DCD3E9B7730F}" type="pres">
      <dgm:prSet presAssocID="{FA5775F6-E094-450A-B652-98EC712381BC}" presName="node" presStyleLbl="node1" presStyleIdx="3" presStyleCnt="10">
        <dgm:presLayoutVars>
          <dgm:bulletEnabled val="1"/>
        </dgm:presLayoutVars>
      </dgm:prSet>
      <dgm:spPr/>
    </dgm:pt>
    <dgm:pt modelId="{0406FAD0-FE85-4471-8DDF-634334EBD77E}" type="pres">
      <dgm:prSet presAssocID="{86FF9D2F-63C3-4D88-BF8E-D43C5176457F}" presName="sibTrans" presStyleCnt="0"/>
      <dgm:spPr/>
    </dgm:pt>
    <dgm:pt modelId="{D1D0F636-9425-4523-B30F-901E5DE38CC7}" type="pres">
      <dgm:prSet presAssocID="{8B072630-E451-48CB-9A62-F32AD5598664}" presName="node" presStyleLbl="node1" presStyleIdx="4" presStyleCnt="10">
        <dgm:presLayoutVars>
          <dgm:bulletEnabled val="1"/>
        </dgm:presLayoutVars>
      </dgm:prSet>
      <dgm:spPr/>
    </dgm:pt>
    <dgm:pt modelId="{A0193CFD-4C52-4BE2-880F-393EA5DB21B7}" type="pres">
      <dgm:prSet presAssocID="{2BEC2635-C86A-4FC0-89AF-E9B6DFEFEB81}" presName="sibTrans" presStyleCnt="0"/>
      <dgm:spPr/>
    </dgm:pt>
    <dgm:pt modelId="{9E42BD99-0CF7-4DCC-A718-B9A9EA411015}" type="pres">
      <dgm:prSet presAssocID="{63AADB91-CEB4-46EB-8693-3D0E6BE959B3}" presName="node" presStyleLbl="node1" presStyleIdx="5" presStyleCnt="10">
        <dgm:presLayoutVars>
          <dgm:bulletEnabled val="1"/>
        </dgm:presLayoutVars>
      </dgm:prSet>
      <dgm:spPr/>
    </dgm:pt>
    <dgm:pt modelId="{93E02E20-7226-4482-89C1-CE3C810E0661}" type="pres">
      <dgm:prSet presAssocID="{F3201A30-D6AB-43DA-8418-8198F5B2F090}" presName="sibTrans" presStyleCnt="0"/>
      <dgm:spPr/>
    </dgm:pt>
    <dgm:pt modelId="{B9411C4B-D5FE-46E9-9BFF-03FC587F6088}" type="pres">
      <dgm:prSet presAssocID="{5009BEBA-CD02-432F-AA49-6AB46ADC139B}" presName="node" presStyleLbl="node1" presStyleIdx="6" presStyleCnt="10">
        <dgm:presLayoutVars>
          <dgm:bulletEnabled val="1"/>
        </dgm:presLayoutVars>
      </dgm:prSet>
      <dgm:spPr/>
    </dgm:pt>
    <dgm:pt modelId="{FA4E2594-EDF4-40E5-AD8F-43D421A3CDE3}" type="pres">
      <dgm:prSet presAssocID="{0F3EA13E-8397-43B1-BB1A-7C1F66958C85}" presName="sibTrans" presStyleCnt="0"/>
      <dgm:spPr/>
    </dgm:pt>
    <dgm:pt modelId="{F782C788-3811-4B44-9B54-9D91E5810EC3}" type="pres">
      <dgm:prSet presAssocID="{E7997017-6429-43F0-8E29-01A3B83B07D5}" presName="node" presStyleLbl="node1" presStyleIdx="7" presStyleCnt="10">
        <dgm:presLayoutVars>
          <dgm:bulletEnabled val="1"/>
        </dgm:presLayoutVars>
      </dgm:prSet>
      <dgm:spPr/>
    </dgm:pt>
    <dgm:pt modelId="{6AF6FE62-07F6-498E-885A-B2110C2471EB}" type="pres">
      <dgm:prSet presAssocID="{B3FEC655-510B-4DD7-B7CF-6448D12720D0}" presName="sibTrans" presStyleCnt="0"/>
      <dgm:spPr/>
    </dgm:pt>
    <dgm:pt modelId="{CACE54FE-601D-4B76-96BB-B3B96B626B2C}" type="pres">
      <dgm:prSet presAssocID="{A36ACD71-D679-4BAB-9A46-497172181831}" presName="node" presStyleLbl="node1" presStyleIdx="8" presStyleCnt="10">
        <dgm:presLayoutVars>
          <dgm:bulletEnabled val="1"/>
        </dgm:presLayoutVars>
      </dgm:prSet>
      <dgm:spPr/>
    </dgm:pt>
    <dgm:pt modelId="{BF4B8CC8-0C86-48EE-B4F5-6AD2F7C2F8AC}" type="pres">
      <dgm:prSet presAssocID="{BBEB26B5-8AC4-4ABD-9970-50DA90106455}" presName="sibTrans" presStyleCnt="0"/>
      <dgm:spPr/>
    </dgm:pt>
    <dgm:pt modelId="{8EEC1D48-73DF-4EF9-BAA5-6C60F22C6E42}" type="pres">
      <dgm:prSet presAssocID="{6B9BF8F3-2F87-4177-B555-CF2E845C4703}" presName="node" presStyleLbl="node1" presStyleIdx="9" presStyleCnt="10">
        <dgm:presLayoutVars>
          <dgm:bulletEnabled val="1"/>
        </dgm:presLayoutVars>
      </dgm:prSet>
      <dgm:spPr/>
    </dgm:pt>
  </dgm:ptLst>
  <dgm:cxnLst>
    <dgm:cxn modelId="{BDA5A203-539F-4C56-A55B-AD5D6C7FB7EE}" type="presOf" srcId="{E7997017-6429-43F0-8E29-01A3B83B07D5}" destId="{F782C788-3811-4B44-9B54-9D91E5810EC3}" srcOrd="0" destOrd="0" presId="urn:microsoft.com/office/officeart/2005/8/layout/default"/>
    <dgm:cxn modelId="{51B03505-BB0A-40CE-9DD7-83EAB20E7774}" type="presOf" srcId="{8B072630-E451-48CB-9A62-F32AD5598664}" destId="{D1D0F636-9425-4523-B30F-901E5DE38CC7}" srcOrd="0" destOrd="0" presId="urn:microsoft.com/office/officeart/2005/8/layout/default"/>
    <dgm:cxn modelId="{BAD4D905-A9A3-41DE-959E-2A0719CD7D0B}" srcId="{CF085355-8FFA-4F20-9B9C-6E111309E09C}" destId="{FA5775F6-E094-450A-B652-98EC712381BC}" srcOrd="3" destOrd="0" parTransId="{F6079879-6BF0-49F8-8B66-7A9832FCFE31}" sibTransId="{86FF9D2F-63C3-4D88-BF8E-D43C5176457F}"/>
    <dgm:cxn modelId="{DA700316-7F8D-4764-8802-E73485BEE8A5}" srcId="{CF085355-8FFA-4F20-9B9C-6E111309E09C}" destId="{63AADB91-CEB4-46EB-8693-3D0E6BE959B3}" srcOrd="5" destOrd="0" parTransId="{6FFD6010-300E-4CDB-AD7F-BAB3368AAD45}" sibTransId="{F3201A30-D6AB-43DA-8418-8198F5B2F090}"/>
    <dgm:cxn modelId="{1567C216-27B9-4482-961B-36643038DFFA}" srcId="{CF085355-8FFA-4F20-9B9C-6E111309E09C}" destId="{8B072630-E451-48CB-9A62-F32AD5598664}" srcOrd="4" destOrd="0" parTransId="{74522668-DCB3-4E0F-A5C5-41617EAF2EE2}" sibTransId="{2BEC2635-C86A-4FC0-89AF-E9B6DFEFEB81}"/>
    <dgm:cxn modelId="{96FF2317-95BE-4F51-B8D1-EFEA7C36B8A5}" srcId="{CF085355-8FFA-4F20-9B9C-6E111309E09C}" destId="{2D4AAEC5-70E5-49BD-AA10-38BD1FBF1AE8}" srcOrd="1" destOrd="0" parTransId="{1E8F2B0B-B04D-4C87-9A79-90B66E9C6AF5}" sibTransId="{CF80535D-C058-402D-A150-ED1A40B3F88A}"/>
    <dgm:cxn modelId="{A740F51C-4727-428B-87A2-72769F4F28F7}" type="presOf" srcId="{24D661F4-DF50-40CA-9A38-CF273095B7EF}" destId="{7AA7ED14-7D2D-42CE-9155-6A2204EAC3E0}" srcOrd="0" destOrd="0" presId="urn:microsoft.com/office/officeart/2005/8/layout/default"/>
    <dgm:cxn modelId="{BF715A5C-0FA3-45EC-A1EA-350EC1B070B1}" srcId="{CF085355-8FFA-4F20-9B9C-6E111309E09C}" destId="{6B9BF8F3-2F87-4177-B555-CF2E845C4703}" srcOrd="9" destOrd="0" parTransId="{622E6FE6-7B2F-4494-BB19-AA09A830E332}" sibTransId="{AF11BF24-9366-4C06-A3E4-1639399E10FC}"/>
    <dgm:cxn modelId="{1149EE42-6C83-4EC4-ABB8-3006CB08456C}" srcId="{CF085355-8FFA-4F20-9B9C-6E111309E09C}" destId="{E7997017-6429-43F0-8E29-01A3B83B07D5}" srcOrd="7" destOrd="0" parTransId="{DCB12862-E76C-4F08-98F5-0A93CE663277}" sibTransId="{B3FEC655-510B-4DD7-B7CF-6448D12720D0}"/>
    <dgm:cxn modelId="{616BA068-A43A-4E55-BA2E-1680F3D10121}" type="presOf" srcId="{7648361A-5F34-411D-A543-7E2B2D8BC73A}" destId="{C637EC6C-C519-4AAF-98CA-BCCBF11B8031}" srcOrd="0" destOrd="0" presId="urn:microsoft.com/office/officeart/2005/8/layout/default"/>
    <dgm:cxn modelId="{1700D175-07D7-47BD-B6CA-158A88C6642D}" type="presOf" srcId="{6B9BF8F3-2F87-4177-B555-CF2E845C4703}" destId="{8EEC1D48-73DF-4EF9-BAA5-6C60F22C6E42}" srcOrd="0" destOrd="0" presId="urn:microsoft.com/office/officeart/2005/8/layout/default"/>
    <dgm:cxn modelId="{05CD597E-4C91-476C-8364-F82E466E4F39}" srcId="{CF085355-8FFA-4F20-9B9C-6E111309E09C}" destId="{24D661F4-DF50-40CA-9A38-CF273095B7EF}" srcOrd="0" destOrd="0" parTransId="{B4F50E00-E066-4C6F-A3FE-136A0ECA2946}" sibTransId="{7B2FFCD8-4D9E-440E-AA68-80111BA7E556}"/>
    <dgm:cxn modelId="{EF77D997-505C-4390-9101-CCA64AD3E8E8}" type="presOf" srcId="{CF085355-8FFA-4F20-9B9C-6E111309E09C}" destId="{8CEF4537-4D53-4247-A576-69519A73DFA3}" srcOrd="0" destOrd="0" presId="urn:microsoft.com/office/officeart/2005/8/layout/default"/>
    <dgm:cxn modelId="{9C001E99-1C42-49F7-B1E5-3F4BF3369CE3}" type="presOf" srcId="{5009BEBA-CD02-432F-AA49-6AB46ADC139B}" destId="{B9411C4B-D5FE-46E9-9BFF-03FC587F6088}" srcOrd="0" destOrd="0" presId="urn:microsoft.com/office/officeart/2005/8/layout/default"/>
    <dgm:cxn modelId="{8CA661AA-809F-43B3-ADFD-E4D1CB70FF43}" srcId="{CF085355-8FFA-4F20-9B9C-6E111309E09C}" destId="{7648361A-5F34-411D-A543-7E2B2D8BC73A}" srcOrd="2" destOrd="0" parTransId="{C626E5A3-6BD2-47B9-A080-1DF00AD8E859}" sibTransId="{B8CE89D8-2BC5-4FF2-80BD-733EBFE58456}"/>
    <dgm:cxn modelId="{F32BA8B0-F864-4165-9E4B-30AEE950314A}" type="presOf" srcId="{A36ACD71-D679-4BAB-9A46-497172181831}" destId="{CACE54FE-601D-4B76-96BB-B3B96B626B2C}" srcOrd="0" destOrd="0" presId="urn:microsoft.com/office/officeart/2005/8/layout/default"/>
    <dgm:cxn modelId="{31FBA0B7-BE35-4665-81BD-B4577FD727FE}" srcId="{CF085355-8FFA-4F20-9B9C-6E111309E09C}" destId="{A36ACD71-D679-4BAB-9A46-497172181831}" srcOrd="8" destOrd="0" parTransId="{6F20544F-B676-4E44-9C7A-008183EA83E7}" sibTransId="{BBEB26B5-8AC4-4ABD-9970-50DA90106455}"/>
    <dgm:cxn modelId="{3FD212B9-9F31-45AA-80C7-FD48FCAB682D}" type="presOf" srcId="{63AADB91-CEB4-46EB-8693-3D0E6BE959B3}" destId="{9E42BD99-0CF7-4DCC-A718-B9A9EA411015}" srcOrd="0" destOrd="0" presId="urn:microsoft.com/office/officeart/2005/8/layout/default"/>
    <dgm:cxn modelId="{F39B3DE9-662F-4833-A1B9-191BB79F5FAB}" srcId="{CF085355-8FFA-4F20-9B9C-6E111309E09C}" destId="{5009BEBA-CD02-432F-AA49-6AB46ADC139B}" srcOrd="6" destOrd="0" parTransId="{5131293B-8A29-4F1B-90A9-F52AF53E7A26}" sibTransId="{0F3EA13E-8397-43B1-BB1A-7C1F66958C85}"/>
    <dgm:cxn modelId="{8B6D7FF4-9FFD-4738-B3A7-DD90081D5734}" type="presOf" srcId="{2D4AAEC5-70E5-49BD-AA10-38BD1FBF1AE8}" destId="{A0D4CD02-6ACD-4276-AEEC-EF1D812EC68D}" srcOrd="0" destOrd="0" presId="urn:microsoft.com/office/officeart/2005/8/layout/default"/>
    <dgm:cxn modelId="{90AC3FFC-C3C2-4C6B-94F5-331B46B88A2E}" type="presOf" srcId="{FA5775F6-E094-450A-B652-98EC712381BC}" destId="{B9E9C3E0-713F-49F3-BED7-DCD3E9B7730F}" srcOrd="0" destOrd="0" presId="urn:microsoft.com/office/officeart/2005/8/layout/default"/>
    <dgm:cxn modelId="{16263A3D-ACFF-437C-9C96-79D6A0DF4F40}" type="presParOf" srcId="{8CEF4537-4D53-4247-A576-69519A73DFA3}" destId="{7AA7ED14-7D2D-42CE-9155-6A2204EAC3E0}" srcOrd="0" destOrd="0" presId="urn:microsoft.com/office/officeart/2005/8/layout/default"/>
    <dgm:cxn modelId="{B07E1080-66DC-4958-B78D-FBA2311E04EE}" type="presParOf" srcId="{8CEF4537-4D53-4247-A576-69519A73DFA3}" destId="{AD06A198-D955-4D02-8517-2171493F507B}" srcOrd="1" destOrd="0" presId="urn:microsoft.com/office/officeart/2005/8/layout/default"/>
    <dgm:cxn modelId="{2686BAFD-585A-4105-AB4E-EF905C3B561F}" type="presParOf" srcId="{8CEF4537-4D53-4247-A576-69519A73DFA3}" destId="{A0D4CD02-6ACD-4276-AEEC-EF1D812EC68D}" srcOrd="2" destOrd="0" presId="urn:microsoft.com/office/officeart/2005/8/layout/default"/>
    <dgm:cxn modelId="{1539FAAE-6292-4AF2-BECB-F830AA0697EE}" type="presParOf" srcId="{8CEF4537-4D53-4247-A576-69519A73DFA3}" destId="{FB91A312-32F8-4C21-8F51-F8A68755470E}" srcOrd="3" destOrd="0" presId="urn:microsoft.com/office/officeart/2005/8/layout/default"/>
    <dgm:cxn modelId="{0378D7F0-3138-46F5-B6F9-E4503101A499}" type="presParOf" srcId="{8CEF4537-4D53-4247-A576-69519A73DFA3}" destId="{C637EC6C-C519-4AAF-98CA-BCCBF11B8031}" srcOrd="4" destOrd="0" presId="urn:microsoft.com/office/officeart/2005/8/layout/default"/>
    <dgm:cxn modelId="{0FACE3F0-02FA-423A-A777-1F0D1CECCE1B}" type="presParOf" srcId="{8CEF4537-4D53-4247-A576-69519A73DFA3}" destId="{245AA252-F247-44F8-9D8C-C26B5B651DE5}" srcOrd="5" destOrd="0" presId="urn:microsoft.com/office/officeart/2005/8/layout/default"/>
    <dgm:cxn modelId="{0B0EF9C5-0E85-4736-B8CF-8E106ADC6823}" type="presParOf" srcId="{8CEF4537-4D53-4247-A576-69519A73DFA3}" destId="{B9E9C3E0-713F-49F3-BED7-DCD3E9B7730F}" srcOrd="6" destOrd="0" presId="urn:microsoft.com/office/officeart/2005/8/layout/default"/>
    <dgm:cxn modelId="{3706DE15-56D7-4497-814E-989752F062BD}" type="presParOf" srcId="{8CEF4537-4D53-4247-A576-69519A73DFA3}" destId="{0406FAD0-FE85-4471-8DDF-634334EBD77E}" srcOrd="7" destOrd="0" presId="urn:microsoft.com/office/officeart/2005/8/layout/default"/>
    <dgm:cxn modelId="{82CB6614-0836-4E1D-B080-556DE7F13276}" type="presParOf" srcId="{8CEF4537-4D53-4247-A576-69519A73DFA3}" destId="{D1D0F636-9425-4523-B30F-901E5DE38CC7}" srcOrd="8" destOrd="0" presId="urn:microsoft.com/office/officeart/2005/8/layout/default"/>
    <dgm:cxn modelId="{547F7D61-E605-4EC0-827D-EEE0FE09D984}" type="presParOf" srcId="{8CEF4537-4D53-4247-A576-69519A73DFA3}" destId="{A0193CFD-4C52-4BE2-880F-393EA5DB21B7}" srcOrd="9" destOrd="0" presId="urn:microsoft.com/office/officeart/2005/8/layout/default"/>
    <dgm:cxn modelId="{8B8591F9-B695-4352-9EE8-2F48143F2191}" type="presParOf" srcId="{8CEF4537-4D53-4247-A576-69519A73DFA3}" destId="{9E42BD99-0CF7-4DCC-A718-B9A9EA411015}" srcOrd="10" destOrd="0" presId="urn:microsoft.com/office/officeart/2005/8/layout/default"/>
    <dgm:cxn modelId="{7B3D47EB-930D-47DA-8133-32A135914D5D}" type="presParOf" srcId="{8CEF4537-4D53-4247-A576-69519A73DFA3}" destId="{93E02E20-7226-4482-89C1-CE3C810E0661}" srcOrd="11" destOrd="0" presId="urn:microsoft.com/office/officeart/2005/8/layout/default"/>
    <dgm:cxn modelId="{AD3648DC-6E8F-4826-97AF-F536001AC749}" type="presParOf" srcId="{8CEF4537-4D53-4247-A576-69519A73DFA3}" destId="{B9411C4B-D5FE-46E9-9BFF-03FC587F6088}" srcOrd="12" destOrd="0" presId="urn:microsoft.com/office/officeart/2005/8/layout/default"/>
    <dgm:cxn modelId="{6B0D3A11-9BD4-4B29-ABE1-3F81749569AE}" type="presParOf" srcId="{8CEF4537-4D53-4247-A576-69519A73DFA3}" destId="{FA4E2594-EDF4-40E5-AD8F-43D421A3CDE3}" srcOrd="13" destOrd="0" presId="urn:microsoft.com/office/officeart/2005/8/layout/default"/>
    <dgm:cxn modelId="{B062083B-78F1-437E-83AE-40AE2B49ED96}" type="presParOf" srcId="{8CEF4537-4D53-4247-A576-69519A73DFA3}" destId="{F782C788-3811-4B44-9B54-9D91E5810EC3}" srcOrd="14" destOrd="0" presId="urn:microsoft.com/office/officeart/2005/8/layout/default"/>
    <dgm:cxn modelId="{A8EDC447-E78E-4D83-9E85-EDB5A9A53F4B}" type="presParOf" srcId="{8CEF4537-4D53-4247-A576-69519A73DFA3}" destId="{6AF6FE62-07F6-498E-885A-B2110C2471EB}" srcOrd="15" destOrd="0" presId="urn:microsoft.com/office/officeart/2005/8/layout/default"/>
    <dgm:cxn modelId="{0958000F-2BC2-4EED-BB0E-B974165DEB84}" type="presParOf" srcId="{8CEF4537-4D53-4247-A576-69519A73DFA3}" destId="{CACE54FE-601D-4B76-96BB-B3B96B626B2C}" srcOrd="16" destOrd="0" presId="urn:microsoft.com/office/officeart/2005/8/layout/default"/>
    <dgm:cxn modelId="{3424A065-7A78-407E-9F19-D6D8FA57C94E}" type="presParOf" srcId="{8CEF4537-4D53-4247-A576-69519A73DFA3}" destId="{BF4B8CC8-0C86-48EE-B4F5-6AD2F7C2F8AC}" srcOrd="17" destOrd="0" presId="urn:microsoft.com/office/officeart/2005/8/layout/default"/>
    <dgm:cxn modelId="{78A2FEB7-41D2-4EE7-9E41-80DE200969FF}" type="presParOf" srcId="{8CEF4537-4D53-4247-A576-69519A73DFA3}" destId="{8EEC1D48-73DF-4EF9-BAA5-6C60F22C6E4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085355-8FFA-4F20-9B9C-6E111309E09C}"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24D661F4-DF50-40CA-9A38-CF273095B7EF}">
      <dgm:prSet phldrT="[Text]"/>
      <dgm:spPr/>
      <dgm:t>
        <a:bodyPr/>
        <a:lstStyle/>
        <a:p>
          <a:r>
            <a:rPr lang="en-US" dirty="0"/>
            <a:t>Agriculture Water Conservation Grants</a:t>
          </a:r>
        </a:p>
      </dgm:t>
    </dgm:pt>
    <dgm:pt modelId="{B4F50E00-E066-4C6F-A3FE-136A0ECA2946}" type="parTrans" cxnId="{05CD597E-4C91-476C-8364-F82E466E4F39}">
      <dgm:prSet/>
      <dgm:spPr/>
      <dgm:t>
        <a:bodyPr/>
        <a:lstStyle/>
        <a:p>
          <a:endParaRPr lang="en-US"/>
        </a:p>
      </dgm:t>
    </dgm:pt>
    <dgm:pt modelId="{7B2FFCD8-4D9E-440E-AA68-80111BA7E556}" type="sibTrans" cxnId="{05CD597E-4C91-476C-8364-F82E466E4F39}">
      <dgm:prSet/>
      <dgm:spPr/>
      <dgm:t>
        <a:bodyPr/>
        <a:lstStyle/>
        <a:p>
          <a:endParaRPr lang="en-US"/>
        </a:p>
      </dgm:t>
    </dgm:pt>
    <dgm:pt modelId="{FA5775F6-E094-450A-B652-98EC712381BC}">
      <dgm:prSet phldrT="[Text]"/>
      <dgm:spPr/>
      <dgm:t>
        <a:bodyPr/>
        <a:lstStyle/>
        <a:p>
          <a:r>
            <a:rPr lang="en-US" dirty="0"/>
            <a:t>Clean Water State Revolving Fund (CWSRF)</a:t>
          </a:r>
        </a:p>
      </dgm:t>
    </dgm:pt>
    <dgm:pt modelId="{F6079879-6BF0-49F8-8B66-7A9832FCFE31}" type="parTrans" cxnId="{BAD4D905-A9A3-41DE-959E-2A0719CD7D0B}">
      <dgm:prSet/>
      <dgm:spPr/>
      <dgm:t>
        <a:bodyPr/>
        <a:lstStyle/>
        <a:p>
          <a:endParaRPr lang="en-US"/>
        </a:p>
      </dgm:t>
    </dgm:pt>
    <dgm:pt modelId="{86FF9D2F-63C3-4D88-BF8E-D43C5176457F}" type="sibTrans" cxnId="{BAD4D905-A9A3-41DE-959E-2A0719CD7D0B}">
      <dgm:prSet/>
      <dgm:spPr/>
      <dgm:t>
        <a:bodyPr/>
        <a:lstStyle/>
        <a:p>
          <a:endParaRPr lang="en-US"/>
        </a:p>
      </dgm:t>
    </dgm:pt>
    <dgm:pt modelId="{5009BEBA-CD02-432F-AA49-6AB46ADC139B}">
      <dgm:prSet phldrT="[Text]"/>
      <dgm:spPr/>
      <dgm:t>
        <a:bodyPr/>
        <a:lstStyle/>
        <a:p>
          <a:r>
            <a:rPr lang="en-US" dirty="0"/>
            <a:t>FEMA/Flood Protection</a:t>
          </a:r>
        </a:p>
      </dgm:t>
    </dgm:pt>
    <dgm:pt modelId="{5131293B-8A29-4F1B-90A9-F52AF53E7A26}" type="parTrans" cxnId="{F39B3DE9-662F-4833-A1B9-191BB79F5FAB}">
      <dgm:prSet/>
      <dgm:spPr/>
      <dgm:t>
        <a:bodyPr/>
        <a:lstStyle/>
        <a:p>
          <a:endParaRPr lang="en-US"/>
        </a:p>
      </dgm:t>
    </dgm:pt>
    <dgm:pt modelId="{0F3EA13E-8397-43B1-BB1A-7C1F66958C85}" type="sibTrans" cxnId="{F39B3DE9-662F-4833-A1B9-191BB79F5FAB}">
      <dgm:prSet/>
      <dgm:spPr/>
      <dgm:t>
        <a:bodyPr/>
        <a:lstStyle/>
        <a:p>
          <a:endParaRPr lang="en-US"/>
        </a:p>
      </dgm:t>
    </dgm:pt>
    <dgm:pt modelId="{E7997017-6429-43F0-8E29-01A3B83B07D5}">
      <dgm:prSet phldrT="[Text]"/>
      <dgm:spPr/>
      <dgm:t>
        <a:bodyPr/>
        <a:lstStyle/>
        <a:p>
          <a:r>
            <a:rPr lang="en-US" dirty="0"/>
            <a:t>Rural Water Assistance Fund</a:t>
          </a:r>
        </a:p>
      </dgm:t>
    </dgm:pt>
    <dgm:pt modelId="{DCB12862-E76C-4F08-98F5-0A93CE663277}" type="parTrans" cxnId="{1149EE42-6C83-4EC4-ABB8-3006CB08456C}">
      <dgm:prSet/>
      <dgm:spPr/>
      <dgm:t>
        <a:bodyPr/>
        <a:lstStyle/>
        <a:p>
          <a:endParaRPr lang="en-US"/>
        </a:p>
      </dgm:t>
    </dgm:pt>
    <dgm:pt modelId="{B3FEC655-510B-4DD7-B7CF-6448D12720D0}" type="sibTrans" cxnId="{1149EE42-6C83-4EC4-ABB8-3006CB08456C}">
      <dgm:prSet/>
      <dgm:spPr/>
      <dgm:t>
        <a:bodyPr/>
        <a:lstStyle/>
        <a:p>
          <a:endParaRPr lang="en-US"/>
        </a:p>
      </dgm:t>
    </dgm:pt>
    <dgm:pt modelId="{A36ACD71-D679-4BAB-9A46-497172181831}">
      <dgm:prSet phldrT="[Text]"/>
      <dgm:spPr/>
      <dgm:t>
        <a:bodyPr/>
        <a:lstStyle/>
        <a:p>
          <a:r>
            <a:rPr lang="en-US" dirty="0"/>
            <a:t>State Water Implementation Fund for Texas (SWIFT) </a:t>
          </a:r>
        </a:p>
      </dgm:t>
    </dgm:pt>
    <dgm:pt modelId="{6F20544F-B676-4E44-9C7A-008183EA83E7}" type="parTrans" cxnId="{31FBA0B7-BE35-4665-81BD-B4577FD727FE}">
      <dgm:prSet/>
      <dgm:spPr/>
      <dgm:t>
        <a:bodyPr/>
        <a:lstStyle/>
        <a:p>
          <a:endParaRPr lang="en-US"/>
        </a:p>
      </dgm:t>
    </dgm:pt>
    <dgm:pt modelId="{BBEB26B5-8AC4-4ABD-9970-50DA90106455}" type="sibTrans" cxnId="{31FBA0B7-BE35-4665-81BD-B4577FD727FE}">
      <dgm:prSet/>
      <dgm:spPr/>
      <dgm:t>
        <a:bodyPr/>
        <a:lstStyle/>
        <a:p>
          <a:endParaRPr lang="en-US"/>
        </a:p>
      </dgm:t>
    </dgm:pt>
    <dgm:pt modelId="{6B9BF8F3-2F87-4177-B555-CF2E845C4703}">
      <dgm:prSet phldrT="[Text]"/>
      <dgm:spPr/>
      <dgm:t>
        <a:bodyPr/>
        <a:lstStyle/>
        <a:p>
          <a:r>
            <a:rPr lang="en-US" dirty="0"/>
            <a:t>Texas Water Development Fund (DFund)</a:t>
          </a:r>
        </a:p>
      </dgm:t>
    </dgm:pt>
    <dgm:pt modelId="{622E6FE6-7B2F-4494-BB19-AA09A830E332}" type="parTrans" cxnId="{BF715A5C-0FA3-45EC-A1EA-350EC1B070B1}">
      <dgm:prSet/>
      <dgm:spPr/>
      <dgm:t>
        <a:bodyPr/>
        <a:lstStyle/>
        <a:p>
          <a:endParaRPr lang="en-US"/>
        </a:p>
      </dgm:t>
    </dgm:pt>
    <dgm:pt modelId="{AF11BF24-9366-4C06-A3E4-1639399E10FC}" type="sibTrans" cxnId="{BF715A5C-0FA3-45EC-A1EA-350EC1B070B1}">
      <dgm:prSet/>
      <dgm:spPr/>
      <dgm:t>
        <a:bodyPr/>
        <a:lstStyle/>
        <a:p>
          <a:endParaRPr lang="en-US"/>
        </a:p>
      </dgm:t>
    </dgm:pt>
    <dgm:pt modelId="{2D4AAEC5-70E5-49BD-AA10-38BD1FBF1AE8}">
      <dgm:prSet phldrT="[Text]"/>
      <dgm:spPr/>
      <dgm:t>
        <a:bodyPr/>
        <a:lstStyle/>
        <a:p>
          <a:r>
            <a:rPr lang="en-US" dirty="0"/>
            <a:t>Agriculture Water Conservation Loan</a:t>
          </a:r>
        </a:p>
      </dgm:t>
    </dgm:pt>
    <dgm:pt modelId="{CF80535D-C058-402D-A150-ED1A40B3F88A}" type="sibTrans" cxnId="{96FF2317-95BE-4F51-B8D1-EFEA7C36B8A5}">
      <dgm:prSet/>
      <dgm:spPr/>
      <dgm:t>
        <a:bodyPr/>
        <a:lstStyle/>
        <a:p>
          <a:endParaRPr lang="en-US"/>
        </a:p>
      </dgm:t>
    </dgm:pt>
    <dgm:pt modelId="{1E8F2B0B-B04D-4C87-9A79-90B66E9C6AF5}" type="parTrans" cxnId="{96FF2317-95BE-4F51-B8D1-EFEA7C36B8A5}">
      <dgm:prSet/>
      <dgm:spPr/>
      <dgm:t>
        <a:bodyPr/>
        <a:lstStyle/>
        <a:p>
          <a:endParaRPr lang="en-US"/>
        </a:p>
      </dgm:t>
    </dgm:pt>
    <dgm:pt modelId="{8B072630-E451-48CB-9A62-F32AD5598664}">
      <dgm:prSet phldrT="[Text]"/>
      <dgm:spPr/>
      <dgm:t>
        <a:bodyPr/>
        <a:lstStyle/>
        <a:p>
          <a:r>
            <a:rPr lang="en-US" dirty="0"/>
            <a:t>Drinking Water State Revolving Fund (DWSRF)</a:t>
          </a:r>
        </a:p>
      </dgm:t>
    </dgm:pt>
    <dgm:pt modelId="{74522668-DCB3-4E0F-A5C5-41617EAF2EE2}" type="parTrans" cxnId="{1567C216-27B9-4482-961B-36643038DFFA}">
      <dgm:prSet/>
      <dgm:spPr/>
      <dgm:t>
        <a:bodyPr/>
        <a:lstStyle/>
        <a:p>
          <a:endParaRPr lang="en-US"/>
        </a:p>
      </dgm:t>
    </dgm:pt>
    <dgm:pt modelId="{2BEC2635-C86A-4FC0-89AF-E9B6DFEFEB81}" type="sibTrans" cxnId="{1567C216-27B9-4482-961B-36643038DFFA}">
      <dgm:prSet/>
      <dgm:spPr/>
      <dgm:t>
        <a:bodyPr/>
        <a:lstStyle/>
        <a:p>
          <a:endParaRPr lang="en-US"/>
        </a:p>
      </dgm:t>
    </dgm:pt>
    <dgm:pt modelId="{7648361A-5F34-411D-A543-7E2B2D8BC73A}">
      <dgm:prSet phldrT="[Text]"/>
      <dgm:spPr/>
      <dgm:t>
        <a:bodyPr/>
        <a:lstStyle/>
        <a:p>
          <a:r>
            <a:rPr lang="en-US" dirty="0"/>
            <a:t>Groundwater Conservation District Loan</a:t>
          </a:r>
        </a:p>
      </dgm:t>
    </dgm:pt>
    <dgm:pt modelId="{C626E5A3-6BD2-47B9-A080-1DF00AD8E859}" type="parTrans" cxnId="{8CA661AA-809F-43B3-ADFD-E4D1CB70FF43}">
      <dgm:prSet/>
      <dgm:spPr/>
      <dgm:t>
        <a:bodyPr/>
        <a:lstStyle/>
        <a:p>
          <a:endParaRPr lang="en-US"/>
        </a:p>
      </dgm:t>
    </dgm:pt>
    <dgm:pt modelId="{B8CE89D8-2BC5-4FF2-80BD-733EBFE58456}" type="sibTrans" cxnId="{8CA661AA-809F-43B3-ADFD-E4D1CB70FF43}">
      <dgm:prSet/>
      <dgm:spPr/>
      <dgm:t>
        <a:bodyPr/>
        <a:lstStyle/>
        <a:p>
          <a:endParaRPr lang="en-US"/>
        </a:p>
      </dgm:t>
    </dgm:pt>
    <dgm:pt modelId="{63AADB91-CEB4-46EB-8693-3D0E6BE959B3}">
      <dgm:prSet phldrT="[Text]"/>
      <dgm:spPr/>
      <dgm:t>
        <a:bodyPr/>
        <a:lstStyle/>
        <a:p>
          <a:r>
            <a:rPr lang="en-US" dirty="0"/>
            <a:t>Economically Distressed Areas Program (EDAP)</a:t>
          </a:r>
        </a:p>
      </dgm:t>
    </dgm:pt>
    <dgm:pt modelId="{F3201A30-D6AB-43DA-8418-8198F5B2F090}" type="sibTrans" cxnId="{DA700316-7F8D-4764-8802-E73485BEE8A5}">
      <dgm:prSet/>
      <dgm:spPr/>
      <dgm:t>
        <a:bodyPr/>
        <a:lstStyle/>
        <a:p>
          <a:endParaRPr lang="en-US"/>
        </a:p>
      </dgm:t>
    </dgm:pt>
    <dgm:pt modelId="{6FFD6010-300E-4CDB-AD7F-BAB3368AAD45}" type="parTrans" cxnId="{DA700316-7F8D-4764-8802-E73485BEE8A5}">
      <dgm:prSet/>
      <dgm:spPr/>
      <dgm:t>
        <a:bodyPr/>
        <a:lstStyle/>
        <a:p>
          <a:endParaRPr lang="en-US"/>
        </a:p>
      </dgm:t>
    </dgm:pt>
    <dgm:pt modelId="{8CEF4537-4D53-4247-A576-69519A73DFA3}" type="pres">
      <dgm:prSet presAssocID="{CF085355-8FFA-4F20-9B9C-6E111309E09C}" presName="diagram" presStyleCnt="0">
        <dgm:presLayoutVars>
          <dgm:dir/>
          <dgm:resizeHandles val="exact"/>
        </dgm:presLayoutVars>
      </dgm:prSet>
      <dgm:spPr/>
    </dgm:pt>
    <dgm:pt modelId="{7AA7ED14-7D2D-42CE-9155-6A2204EAC3E0}" type="pres">
      <dgm:prSet presAssocID="{24D661F4-DF50-40CA-9A38-CF273095B7EF}" presName="node" presStyleLbl="node1" presStyleIdx="0" presStyleCnt="10">
        <dgm:presLayoutVars>
          <dgm:bulletEnabled val="1"/>
        </dgm:presLayoutVars>
      </dgm:prSet>
      <dgm:spPr/>
    </dgm:pt>
    <dgm:pt modelId="{AD06A198-D955-4D02-8517-2171493F507B}" type="pres">
      <dgm:prSet presAssocID="{7B2FFCD8-4D9E-440E-AA68-80111BA7E556}" presName="sibTrans" presStyleCnt="0"/>
      <dgm:spPr/>
    </dgm:pt>
    <dgm:pt modelId="{A0D4CD02-6ACD-4276-AEEC-EF1D812EC68D}" type="pres">
      <dgm:prSet presAssocID="{2D4AAEC5-70E5-49BD-AA10-38BD1FBF1AE8}" presName="node" presStyleLbl="node1" presStyleIdx="1" presStyleCnt="10">
        <dgm:presLayoutVars>
          <dgm:bulletEnabled val="1"/>
        </dgm:presLayoutVars>
      </dgm:prSet>
      <dgm:spPr/>
    </dgm:pt>
    <dgm:pt modelId="{FB91A312-32F8-4C21-8F51-F8A68755470E}" type="pres">
      <dgm:prSet presAssocID="{CF80535D-C058-402D-A150-ED1A40B3F88A}" presName="sibTrans" presStyleCnt="0"/>
      <dgm:spPr/>
    </dgm:pt>
    <dgm:pt modelId="{C637EC6C-C519-4AAF-98CA-BCCBF11B8031}" type="pres">
      <dgm:prSet presAssocID="{7648361A-5F34-411D-A543-7E2B2D8BC73A}" presName="node" presStyleLbl="node1" presStyleIdx="2" presStyleCnt="10">
        <dgm:presLayoutVars>
          <dgm:bulletEnabled val="1"/>
        </dgm:presLayoutVars>
      </dgm:prSet>
      <dgm:spPr/>
    </dgm:pt>
    <dgm:pt modelId="{245AA252-F247-44F8-9D8C-C26B5B651DE5}" type="pres">
      <dgm:prSet presAssocID="{B8CE89D8-2BC5-4FF2-80BD-733EBFE58456}" presName="sibTrans" presStyleCnt="0"/>
      <dgm:spPr/>
    </dgm:pt>
    <dgm:pt modelId="{B9E9C3E0-713F-49F3-BED7-DCD3E9B7730F}" type="pres">
      <dgm:prSet presAssocID="{FA5775F6-E094-450A-B652-98EC712381BC}" presName="node" presStyleLbl="node1" presStyleIdx="3" presStyleCnt="10">
        <dgm:presLayoutVars>
          <dgm:bulletEnabled val="1"/>
        </dgm:presLayoutVars>
      </dgm:prSet>
      <dgm:spPr/>
    </dgm:pt>
    <dgm:pt modelId="{0406FAD0-FE85-4471-8DDF-634334EBD77E}" type="pres">
      <dgm:prSet presAssocID="{86FF9D2F-63C3-4D88-BF8E-D43C5176457F}" presName="sibTrans" presStyleCnt="0"/>
      <dgm:spPr/>
    </dgm:pt>
    <dgm:pt modelId="{D1D0F636-9425-4523-B30F-901E5DE38CC7}" type="pres">
      <dgm:prSet presAssocID="{8B072630-E451-48CB-9A62-F32AD5598664}" presName="node" presStyleLbl="node1" presStyleIdx="4" presStyleCnt="10">
        <dgm:presLayoutVars>
          <dgm:bulletEnabled val="1"/>
        </dgm:presLayoutVars>
      </dgm:prSet>
      <dgm:spPr/>
    </dgm:pt>
    <dgm:pt modelId="{A0193CFD-4C52-4BE2-880F-393EA5DB21B7}" type="pres">
      <dgm:prSet presAssocID="{2BEC2635-C86A-4FC0-89AF-E9B6DFEFEB81}" presName="sibTrans" presStyleCnt="0"/>
      <dgm:spPr/>
    </dgm:pt>
    <dgm:pt modelId="{9E42BD99-0CF7-4DCC-A718-B9A9EA411015}" type="pres">
      <dgm:prSet presAssocID="{63AADB91-CEB4-46EB-8693-3D0E6BE959B3}" presName="node" presStyleLbl="node1" presStyleIdx="5" presStyleCnt="10">
        <dgm:presLayoutVars>
          <dgm:bulletEnabled val="1"/>
        </dgm:presLayoutVars>
      </dgm:prSet>
      <dgm:spPr/>
    </dgm:pt>
    <dgm:pt modelId="{93E02E20-7226-4482-89C1-CE3C810E0661}" type="pres">
      <dgm:prSet presAssocID="{F3201A30-D6AB-43DA-8418-8198F5B2F090}" presName="sibTrans" presStyleCnt="0"/>
      <dgm:spPr/>
    </dgm:pt>
    <dgm:pt modelId="{B9411C4B-D5FE-46E9-9BFF-03FC587F6088}" type="pres">
      <dgm:prSet presAssocID="{5009BEBA-CD02-432F-AA49-6AB46ADC139B}" presName="node" presStyleLbl="node1" presStyleIdx="6" presStyleCnt="10">
        <dgm:presLayoutVars>
          <dgm:bulletEnabled val="1"/>
        </dgm:presLayoutVars>
      </dgm:prSet>
      <dgm:spPr/>
    </dgm:pt>
    <dgm:pt modelId="{FA4E2594-EDF4-40E5-AD8F-43D421A3CDE3}" type="pres">
      <dgm:prSet presAssocID="{0F3EA13E-8397-43B1-BB1A-7C1F66958C85}" presName="sibTrans" presStyleCnt="0"/>
      <dgm:spPr/>
    </dgm:pt>
    <dgm:pt modelId="{F782C788-3811-4B44-9B54-9D91E5810EC3}" type="pres">
      <dgm:prSet presAssocID="{E7997017-6429-43F0-8E29-01A3B83B07D5}" presName="node" presStyleLbl="node1" presStyleIdx="7" presStyleCnt="10">
        <dgm:presLayoutVars>
          <dgm:bulletEnabled val="1"/>
        </dgm:presLayoutVars>
      </dgm:prSet>
      <dgm:spPr/>
    </dgm:pt>
    <dgm:pt modelId="{6AF6FE62-07F6-498E-885A-B2110C2471EB}" type="pres">
      <dgm:prSet presAssocID="{B3FEC655-510B-4DD7-B7CF-6448D12720D0}" presName="sibTrans" presStyleCnt="0"/>
      <dgm:spPr/>
    </dgm:pt>
    <dgm:pt modelId="{CACE54FE-601D-4B76-96BB-B3B96B626B2C}" type="pres">
      <dgm:prSet presAssocID="{A36ACD71-D679-4BAB-9A46-497172181831}" presName="node" presStyleLbl="node1" presStyleIdx="8" presStyleCnt="10">
        <dgm:presLayoutVars>
          <dgm:bulletEnabled val="1"/>
        </dgm:presLayoutVars>
      </dgm:prSet>
      <dgm:spPr/>
    </dgm:pt>
    <dgm:pt modelId="{BF4B8CC8-0C86-48EE-B4F5-6AD2F7C2F8AC}" type="pres">
      <dgm:prSet presAssocID="{BBEB26B5-8AC4-4ABD-9970-50DA90106455}" presName="sibTrans" presStyleCnt="0"/>
      <dgm:spPr/>
    </dgm:pt>
    <dgm:pt modelId="{8EEC1D48-73DF-4EF9-BAA5-6C60F22C6E42}" type="pres">
      <dgm:prSet presAssocID="{6B9BF8F3-2F87-4177-B555-CF2E845C4703}" presName="node" presStyleLbl="node1" presStyleIdx="9" presStyleCnt="10">
        <dgm:presLayoutVars>
          <dgm:bulletEnabled val="1"/>
        </dgm:presLayoutVars>
      </dgm:prSet>
      <dgm:spPr/>
    </dgm:pt>
  </dgm:ptLst>
  <dgm:cxnLst>
    <dgm:cxn modelId="{BDA5A203-539F-4C56-A55B-AD5D6C7FB7EE}" type="presOf" srcId="{E7997017-6429-43F0-8E29-01A3B83B07D5}" destId="{F782C788-3811-4B44-9B54-9D91E5810EC3}" srcOrd="0" destOrd="0" presId="urn:microsoft.com/office/officeart/2005/8/layout/default"/>
    <dgm:cxn modelId="{51B03505-BB0A-40CE-9DD7-83EAB20E7774}" type="presOf" srcId="{8B072630-E451-48CB-9A62-F32AD5598664}" destId="{D1D0F636-9425-4523-B30F-901E5DE38CC7}" srcOrd="0" destOrd="0" presId="urn:microsoft.com/office/officeart/2005/8/layout/default"/>
    <dgm:cxn modelId="{BAD4D905-A9A3-41DE-959E-2A0719CD7D0B}" srcId="{CF085355-8FFA-4F20-9B9C-6E111309E09C}" destId="{FA5775F6-E094-450A-B652-98EC712381BC}" srcOrd="3" destOrd="0" parTransId="{F6079879-6BF0-49F8-8B66-7A9832FCFE31}" sibTransId="{86FF9D2F-63C3-4D88-BF8E-D43C5176457F}"/>
    <dgm:cxn modelId="{DA700316-7F8D-4764-8802-E73485BEE8A5}" srcId="{CF085355-8FFA-4F20-9B9C-6E111309E09C}" destId="{63AADB91-CEB4-46EB-8693-3D0E6BE959B3}" srcOrd="5" destOrd="0" parTransId="{6FFD6010-300E-4CDB-AD7F-BAB3368AAD45}" sibTransId="{F3201A30-D6AB-43DA-8418-8198F5B2F090}"/>
    <dgm:cxn modelId="{1567C216-27B9-4482-961B-36643038DFFA}" srcId="{CF085355-8FFA-4F20-9B9C-6E111309E09C}" destId="{8B072630-E451-48CB-9A62-F32AD5598664}" srcOrd="4" destOrd="0" parTransId="{74522668-DCB3-4E0F-A5C5-41617EAF2EE2}" sibTransId="{2BEC2635-C86A-4FC0-89AF-E9B6DFEFEB81}"/>
    <dgm:cxn modelId="{96FF2317-95BE-4F51-B8D1-EFEA7C36B8A5}" srcId="{CF085355-8FFA-4F20-9B9C-6E111309E09C}" destId="{2D4AAEC5-70E5-49BD-AA10-38BD1FBF1AE8}" srcOrd="1" destOrd="0" parTransId="{1E8F2B0B-B04D-4C87-9A79-90B66E9C6AF5}" sibTransId="{CF80535D-C058-402D-A150-ED1A40B3F88A}"/>
    <dgm:cxn modelId="{A740F51C-4727-428B-87A2-72769F4F28F7}" type="presOf" srcId="{24D661F4-DF50-40CA-9A38-CF273095B7EF}" destId="{7AA7ED14-7D2D-42CE-9155-6A2204EAC3E0}" srcOrd="0" destOrd="0" presId="urn:microsoft.com/office/officeart/2005/8/layout/default"/>
    <dgm:cxn modelId="{BF715A5C-0FA3-45EC-A1EA-350EC1B070B1}" srcId="{CF085355-8FFA-4F20-9B9C-6E111309E09C}" destId="{6B9BF8F3-2F87-4177-B555-CF2E845C4703}" srcOrd="9" destOrd="0" parTransId="{622E6FE6-7B2F-4494-BB19-AA09A830E332}" sibTransId="{AF11BF24-9366-4C06-A3E4-1639399E10FC}"/>
    <dgm:cxn modelId="{1149EE42-6C83-4EC4-ABB8-3006CB08456C}" srcId="{CF085355-8FFA-4F20-9B9C-6E111309E09C}" destId="{E7997017-6429-43F0-8E29-01A3B83B07D5}" srcOrd="7" destOrd="0" parTransId="{DCB12862-E76C-4F08-98F5-0A93CE663277}" sibTransId="{B3FEC655-510B-4DD7-B7CF-6448D12720D0}"/>
    <dgm:cxn modelId="{616BA068-A43A-4E55-BA2E-1680F3D10121}" type="presOf" srcId="{7648361A-5F34-411D-A543-7E2B2D8BC73A}" destId="{C637EC6C-C519-4AAF-98CA-BCCBF11B8031}" srcOrd="0" destOrd="0" presId="urn:microsoft.com/office/officeart/2005/8/layout/default"/>
    <dgm:cxn modelId="{1700D175-07D7-47BD-B6CA-158A88C6642D}" type="presOf" srcId="{6B9BF8F3-2F87-4177-B555-CF2E845C4703}" destId="{8EEC1D48-73DF-4EF9-BAA5-6C60F22C6E42}" srcOrd="0" destOrd="0" presId="urn:microsoft.com/office/officeart/2005/8/layout/default"/>
    <dgm:cxn modelId="{05CD597E-4C91-476C-8364-F82E466E4F39}" srcId="{CF085355-8FFA-4F20-9B9C-6E111309E09C}" destId="{24D661F4-DF50-40CA-9A38-CF273095B7EF}" srcOrd="0" destOrd="0" parTransId="{B4F50E00-E066-4C6F-A3FE-136A0ECA2946}" sibTransId="{7B2FFCD8-4D9E-440E-AA68-80111BA7E556}"/>
    <dgm:cxn modelId="{EF77D997-505C-4390-9101-CCA64AD3E8E8}" type="presOf" srcId="{CF085355-8FFA-4F20-9B9C-6E111309E09C}" destId="{8CEF4537-4D53-4247-A576-69519A73DFA3}" srcOrd="0" destOrd="0" presId="urn:microsoft.com/office/officeart/2005/8/layout/default"/>
    <dgm:cxn modelId="{9C001E99-1C42-49F7-B1E5-3F4BF3369CE3}" type="presOf" srcId="{5009BEBA-CD02-432F-AA49-6AB46ADC139B}" destId="{B9411C4B-D5FE-46E9-9BFF-03FC587F6088}" srcOrd="0" destOrd="0" presId="urn:microsoft.com/office/officeart/2005/8/layout/default"/>
    <dgm:cxn modelId="{8CA661AA-809F-43B3-ADFD-E4D1CB70FF43}" srcId="{CF085355-8FFA-4F20-9B9C-6E111309E09C}" destId="{7648361A-5F34-411D-A543-7E2B2D8BC73A}" srcOrd="2" destOrd="0" parTransId="{C626E5A3-6BD2-47B9-A080-1DF00AD8E859}" sibTransId="{B8CE89D8-2BC5-4FF2-80BD-733EBFE58456}"/>
    <dgm:cxn modelId="{F32BA8B0-F864-4165-9E4B-30AEE950314A}" type="presOf" srcId="{A36ACD71-D679-4BAB-9A46-497172181831}" destId="{CACE54FE-601D-4B76-96BB-B3B96B626B2C}" srcOrd="0" destOrd="0" presId="urn:microsoft.com/office/officeart/2005/8/layout/default"/>
    <dgm:cxn modelId="{31FBA0B7-BE35-4665-81BD-B4577FD727FE}" srcId="{CF085355-8FFA-4F20-9B9C-6E111309E09C}" destId="{A36ACD71-D679-4BAB-9A46-497172181831}" srcOrd="8" destOrd="0" parTransId="{6F20544F-B676-4E44-9C7A-008183EA83E7}" sibTransId="{BBEB26B5-8AC4-4ABD-9970-50DA90106455}"/>
    <dgm:cxn modelId="{3FD212B9-9F31-45AA-80C7-FD48FCAB682D}" type="presOf" srcId="{63AADB91-CEB4-46EB-8693-3D0E6BE959B3}" destId="{9E42BD99-0CF7-4DCC-A718-B9A9EA411015}" srcOrd="0" destOrd="0" presId="urn:microsoft.com/office/officeart/2005/8/layout/default"/>
    <dgm:cxn modelId="{F39B3DE9-662F-4833-A1B9-191BB79F5FAB}" srcId="{CF085355-8FFA-4F20-9B9C-6E111309E09C}" destId="{5009BEBA-CD02-432F-AA49-6AB46ADC139B}" srcOrd="6" destOrd="0" parTransId="{5131293B-8A29-4F1B-90A9-F52AF53E7A26}" sibTransId="{0F3EA13E-8397-43B1-BB1A-7C1F66958C85}"/>
    <dgm:cxn modelId="{8B6D7FF4-9FFD-4738-B3A7-DD90081D5734}" type="presOf" srcId="{2D4AAEC5-70E5-49BD-AA10-38BD1FBF1AE8}" destId="{A0D4CD02-6ACD-4276-AEEC-EF1D812EC68D}" srcOrd="0" destOrd="0" presId="urn:microsoft.com/office/officeart/2005/8/layout/default"/>
    <dgm:cxn modelId="{90AC3FFC-C3C2-4C6B-94F5-331B46B88A2E}" type="presOf" srcId="{FA5775F6-E094-450A-B652-98EC712381BC}" destId="{B9E9C3E0-713F-49F3-BED7-DCD3E9B7730F}" srcOrd="0" destOrd="0" presId="urn:microsoft.com/office/officeart/2005/8/layout/default"/>
    <dgm:cxn modelId="{16263A3D-ACFF-437C-9C96-79D6A0DF4F40}" type="presParOf" srcId="{8CEF4537-4D53-4247-A576-69519A73DFA3}" destId="{7AA7ED14-7D2D-42CE-9155-6A2204EAC3E0}" srcOrd="0" destOrd="0" presId="urn:microsoft.com/office/officeart/2005/8/layout/default"/>
    <dgm:cxn modelId="{B07E1080-66DC-4958-B78D-FBA2311E04EE}" type="presParOf" srcId="{8CEF4537-4D53-4247-A576-69519A73DFA3}" destId="{AD06A198-D955-4D02-8517-2171493F507B}" srcOrd="1" destOrd="0" presId="urn:microsoft.com/office/officeart/2005/8/layout/default"/>
    <dgm:cxn modelId="{2686BAFD-585A-4105-AB4E-EF905C3B561F}" type="presParOf" srcId="{8CEF4537-4D53-4247-A576-69519A73DFA3}" destId="{A0D4CD02-6ACD-4276-AEEC-EF1D812EC68D}" srcOrd="2" destOrd="0" presId="urn:microsoft.com/office/officeart/2005/8/layout/default"/>
    <dgm:cxn modelId="{1539FAAE-6292-4AF2-BECB-F830AA0697EE}" type="presParOf" srcId="{8CEF4537-4D53-4247-A576-69519A73DFA3}" destId="{FB91A312-32F8-4C21-8F51-F8A68755470E}" srcOrd="3" destOrd="0" presId="urn:microsoft.com/office/officeart/2005/8/layout/default"/>
    <dgm:cxn modelId="{0378D7F0-3138-46F5-B6F9-E4503101A499}" type="presParOf" srcId="{8CEF4537-4D53-4247-A576-69519A73DFA3}" destId="{C637EC6C-C519-4AAF-98CA-BCCBF11B8031}" srcOrd="4" destOrd="0" presId="urn:microsoft.com/office/officeart/2005/8/layout/default"/>
    <dgm:cxn modelId="{0FACE3F0-02FA-423A-A777-1F0D1CECCE1B}" type="presParOf" srcId="{8CEF4537-4D53-4247-A576-69519A73DFA3}" destId="{245AA252-F247-44F8-9D8C-C26B5B651DE5}" srcOrd="5" destOrd="0" presId="urn:microsoft.com/office/officeart/2005/8/layout/default"/>
    <dgm:cxn modelId="{0B0EF9C5-0E85-4736-B8CF-8E106ADC6823}" type="presParOf" srcId="{8CEF4537-4D53-4247-A576-69519A73DFA3}" destId="{B9E9C3E0-713F-49F3-BED7-DCD3E9B7730F}" srcOrd="6" destOrd="0" presId="urn:microsoft.com/office/officeart/2005/8/layout/default"/>
    <dgm:cxn modelId="{3706DE15-56D7-4497-814E-989752F062BD}" type="presParOf" srcId="{8CEF4537-4D53-4247-A576-69519A73DFA3}" destId="{0406FAD0-FE85-4471-8DDF-634334EBD77E}" srcOrd="7" destOrd="0" presId="urn:microsoft.com/office/officeart/2005/8/layout/default"/>
    <dgm:cxn modelId="{82CB6614-0836-4E1D-B080-556DE7F13276}" type="presParOf" srcId="{8CEF4537-4D53-4247-A576-69519A73DFA3}" destId="{D1D0F636-9425-4523-B30F-901E5DE38CC7}" srcOrd="8" destOrd="0" presId="urn:microsoft.com/office/officeart/2005/8/layout/default"/>
    <dgm:cxn modelId="{547F7D61-E605-4EC0-827D-EEE0FE09D984}" type="presParOf" srcId="{8CEF4537-4D53-4247-A576-69519A73DFA3}" destId="{A0193CFD-4C52-4BE2-880F-393EA5DB21B7}" srcOrd="9" destOrd="0" presId="urn:microsoft.com/office/officeart/2005/8/layout/default"/>
    <dgm:cxn modelId="{8B8591F9-B695-4352-9EE8-2F48143F2191}" type="presParOf" srcId="{8CEF4537-4D53-4247-A576-69519A73DFA3}" destId="{9E42BD99-0CF7-4DCC-A718-B9A9EA411015}" srcOrd="10" destOrd="0" presId="urn:microsoft.com/office/officeart/2005/8/layout/default"/>
    <dgm:cxn modelId="{7B3D47EB-930D-47DA-8133-32A135914D5D}" type="presParOf" srcId="{8CEF4537-4D53-4247-A576-69519A73DFA3}" destId="{93E02E20-7226-4482-89C1-CE3C810E0661}" srcOrd="11" destOrd="0" presId="urn:microsoft.com/office/officeart/2005/8/layout/default"/>
    <dgm:cxn modelId="{AD3648DC-6E8F-4826-97AF-F536001AC749}" type="presParOf" srcId="{8CEF4537-4D53-4247-A576-69519A73DFA3}" destId="{B9411C4B-D5FE-46E9-9BFF-03FC587F6088}" srcOrd="12" destOrd="0" presId="urn:microsoft.com/office/officeart/2005/8/layout/default"/>
    <dgm:cxn modelId="{6B0D3A11-9BD4-4B29-ABE1-3F81749569AE}" type="presParOf" srcId="{8CEF4537-4D53-4247-A576-69519A73DFA3}" destId="{FA4E2594-EDF4-40E5-AD8F-43D421A3CDE3}" srcOrd="13" destOrd="0" presId="urn:microsoft.com/office/officeart/2005/8/layout/default"/>
    <dgm:cxn modelId="{B062083B-78F1-437E-83AE-40AE2B49ED96}" type="presParOf" srcId="{8CEF4537-4D53-4247-A576-69519A73DFA3}" destId="{F782C788-3811-4B44-9B54-9D91E5810EC3}" srcOrd="14" destOrd="0" presId="urn:microsoft.com/office/officeart/2005/8/layout/default"/>
    <dgm:cxn modelId="{A8EDC447-E78E-4D83-9E85-EDB5A9A53F4B}" type="presParOf" srcId="{8CEF4537-4D53-4247-A576-69519A73DFA3}" destId="{6AF6FE62-07F6-498E-885A-B2110C2471EB}" srcOrd="15" destOrd="0" presId="urn:microsoft.com/office/officeart/2005/8/layout/default"/>
    <dgm:cxn modelId="{0958000F-2BC2-4EED-BB0E-B974165DEB84}" type="presParOf" srcId="{8CEF4537-4D53-4247-A576-69519A73DFA3}" destId="{CACE54FE-601D-4B76-96BB-B3B96B626B2C}" srcOrd="16" destOrd="0" presId="urn:microsoft.com/office/officeart/2005/8/layout/default"/>
    <dgm:cxn modelId="{3424A065-7A78-407E-9F19-D6D8FA57C94E}" type="presParOf" srcId="{8CEF4537-4D53-4247-A576-69519A73DFA3}" destId="{BF4B8CC8-0C86-48EE-B4F5-6AD2F7C2F8AC}" srcOrd="17" destOrd="0" presId="urn:microsoft.com/office/officeart/2005/8/layout/default"/>
    <dgm:cxn modelId="{78A2FEB7-41D2-4EE7-9E41-80DE200969FF}" type="presParOf" srcId="{8CEF4537-4D53-4247-A576-69519A73DFA3}" destId="{8EEC1D48-73DF-4EF9-BAA5-6C60F22C6E4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8888BF-B5CA-4792-B4BA-BA10C072A7C1}"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1621EBE-705A-49F6-AA74-50F32B917595}">
      <dgm:prSet custT="1"/>
      <dgm:spPr/>
      <dgm:t>
        <a:bodyPr/>
        <a:lstStyle/>
        <a:p>
          <a:r>
            <a:rPr lang="en-US" sz="1400" dirty="0"/>
            <a:t>EPA provides the TWDB with a capitalization grant each fiscal year</a:t>
          </a:r>
        </a:p>
      </dgm:t>
    </dgm:pt>
    <dgm:pt modelId="{45E214E5-8049-4118-9882-9B7D179CB37B}" type="parTrans" cxnId="{F9F6107C-F2B6-4038-8511-818757E734E9}">
      <dgm:prSet/>
      <dgm:spPr/>
      <dgm:t>
        <a:bodyPr/>
        <a:lstStyle/>
        <a:p>
          <a:endParaRPr lang="en-US" sz="1400"/>
        </a:p>
      </dgm:t>
    </dgm:pt>
    <dgm:pt modelId="{2CB18F70-5E79-4F5A-85A3-4951326DAEE0}" type="sibTrans" cxnId="{F9F6107C-F2B6-4038-8511-818757E734E9}">
      <dgm:prSet/>
      <dgm:spPr/>
      <dgm:t>
        <a:bodyPr/>
        <a:lstStyle/>
        <a:p>
          <a:endParaRPr lang="en-US" sz="1400"/>
        </a:p>
      </dgm:t>
    </dgm:pt>
    <dgm:pt modelId="{11AC9B54-A696-41BB-8CEE-AE72D10B14EE}">
      <dgm:prSet custT="1"/>
      <dgm:spPr/>
      <dgm:t>
        <a:bodyPr/>
        <a:lstStyle/>
        <a:p>
          <a:r>
            <a:rPr lang="en-US" sz="1400" dirty="0"/>
            <a:t>TWDB allocates additional funding to be awarded from other sources, including principal forgiveness</a:t>
          </a:r>
        </a:p>
      </dgm:t>
    </dgm:pt>
    <dgm:pt modelId="{6F9EF204-6F0B-4F60-8A04-68039BDA524C}" type="parTrans" cxnId="{07E31C63-AAFE-4AF0-898D-927BD5B429BE}">
      <dgm:prSet/>
      <dgm:spPr/>
      <dgm:t>
        <a:bodyPr/>
        <a:lstStyle/>
        <a:p>
          <a:endParaRPr lang="en-US" sz="1400"/>
        </a:p>
      </dgm:t>
    </dgm:pt>
    <dgm:pt modelId="{7E182F8F-265E-408C-871D-9B5899B16C1D}" type="sibTrans" cxnId="{07E31C63-AAFE-4AF0-898D-927BD5B429BE}">
      <dgm:prSet/>
      <dgm:spPr/>
      <dgm:t>
        <a:bodyPr/>
        <a:lstStyle/>
        <a:p>
          <a:endParaRPr lang="en-US" sz="1400"/>
        </a:p>
      </dgm:t>
    </dgm:pt>
    <dgm:pt modelId="{94435934-96E4-4772-B314-BA54696CA78A}">
      <dgm:prSet custT="1"/>
      <dgm:spPr/>
      <dgm:t>
        <a:bodyPr/>
        <a:lstStyle/>
        <a:p>
          <a:r>
            <a:rPr lang="en-US" sz="1400" dirty="0"/>
            <a:t>Disadvantaged communities (equivalency only)</a:t>
          </a:r>
        </a:p>
      </dgm:t>
    </dgm:pt>
    <dgm:pt modelId="{45545F84-DA8C-47A0-8F2C-E67B3926F4D4}" type="parTrans" cxnId="{40B5630E-8F18-4E0C-A06C-7AFE4FFDEF82}">
      <dgm:prSet/>
      <dgm:spPr/>
      <dgm:t>
        <a:bodyPr/>
        <a:lstStyle/>
        <a:p>
          <a:endParaRPr lang="en-US" sz="1400" dirty="0"/>
        </a:p>
      </dgm:t>
    </dgm:pt>
    <dgm:pt modelId="{986699F3-E278-4343-A2EA-7D8277055DCC}" type="sibTrans" cxnId="{40B5630E-8F18-4E0C-A06C-7AFE4FFDEF82}">
      <dgm:prSet/>
      <dgm:spPr/>
      <dgm:t>
        <a:bodyPr/>
        <a:lstStyle/>
        <a:p>
          <a:endParaRPr lang="en-US" sz="1400"/>
        </a:p>
      </dgm:t>
    </dgm:pt>
    <dgm:pt modelId="{142B0A9E-CA59-4F8C-A5BB-DC9EB126304A}">
      <dgm:prSet custT="1"/>
      <dgm:spPr/>
      <dgm:t>
        <a:bodyPr/>
        <a:lstStyle/>
        <a:p>
          <a:r>
            <a:rPr lang="en-US" sz="1400" dirty="0"/>
            <a:t>Small/rural disadvantaged</a:t>
          </a:r>
        </a:p>
        <a:p>
          <a:r>
            <a:rPr lang="en-US" sz="1400" dirty="0"/>
            <a:t>(equivalency only)</a:t>
          </a:r>
        </a:p>
      </dgm:t>
    </dgm:pt>
    <dgm:pt modelId="{D1CDFBB2-3A4A-4B47-913E-1E0A56275EA7}" type="parTrans" cxnId="{4A42EE59-2B03-4DF6-9CB8-C8B597076BB2}">
      <dgm:prSet/>
      <dgm:spPr/>
      <dgm:t>
        <a:bodyPr/>
        <a:lstStyle/>
        <a:p>
          <a:endParaRPr lang="en-US" sz="1400" dirty="0"/>
        </a:p>
      </dgm:t>
    </dgm:pt>
    <dgm:pt modelId="{8E342831-B46B-46D6-BB2C-6348D5B0EE7F}" type="sibTrans" cxnId="{4A42EE59-2B03-4DF6-9CB8-C8B597076BB2}">
      <dgm:prSet/>
      <dgm:spPr/>
      <dgm:t>
        <a:bodyPr/>
        <a:lstStyle/>
        <a:p>
          <a:endParaRPr lang="en-US" sz="1400"/>
        </a:p>
      </dgm:t>
    </dgm:pt>
    <dgm:pt modelId="{7B15D01B-D701-490C-8665-173D5458F289}">
      <dgm:prSet custT="1"/>
      <dgm:spPr/>
      <dgm:t>
        <a:bodyPr/>
        <a:lstStyle/>
        <a:p>
          <a:pPr>
            <a:lnSpc>
              <a:spcPct val="100000"/>
            </a:lnSpc>
            <a:spcAft>
              <a:spcPts val="0"/>
            </a:spcAft>
          </a:pPr>
          <a:r>
            <a:rPr lang="en-US" sz="1400" dirty="0"/>
            <a:t>Subsidized green projects </a:t>
          </a:r>
        </a:p>
        <a:p>
          <a:pPr>
            <a:lnSpc>
              <a:spcPct val="100000"/>
            </a:lnSpc>
            <a:spcAft>
              <a:spcPts val="0"/>
            </a:spcAft>
          </a:pPr>
          <a:r>
            <a:rPr lang="en-US" sz="1400" dirty="0"/>
            <a:t>(equivalency or non-equivalency)</a:t>
          </a:r>
        </a:p>
      </dgm:t>
    </dgm:pt>
    <dgm:pt modelId="{73618088-A949-48DC-908C-1F198FA657B2}" type="parTrans" cxnId="{3C49264B-BF9A-4216-AB74-1A3543E7C979}">
      <dgm:prSet/>
      <dgm:spPr/>
      <dgm:t>
        <a:bodyPr/>
        <a:lstStyle/>
        <a:p>
          <a:endParaRPr lang="en-US" sz="1400" dirty="0"/>
        </a:p>
      </dgm:t>
    </dgm:pt>
    <dgm:pt modelId="{064853A6-9C99-4F72-8CF6-66C6D0E808E0}" type="sibTrans" cxnId="{3C49264B-BF9A-4216-AB74-1A3543E7C979}">
      <dgm:prSet/>
      <dgm:spPr/>
      <dgm:t>
        <a:bodyPr/>
        <a:lstStyle/>
        <a:p>
          <a:endParaRPr lang="en-US" sz="1400"/>
        </a:p>
      </dgm:t>
    </dgm:pt>
    <dgm:pt modelId="{3AF2DA6A-0C81-4AC7-A810-5228F97D9D43}">
      <dgm:prSet custT="1"/>
      <dgm:spPr/>
      <dgm:t>
        <a:bodyPr/>
        <a:lstStyle/>
        <a:p>
          <a:pPr>
            <a:lnSpc>
              <a:spcPct val="100000"/>
            </a:lnSpc>
            <a:spcAft>
              <a:spcPts val="0"/>
            </a:spcAft>
          </a:pPr>
          <a:r>
            <a:rPr lang="en-US" sz="1400" dirty="0"/>
            <a:t>Emergency relief projects </a:t>
          </a:r>
        </a:p>
        <a:p>
          <a:pPr>
            <a:lnSpc>
              <a:spcPct val="100000"/>
            </a:lnSpc>
            <a:spcAft>
              <a:spcPts val="0"/>
            </a:spcAft>
          </a:pPr>
          <a:r>
            <a:rPr lang="en-US" sz="1400" dirty="0"/>
            <a:t>(non-equivalency)</a:t>
          </a:r>
        </a:p>
      </dgm:t>
    </dgm:pt>
    <dgm:pt modelId="{51C23BAF-B19B-4690-91E1-8D6EA0719BD8}" type="parTrans" cxnId="{EBC05217-C6F8-46EF-825A-6C5D54E67F67}">
      <dgm:prSet/>
      <dgm:spPr/>
      <dgm:t>
        <a:bodyPr/>
        <a:lstStyle/>
        <a:p>
          <a:endParaRPr lang="en-US" sz="1400" dirty="0"/>
        </a:p>
      </dgm:t>
    </dgm:pt>
    <dgm:pt modelId="{A57C1EBA-83FC-460A-BEC6-90C1233FB66C}" type="sibTrans" cxnId="{EBC05217-C6F8-46EF-825A-6C5D54E67F67}">
      <dgm:prSet/>
      <dgm:spPr/>
      <dgm:t>
        <a:bodyPr/>
        <a:lstStyle/>
        <a:p>
          <a:endParaRPr lang="en-US" sz="1400"/>
        </a:p>
      </dgm:t>
    </dgm:pt>
    <dgm:pt modelId="{C03A7787-5CBD-4316-84A0-4B76274D6796}">
      <dgm:prSet custT="1"/>
      <dgm:spPr/>
      <dgm:t>
        <a:bodyPr/>
        <a:lstStyle/>
        <a:p>
          <a:r>
            <a:rPr lang="en-US" sz="1400" dirty="0"/>
            <a:t>Increasingly competitive process</a:t>
          </a:r>
        </a:p>
      </dgm:t>
    </dgm:pt>
    <dgm:pt modelId="{BFC4CDFD-4264-4CD5-A81A-E5B23534FF44}" type="parTrans" cxnId="{E66827EC-1707-473D-970F-E1BF59A42585}">
      <dgm:prSet/>
      <dgm:spPr/>
      <dgm:t>
        <a:bodyPr/>
        <a:lstStyle/>
        <a:p>
          <a:endParaRPr lang="en-US" sz="1400"/>
        </a:p>
      </dgm:t>
    </dgm:pt>
    <dgm:pt modelId="{D875C57F-2638-49E9-AD9D-B9CB8F58E15E}" type="sibTrans" cxnId="{E66827EC-1707-473D-970F-E1BF59A42585}">
      <dgm:prSet/>
      <dgm:spPr/>
      <dgm:t>
        <a:bodyPr/>
        <a:lstStyle/>
        <a:p>
          <a:endParaRPr lang="en-US" sz="1400"/>
        </a:p>
      </dgm:t>
    </dgm:pt>
    <dgm:pt modelId="{9EB3BE6B-7828-4DDE-BDB5-155614626FFD}" type="pres">
      <dgm:prSet presAssocID="{488888BF-B5CA-4792-B4BA-BA10C072A7C1}" presName="diagram" presStyleCnt="0">
        <dgm:presLayoutVars>
          <dgm:chPref val="1"/>
          <dgm:dir/>
          <dgm:animOne val="branch"/>
          <dgm:animLvl val="lvl"/>
          <dgm:resizeHandles val="exact"/>
        </dgm:presLayoutVars>
      </dgm:prSet>
      <dgm:spPr/>
    </dgm:pt>
    <dgm:pt modelId="{A9B3CD29-4AF2-4D24-97DB-00962669CD17}" type="pres">
      <dgm:prSet presAssocID="{01621EBE-705A-49F6-AA74-50F32B917595}" presName="root1" presStyleCnt="0"/>
      <dgm:spPr/>
    </dgm:pt>
    <dgm:pt modelId="{311F3D79-8E1C-46B5-9D3F-5FBD01A8EC58}" type="pres">
      <dgm:prSet presAssocID="{01621EBE-705A-49F6-AA74-50F32B917595}" presName="LevelOneTextNode" presStyleLbl="node0" presStyleIdx="0" presStyleCnt="3">
        <dgm:presLayoutVars>
          <dgm:chPref val="3"/>
        </dgm:presLayoutVars>
      </dgm:prSet>
      <dgm:spPr/>
    </dgm:pt>
    <dgm:pt modelId="{31CD81C2-59DA-4CED-A770-624C17AB3425}" type="pres">
      <dgm:prSet presAssocID="{01621EBE-705A-49F6-AA74-50F32B917595}" presName="level2hierChild" presStyleCnt="0"/>
      <dgm:spPr/>
    </dgm:pt>
    <dgm:pt modelId="{3C154AD6-6615-4578-9B5B-EA6B7CF0CBEB}" type="pres">
      <dgm:prSet presAssocID="{11AC9B54-A696-41BB-8CEE-AE72D10B14EE}" presName="root1" presStyleCnt="0"/>
      <dgm:spPr/>
    </dgm:pt>
    <dgm:pt modelId="{3B318CD2-4884-44DF-A78E-0378FAD9481A}" type="pres">
      <dgm:prSet presAssocID="{11AC9B54-A696-41BB-8CEE-AE72D10B14EE}" presName="LevelOneTextNode" presStyleLbl="node0" presStyleIdx="1" presStyleCnt="3">
        <dgm:presLayoutVars>
          <dgm:chPref val="3"/>
        </dgm:presLayoutVars>
      </dgm:prSet>
      <dgm:spPr/>
    </dgm:pt>
    <dgm:pt modelId="{A087267F-6D13-4120-999A-4DAF1E543FD6}" type="pres">
      <dgm:prSet presAssocID="{11AC9B54-A696-41BB-8CEE-AE72D10B14EE}" presName="level2hierChild" presStyleCnt="0"/>
      <dgm:spPr/>
    </dgm:pt>
    <dgm:pt modelId="{49976034-9925-40E4-AF9F-0C2EAEE9A965}" type="pres">
      <dgm:prSet presAssocID="{45545F84-DA8C-47A0-8F2C-E67B3926F4D4}" presName="conn2-1" presStyleLbl="parChTrans1D2" presStyleIdx="0" presStyleCnt="3"/>
      <dgm:spPr/>
    </dgm:pt>
    <dgm:pt modelId="{73FAEC9B-B335-43E9-9BA2-40CAB8C8C5C4}" type="pres">
      <dgm:prSet presAssocID="{45545F84-DA8C-47A0-8F2C-E67B3926F4D4}" presName="connTx" presStyleLbl="parChTrans1D2" presStyleIdx="0" presStyleCnt="3"/>
      <dgm:spPr/>
    </dgm:pt>
    <dgm:pt modelId="{AB586241-69A6-4363-AEBE-58B9A73EABD1}" type="pres">
      <dgm:prSet presAssocID="{94435934-96E4-4772-B314-BA54696CA78A}" presName="root2" presStyleCnt="0"/>
      <dgm:spPr/>
    </dgm:pt>
    <dgm:pt modelId="{FFB673E2-EBCA-4C5E-92A8-BD4A82F0AFE6}" type="pres">
      <dgm:prSet presAssocID="{94435934-96E4-4772-B314-BA54696CA78A}" presName="LevelTwoTextNode" presStyleLbl="node2" presStyleIdx="0" presStyleCnt="3">
        <dgm:presLayoutVars>
          <dgm:chPref val="3"/>
        </dgm:presLayoutVars>
      </dgm:prSet>
      <dgm:spPr/>
    </dgm:pt>
    <dgm:pt modelId="{9118E4CF-91F9-4207-81D7-04355E602535}" type="pres">
      <dgm:prSet presAssocID="{94435934-96E4-4772-B314-BA54696CA78A}" presName="level3hierChild" presStyleCnt="0"/>
      <dgm:spPr/>
    </dgm:pt>
    <dgm:pt modelId="{348AEB4D-2BB3-42B8-AEA0-B596273EF73F}" type="pres">
      <dgm:prSet presAssocID="{D1CDFBB2-3A4A-4B47-913E-1E0A56275EA7}" presName="conn2-1" presStyleLbl="parChTrans1D3" presStyleIdx="0" presStyleCnt="1"/>
      <dgm:spPr/>
    </dgm:pt>
    <dgm:pt modelId="{F97C4BE9-9B7C-4F64-923A-36A611BC130B}" type="pres">
      <dgm:prSet presAssocID="{D1CDFBB2-3A4A-4B47-913E-1E0A56275EA7}" presName="connTx" presStyleLbl="parChTrans1D3" presStyleIdx="0" presStyleCnt="1"/>
      <dgm:spPr/>
    </dgm:pt>
    <dgm:pt modelId="{23CF83DB-29EC-4FAC-9C87-6610FA4DEB3E}" type="pres">
      <dgm:prSet presAssocID="{142B0A9E-CA59-4F8C-A5BB-DC9EB126304A}" presName="root2" presStyleCnt="0"/>
      <dgm:spPr/>
    </dgm:pt>
    <dgm:pt modelId="{19A128C9-B30E-4F3D-BBCF-B6CA311C0252}" type="pres">
      <dgm:prSet presAssocID="{142B0A9E-CA59-4F8C-A5BB-DC9EB126304A}" presName="LevelTwoTextNode" presStyleLbl="node3" presStyleIdx="0" presStyleCnt="1">
        <dgm:presLayoutVars>
          <dgm:chPref val="3"/>
        </dgm:presLayoutVars>
      </dgm:prSet>
      <dgm:spPr/>
    </dgm:pt>
    <dgm:pt modelId="{3F49EBBA-D7C1-4A0E-99C8-45B145004808}" type="pres">
      <dgm:prSet presAssocID="{142B0A9E-CA59-4F8C-A5BB-DC9EB126304A}" presName="level3hierChild" presStyleCnt="0"/>
      <dgm:spPr/>
    </dgm:pt>
    <dgm:pt modelId="{0549ED60-9842-44B1-9AD0-BB9E4B7093F8}" type="pres">
      <dgm:prSet presAssocID="{73618088-A949-48DC-908C-1F198FA657B2}" presName="conn2-1" presStyleLbl="parChTrans1D2" presStyleIdx="1" presStyleCnt="3"/>
      <dgm:spPr/>
    </dgm:pt>
    <dgm:pt modelId="{CC11652D-A5F7-45FC-84EE-37C4785A6BC2}" type="pres">
      <dgm:prSet presAssocID="{73618088-A949-48DC-908C-1F198FA657B2}" presName="connTx" presStyleLbl="parChTrans1D2" presStyleIdx="1" presStyleCnt="3"/>
      <dgm:spPr/>
    </dgm:pt>
    <dgm:pt modelId="{ADEE7FB8-B07C-4D23-B739-4487670B88F9}" type="pres">
      <dgm:prSet presAssocID="{7B15D01B-D701-490C-8665-173D5458F289}" presName="root2" presStyleCnt="0"/>
      <dgm:spPr/>
    </dgm:pt>
    <dgm:pt modelId="{AC632288-54BB-44FB-82DA-E8B8739A501A}" type="pres">
      <dgm:prSet presAssocID="{7B15D01B-D701-490C-8665-173D5458F289}" presName="LevelTwoTextNode" presStyleLbl="node2" presStyleIdx="1" presStyleCnt="3">
        <dgm:presLayoutVars>
          <dgm:chPref val="3"/>
        </dgm:presLayoutVars>
      </dgm:prSet>
      <dgm:spPr/>
    </dgm:pt>
    <dgm:pt modelId="{AF251E68-6790-4B8E-91AA-CD2407169EFB}" type="pres">
      <dgm:prSet presAssocID="{7B15D01B-D701-490C-8665-173D5458F289}" presName="level3hierChild" presStyleCnt="0"/>
      <dgm:spPr/>
    </dgm:pt>
    <dgm:pt modelId="{908DD9EB-113A-49CB-9EE8-C5D863F1B4EE}" type="pres">
      <dgm:prSet presAssocID="{51C23BAF-B19B-4690-91E1-8D6EA0719BD8}" presName="conn2-1" presStyleLbl="parChTrans1D2" presStyleIdx="2" presStyleCnt="3"/>
      <dgm:spPr/>
    </dgm:pt>
    <dgm:pt modelId="{959DE02A-A1B7-4F67-8EE8-9167D28D972C}" type="pres">
      <dgm:prSet presAssocID="{51C23BAF-B19B-4690-91E1-8D6EA0719BD8}" presName="connTx" presStyleLbl="parChTrans1D2" presStyleIdx="2" presStyleCnt="3"/>
      <dgm:spPr/>
    </dgm:pt>
    <dgm:pt modelId="{484C5ED3-3521-4CA4-919B-93CC9A05CD49}" type="pres">
      <dgm:prSet presAssocID="{3AF2DA6A-0C81-4AC7-A810-5228F97D9D43}" presName="root2" presStyleCnt="0"/>
      <dgm:spPr/>
    </dgm:pt>
    <dgm:pt modelId="{2B0221F3-9955-4113-B643-453047A34EA6}" type="pres">
      <dgm:prSet presAssocID="{3AF2DA6A-0C81-4AC7-A810-5228F97D9D43}" presName="LevelTwoTextNode" presStyleLbl="node2" presStyleIdx="2" presStyleCnt="3">
        <dgm:presLayoutVars>
          <dgm:chPref val="3"/>
        </dgm:presLayoutVars>
      </dgm:prSet>
      <dgm:spPr/>
    </dgm:pt>
    <dgm:pt modelId="{BB66840D-1429-4FC4-900D-2A6933516875}" type="pres">
      <dgm:prSet presAssocID="{3AF2DA6A-0C81-4AC7-A810-5228F97D9D43}" presName="level3hierChild" presStyleCnt="0"/>
      <dgm:spPr/>
    </dgm:pt>
    <dgm:pt modelId="{CDC59AD7-A402-4F91-970C-DE6EB8003858}" type="pres">
      <dgm:prSet presAssocID="{C03A7787-5CBD-4316-84A0-4B76274D6796}" presName="root1" presStyleCnt="0"/>
      <dgm:spPr/>
    </dgm:pt>
    <dgm:pt modelId="{C77F88CD-7A6D-4C93-AB59-3D650F46F7EF}" type="pres">
      <dgm:prSet presAssocID="{C03A7787-5CBD-4316-84A0-4B76274D6796}" presName="LevelOneTextNode" presStyleLbl="node0" presStyleIdx="2" presStyleCnt="3">
        <dgm:presLayoutVars>
          <dgm:chPref val="3"/>
        </dgm:presLayoutVars>
      </dgm:prSet>
      <dgm:spPr/>
    </dgm:pt>
    <dgm:pt modelId="{C3C56C94-2525-4295-8100-14C1CE0C1688}" type="pres">
      <dgm:prSet presAssocID="{C03A7787-5CBD-4316-84A0-4B76274D6796}" presName="level2hierChild" presStyleCnt="0"/>
      <dgm:spPr/>
    </dgm:pt>
  </dgm:ptLst>
  <dgm:cxnLst>
    <dgm:cxn modelId="{157F2908-27CB-4195-9A1A-00214E86E361}" type="presOf" srcId="{11AC9B54-A696-41BB-8CEE-AE72D10B14EE}" destId="{3B318CD2-4884-44DF-A78E-0378FAD9481A}" srcOrd="0" destOrd="0" presId="urn:microsoft.com/office/officeart/2005/8/layout/hierarchy2"/>
    <dgm:cxn modelId="{545F220C-87EF-4F2A-AF9E-583F2EB5DE0F}" type="presOf" srcId="{45545F84-DA8C-47A0-8F2C-E67B3926F4D4}" destId="{73FAEC9B-B335-43E9-9BA2-40CAB8C8C5C4}" srcOrd="1" destOrd="0" presId="urn:microsoft.com/office/officeart/2005/8/layout/hierarchy2"/>
    <dgm:cxn modelId="{40B5630E-8F18-4E0C-A06C-7AFE4FFDEF82}" srcId="{11AC9B54-A696-41BB-8CEE-AE72D10B14EE}" destId="{94435934-96E4-4772-B314-BA54696CA78A}" srcOrd="0" destOrd="0" parTransId="{45545F84-DA8C-47A0-8F2C-E67B3926F4D4}" sibTransId="{986699F3-E278-4343-A2EA-7D8277055DCC}"/>
    <dgm:cxn modelId="{EBC05217-C6F8-46EF-825A-6C5D54E67F67}" srcId="{11AC9B54-A696-41BB-8CEE-AE72D10B14EE}" destId="{3AF2DA6A-0C81-4AC7-A810-5228F97D9D43}" srcOrd="2" destOrd="0" parTransId="{51C23BAF-B19B-4690-91E1-8D6EA0719BD8}" sibTransId="{A57C1EBA-83FC-460A-BEC6-90C1233FB66C}"/>
    <dgm:cxn modelId="{023A6B28-3272-438A-832C-FB27A635AA60}" type="presOf" srcId="{C03A7787-5CBD-4316-84A0-4B76274D6796}" destId="{C77F88CD-7A6D-4C93-AB59-3D650F46F7EF}" srcOrd="0" destOrd="0" presId="urn:microsoft.com/office/officeart/2005/8/layout/hierarchy2"/>
    <dgm:cxn modelId="{4C84C235-04DC-43B7-912A-A457B3D4A9FF}" type="presOf" srcId="{94435934-96E4-4772-B314-BA54696CA78A}" destId="{FFB673E2-EBCA-4C5E-92A8-BD4A82F0AFE6}" srcOrd="0" destOrd="0" presId="urn:microsoft.com/office/officeart/2005/8/layout/hierarchy2"/>
    <dgm:cxn modelId="{07E31C63-AAFE-4AF0-898D-927BD5B429BE}" srcId="{488888BF-B5CA-4792-B4BA-BA10C072A7C1}" destId="{11AC9B54-A696-41BB-8CEE-AE72D10B14EE}" srcOrd="1" destOrd="0" parTransId="{6F9EF204-6F0B-4F60-8A04-68039BDA524C}" sibTransId="{7E182F8F-265E-408C-871D-9B5899B16C1D}"/>
    <dgm:cxn modelId="{534DFC47-0007-452A-9DF5-45BEBB03274A}" type="presOf" srcId="{01621EBE-705A-49F6-AA74-50F32B917595}" destId="{311F3D79-8E1C-46B5-9D3F-5FBD01A8EC58}" srcOrd="0" destOrd="0" presId="urn:microsoft.com/office/officeart/2005/8/layout/hierarchy2"/>
    <dgm:cxn modelId="{37738549-D40E-42A6-BF5C-6619B92535DF}" type="presOf" srcId="{3AF2DA6A-0C81-4AC7-A810-5228F97D9D43}" destId="{2B0221F3-9955-4113-B643-453047A34EA6}" srcOrd="0" destOrd="0" presId="urn:microsoft.com/office/officeart/2005/8/layout/hierarchy2"/>
    <dgm:cxn modelId="{3C49264B-BF9A-4216-AB74-1A3543E7C979}" srcId="{11AC9B54-A696-41BB-8CEE-AE72D10B14EE}" destId="{7B15D01B-D701-490C-8665-173D5458F289}" srcOrd="1" destOrd="0" parTransId="{73618088-A949-48DC-908C-1F198FA657B2}" sibTransId="{064853A6-9C99-4F72-8CF6-66C6D0E808E0}"/>
    <dgm:cxn modelId="{9F674555-2216-4099-BBF7-329297A36863}" type="presOf" srcId="{488888BF-B5CA-4792-B4BA-BA10C072A7C1}" destId="{9EB3BE6B-7828-4DDE-BDB5-155614626FFD}" srcOrd="0" destOrd="0" presId="urn:microsoft.com/office/officeart/2005/8/layout/hierarchy2"/>
    <dgm:cxn modelId="{93DD8378-4181-4C00-AA58-7DC49E9928E9}" type="presOf" srcId="{D1CDFBB2-3A4A-4B47-913E-1E0A56275EA7}" destId="{348AEB4D-2BB3-42B8-AEA0-B596273EF73F}" srcOrd="0" destOrd="0" presId="urn:microsoft.com/office/officeart/2005/8/layout/hierarchy2"/>
    <dgm:cxn modelId="{4A42EE59-2B03-4DF6-9CB8-C8B597076BB2}" srcId="{94435934-96E4-4772-B314-BA54696CA78A}" destId="{142B0A9E-CA59-4F8C-A5BB-DC9EB126304A}" srcOrd="0" destOrd="0" parTransId="{D1CDFBB2-3A4A-4B47-913E-1E0A56275EA7}" sibTransId="{8E342831-B46B-46D6-BB2C-6348D5B0EE7F}"/>
    <dgm:cxn modelId="{F9F6107C-F2B6-4038-8511-818757E734E9}" srcId="{488888BF-B5CA-4792-B4BA-BA10C072A7C1}" destId="{01621EBE-705A-49F6-AA74-50F32B917595}" srcOrd="0" destOrd="0" parTransId="{45E214E5-8049-4118-9882-9B7D179CB37B}" sibTransId="{2CB18F70-5E79-4F5A-85A3-4951326DAEE0}"/>
    <dgm:cxn modelId="{7B2E9D89-F0AE-4F83-96A6-22C8A480BEFF}" type="presOf" srcId="{45545F84-DA8C-47A0-8F2C-E67B3926F4D4}" destId="{49976034-9925-40E4-AF9F-0C2EAEE9A965}" srcOrd="0" destOrd="0" presId="urn:microsoft.com/office/officeart/2005/8/layout/hierarchy2"/>
    <dgm:cxn modelId="{B8498C8D-EC55-43D5-BD33-0C15F285B3A3}" type="presOf" srcId="{73618088-A949-48DC-908C-1F198FA657B2}" destId="{0549ED60-9842-44B1-9AD0-BB9E4B7093F8}" srcOrd="0" destOrd="0" presId="urn:microsoft.com/office/officeart/2005/8/layout/hierarchy2"/>
    <dgm:cxn modelId="{B68E0190-C4FC-4A00-9165-565D5608B899}" type="presOf" srcId="{142B0A9E-CA59-4F8C-A5BB-DC9EB126304A}" destId="{19A128C9-B30E-4F3D-BBCF-B6CA311C0252}" srcOrd="0" destOrd="0" presId="urn:microsoft.com/office/officeart/2005/8/layout/hierarchy2"/>
    <dgm:cxn modelId="{D1313696-4619-411F-8592-E2D2849612F7}" type="presOf" srcId="{D1CDFBB2-3A4A-4B47-913E-1E0A56275EA7}" destId="{F97C4BE9-9B7C-4F64-923A-36A611BC130B}" srcOrd="1" destOrd="0" presId="urn:microsoft.com/office/officeart/2005/8/layout/hierarchy2"/>
    <dgm:cxn modelId="{7E97379A-6A21-4DFC-A9DD-3ED497C8A73F}" type="presOf" srcId="{51C23BAF-B19B-4690-91E1-8D6EA0719BD8}" destId="{908DD9EB-113A-49CB-9EE8-C5D863F1B4EE}" srcOrd="0" destOrd="0" presId="urn:microsoft.com/office/officeart/2005/8/layout/hierarchy2"/>
    <dgm:cxn modelId="{6E523ECA-0A20-47B7-B024-8183C9EF2F38}" type="presOf" srcId="{73618088-A949-48DC-908C-1F198FA657B2}" destId="{CC11652D-A5F7-45FC-84EE-37C4785A6BC2}" srcOrd="1" destOrd="0" presId="urn:microsoft.com/office/officeart/2005/8/layout/hierarchy2"/>
    <dgm:cxn modelId="{BC3D4EE8-A087-439C-825A-753FD22B267F}" type="presOf" srcId="{51C23BAF-B19B-4690-91E1-8D6EA0719BD8}" destId="{959DE02A-A1B7-4F67-8EE8-9167D28D972C}" srcOrd="1" destOrd="0" presId="urn:microsoft.com/office/officeart/2005/8/layout/hierarchy2"/>
    <dgm:cxn modelId="{E66827EC-1707-473D-970F-E1BF59A42585}" srcId="{488888BF-B5CA-4792-B4BA-BA10C072A7C1}" destId="{C03A7787-5CBD-4316-84A0-4B76274D6796}" srcOrd="2" destOrd="0" parTransId="{BFC4CDFD-4264-4CD5-A81A-E5B23534FF44}" sibTransId="{D875C57F-2638-49E9-AD9D-B9CB8F58E15E}"/>
    <dgm:cxn modelId="{A7BAD8F3-AED0-45D2-BB31-BCCCF4C502E1}" type="presOf" srcId="{7B15D01B-D701-490C-8665-173D5458F289}" destId="{AC632288-54BB-44FB-82DA-E8B8739A501A}" srcOrd="0" destOrd="0" presId="urn:microsoft.com/office/officeart/2005/8/layout/hierarchy2"/>
    <dgm:cxn modelId="{3772F866-BB9E-42A8-B170-C472717F1561}" type="presParOf" srcId="{9EB3BE6B-7828-4DDE-BDB5-155614626FFD}" destId="{A9B3CD29-4AF2-4D24-97DB-00962669CD17}" srcOrd="0" destOrd="0" presId="urn:microsoft.com/office/officeart/2005/8/layout/hierarchy2"/>
    <dgm:cxn modelId="{417E7319-A42A-4F23-B4FB-B381627F78AA}" type="presParOf" srcId="{A9B3CD29-4AF2-4D24-97DB-00962669CD17}" destId="{311F3D79-8E1C-46B5-9D3F-5FBD01A8EC58}" srcOrd="0" destOrd="0" presId="urn:microsoft.com/office/officeart/2005/8/layout/hierarchy2"/>
    <dgm:cxn modelId="{AFA306BE-9E96-43DD-9CF2-959C5861BACE}" type="presParOf" srcId="{A9B3CD29-4AF2-4D24-97DB-00962669CD17}" destId="{31CD81C2-59DA-4CED-A770-624C17AB3425}" srcOrd="1" destOrd="0" presId="urn:microsoft.com/office/officeart/2005/8/layout/hierarchy2"/>
    <dgm:cxn modelId="{C12AB38B-808F-4FCC-A8F1-5DFF72196656}" type="presParOf" srcId="{9EB3BE6B-7828-4DDE-BDB5-155614626FFD}" destId="{3C154AD6-6615-4578-9B5B-EA6B7CF0CBEB}" srcOrd="1" destOrd="0" presId="urn:microsoft.com/office/officeart/2005/8/layout/hierarchy2"/>
    <dgm:cxn modelId="{D2FAFC0D-F92E-4401-A942-7E9AF035C143}" type="presParOf" srcId="{3C154AD6-6615-4578-9B5B-EA6B7CF0CBEB}" destId="{3B318CD2-4884-44DF-A78E-0378FAD9481A}" srcOrd="0" destOrd="0" presId="urn:microsoft.com/office/officeart/2005/8/layout/hierarchy2"/>
    <dgm:cxn modelId="{DA16C3EE-3AF3-4CBB-B876-3244FC0C6B8D}" type="presParOf" srcId="{3C154AD6-6615-4578-9B5B-EA6B7CF0CBEB}" destId="{A087267F-6D13-4120-999A-4DAF1E543FD6}" srcOrd="1" destOrd="0" presId="urn:microsoft.com/office/officeart/2005/8/layout/hierarchy2"/>
    <dgm:cxn modelId="{A3A956A1-09FB-4747-A26D-8ED75390C500}" type="presParOf" srcId="{A087267F-6D13-4120-999A-4DAF1E543FD6}" destId="{49976034-9925-40E4-AF9F-0C2EAEE9A965}" srcOrd="0" destOrd="0" presId="urn:microsoft.com/office/officeart/2005/8/layout/hierarchy2"/>
    <dgm:cxn modelId="{C6222A84-F007-4170-BA78-BBA79D30A551}" type="presParOf" srcId="{49976034-9925-40E4-AF9F-0C2EAEE9A965}" destId="{73FAEC9B-B335-43E9-9BA2-40CAB8C8C5C4}" srcOrd="0" destOrd="0" presId="urn:microsoft.com/office/officeart/2005/8/layout/hierarchy2"/>
    <dgm:cxn modelId="{A38F86AF-6A85-4264-BD7F-999EC75CEB55}" type="presParOf" srcId="{A087267F-6D13-4120-999A-4DAF1E543FD6}" destId="{AB586241-69A6-4363-AEBE-58B9A73EABD1}" srcOrd="1" destOrd="0" presId="urn:microsoft.com/office/officeart/2005/8/layout/hierarchy2"/>
    <dgm:cxn modelId="{6D890FC6-6F66-43B0-AC7C-DC7CCECC2A6D}" type="presParOf" srcId="{AB586241-69A6-4363-AEBE-58B9A73EABD1}" destId="{FFB673E2-EBCA-4C5E-92A8-BD4A82F0AFE6}" srcOrd="0" destOrd="0" presId="urn:microsoft.com/office/officeart/2005/8/layout/hierarchy2"/>
    <dgm:cxn modelId="{B1A83564-79FE-40C2-9347-DC363AC52B65}" type="presParOf" srcId="{AB586241-69A6-4363-AEBE-58B9A73EABD1}" destId="{9118E4CF-91F9-4207-81D7-04355E602535}" srcOrd="1" destOrd="0" presId="urn:microsoft.com/office/officeart/2005/8/layout/hierarchy2"/>
    <dgm:cxn modelId="{79DCCF93-0FD1-45C1-9DAA-5081AD6BA271}" type="presParOf" srcId="{9118E4CF-91F9-4207-81D7-04355E602535}" destId="{348AEB4D-2BB3-42B8-AEA0-B596273EF73F}" srcOrd="0" destOrd="0" presId="urn:microsoft.com/office/officeart/2005/8/layout/hierarchy2"/>
    <dgm:cxn modelId="{22E987F5-183D-43DD-9353-CA944A35E168}" type="presParOf" srcId="{348AEB4D-2BB3-42B8-AEA0-B596273EF73F}" destId="{F97C4BE9-9B7C-4F64-923A-36A611BC130B}" srcOrd="0" destOrd="0" presId="urn:microsoft.com/office/officeart/2005/8/layout/hierarchy2"/>
    <dgm:cxn modelId="{055AC4C7-B72E-4447-AB9E-38721E3A33EA}" type="presParOf" srcId="{9118E4CF-91F9-4207-81D7-04355E602535}" destId="{23CF83DB-29EC-4FAC-9C87-6610FA4DEB3E}" srcOrd="1" destOrd="0" presId="urn:microsoft.com/office/officeart/2005/8/layout/hierarchy2"/>
    <dgm:cxn modelId="{61C95CC7-9E46-4A37-A1EE-76F5A3701A71}" type="presParOf" srcId="{23CF83DB-29EC-4FAC-9C87-6610FA4DEB3E}" destId="{19A128C9-B30E-4F3D-BBCF-B6CA311C0252}" srcOrd="0" destOrd="0" presId="urn:microsoft.com/office/officeart/2005/8/layout/hierarchy2"/>
    <dgm:cxn modelId="{9D87B910-8C23-43D9-8F5A-C7829F616C1C}" type="presParOf" srcId="{23CF83DB-29EC-4FAC-9C87-6610FA4DEB3E}" destId="{3F49EBBA-D7C1-4A0E-99C8-45B145004808}" srcOrd="1" destOrd="0" presId="urn:microsoft.com/office/officeart/2005/8/layout/hierarchy2"/>
    <dgm:cxn modelId="{EBDD760F-7970-4388-82E7-9516F4F67495}" type="presParOf" srcId="{A087267F-6D13-4120-999A-4DAF1E543FD6}" destId="{0549ED60-9842-44B1-9AD0-BB9E4B7093F8}" srcOrd="2" destOrd="0" presId="urn:microsoft.com/office/officeart/2005/8/layout/hierarchy2"/>
    <dgm:cxn modelId="{CD2310C8-8F91-4644-82DA-2530417C12ED}" type="presParOf" srcId="{0549ED60-9842-44B1-9AD0-BB9E4B7093F8}" destId="{CC11652D-A5F7-45FC-84EE-37C4785A6BC2}" srcOrd="0" destOrd="0" presId="urn:microsoft.com/office/officeart/2005/8/layout/hierarchy2"/>
    <dgm:cxn modelId="{8B467B6C-6A50-4E2D-9622-65B971B95324}" type="presParOf" srcId="{A087267F-6D13-4120-999A-4DAF1E543FD6}" destId="{ADEE7FB8-B07C-4D23-B739-4487670B88F9}" srcOrd="3" destOrd="0" presId="urn:microsoft.com/office/officeart/2005/8/layout/hierarchy2"/>
    <dgm:cxn modelId="{F92C385C-679B-44C8-9CCC-86BF9AC7E44C}" type="presParOf" srcId="{ADEE7FB8-B07C-4D23-B739-4487670B88F9}" destId="{AC632288-54BB-44FB-82DA-E8B8739A501A}" srcOrd="0" destOrd="0" presId="urn:microsoft.com/office/officeart/2005/8/layout/hierarchy2"/>
    <dgm:cxn modelId="{9B261A6D-AC46-47AA-A6DA-4F2B57ACCFDC}" type="presParOf" srcId="{ADEE7FB8-B07C-4D23-B739-4487670B88F9}" destId="{AF251E68-6790-4B8E-91AA-CD2407169EFB}" srcOrd="1" destOrd="0" presId="urn:microsoft.com/office/officeart/2005/8/layout/hierarchy2"/>
    <dgm:cxn modelId="{7CCA7F7E-D30D-402C-B983-96CB84E33553}" type="presParOf" srcId="{A087267F-6D13-4120-999A-4DAF1E543FD6}" destId="{908DD9EB-113A-49CB-9EE8-C5D863F1B4EE}" srcOrd="4" destOrd="0" presId="urn:microsoft.com/office/officeart/2005/8/layout/hierarchy2"/>
    <dgm:cxn modelId="{4CBA8707-3BEC-44BB-B24C-2B3FDA999EC4}" type="presParOf" srcId="{908DD9EB-113A-49CB-9EE8-C5D863F1B4EE}" destId="{959DE02A-A1B7-4F67-8EE8-9167D28D972C}" srcOrd="0" destOrd="0" presId="urn:microsoft.com/office/officeart/2005/8/layout/hierarchy2"/>
    <dgm:cxn modelId="{3A358A02-2990-4190-A82B-4C52582CD99E}" type="presParOf" srcId="{A087267F-6D13-4120-999A-4DAF1E543FD6}" destId="{484C5ED3-3521-4CA4-919B-93CC9A05CD49}" srcOrd="5" destOrd="0" presId="urn:microsoft.com/office/officeart/2005/8/layout/hierarchy2"/>
    <dgm:cxn modelId="{38D78266-2AF5-43B0-A93E-7EB63D6462A3}" type="presParOf" srcId="{484C5ED3-3521-4CA4-919B-93CC9A05CD49}" destId="{2B0221F3-9955-4113-B643-453047A34EA6}" srcOrd="0" destOrd="0" presId="urn:microsoft.com/office/officeart/2005/8/layout/hierarchy2"/>
    <dgm:cxn modelId="{8BB6080E-7346-403F-AA92-66D11BCFF281}" type="presParOf" srcId="{484C5ED3-3521-4CA4-919B-93CC9A05CD49}" destId="{BB66840D-1429-4FC4-900D-2A6933516875}" srcOrd="1" destOrd="0" presId="urn:microsoft.com/office/officeart/2005/8/layout/hierarchy2"/>
    <dgm:cxn modelId="{73ACFED0-8E78-4DC2-910B-05F3BC19CC84}" type="presParOf" srcId="{9EB3BE6B-7828-4DDE-BDB5-155614626FFD}" destId="{CDC59AD7-A402-4F91-970C-DE6EB8003858}" srcOrd="2" destOrd="0" presId="urn:microsoft.com/office/officeart/2005/8/layout/hierarchy2"/>
    <dgm:cxn modelId="{F3102AD1-0169-402B-B4FE-400A5C9C4480}" type="presParOf" srcId="{CDC59AD7-A402-4F91-970C-DE6EB8003858}" destId="{C77F88CD-7A6D-4C93-AB59-3D650F46F7EF}" srcOrd="0" destOrd="0" presId="urn:microsoft.com/office/officeart/2005/8/layout/hierarchy2"/>
    <dgm:cxn modelId="{F9603904-B6D3-4C71-AADA-5CEF46A1B536}" type="presParOf" srcId="{CDC59AD7-A402-4F91-970C-DE6EB8003858}" destId="{C3C56C94-2525-4295-8100-14C1CE0C168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574A53-0522-4831-9C87-969EB6734C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2B703DF-7BB6-459D-8814-77275E9E617C}">
      <dgm:prSet custT="1"/>
      <dgm:spPr>
        <a:noFill/>
        <a:ln>
          <a:noFill/>
        </a:ln>
      </dgm:spPr>
      <dgm:t>
        <a:bodyPr/>
        <a:lstStyle/>
        <a:p>
          <a:r>
            <a:rPr lang="en-US" sz="1600" dirty="0">
              <a:solidFill>
                <a:schemeClr val="tx1">
                  <a:lumMod val="75000"/>
                  <a:lumOff val="25000"/>
                </a:schemeClr>
              </a:solidFill>
            </a:rPr>
            <a:t>Water supply</a:t>
          </a:r>
          <a:endParaRPr lang="en-US" sz="1600" b="0" dirty="0">
            <a:solidFill>
              <a:schemeClr val="tx1">
                <a:lumMod val="75000"/>
                <a:lumOff val="25000"/>
              </a:schemeClr>
            </a:solidFill>
          </a:endParaRPr>
        </a:p>
      </dgm:t>
    </dgm:pt>
    <dgm:pt modelId="{2DE5A127-E3F8-4513-938F-79D1C9879F63}" type="sibTrans" cxnId="{83692209-95BB-4F90-9065-5DFE214DD994}">
      <dgm:prSet/>
      <dgm:spPr/>
      <dgm:t>
        <a:bodyPr/>
        <a:lstStyle/>
        <a:p>
          <a:endParaRPr lang="en-US" sz="1600"/>
        </a:p>
      </dgm:t>
    </dgm:pt>
    <dgm:pt modelId="{C25D8D22-3BCF-40CF-B9AA-615EC3302527}" type="parTrans" cxnId="{83692209-95BB-4F90-9065-5DFE214DD994}">
      <dgm:prSet/>
      <dgm:spPr/>
      <dgm:t>
        <a:bodyPr/>
        <a:lstStyle/>
        <a:p>
          <a:endParaRPr lang="en-US" sz="1600"/>
        </a:p>
      </dgm:t>
    </dgm:pt>
    <dgm:pt modelId="{CF64691F-71D8-4321-BA05-ECFC773189FD}">
      <dgm:prSet custT="1"/>
      <dgm:spPr>
        <a:noFill/>
        <a:ln>
          <a:noFill/>
        </a:ln>
      </dgm:spPr>
      <dgm:t>
        <a:bodyPr/>
        <a:lstStyle/>
        <a:p>
          <a:r>
            <a:rPr lang="en-US" sz="1600" dirty="0">
              <a:solidFill>
                <a:schemeClr val="tx1">
                  <a:lumMod val="75000"/>
                  <a:lumOff val="25000"/>
                </a:schemeClr>
              </a:solidFill>
            </a:rPr>
            <a:t>Conservation</a:t>
          </a:r>
        </a:p>
      </dgm:t>
    </dgm:pt>
    <dgm:pt modelId="{CE60C034-38A6-407A-B100-EB67824C0D36}" type="parTrans" cxnId="{DE5BE545-3A11-4907-AE72-AF0040EC1F1B}">
      <dgm:prSet/>
      <dgm:spPr/>
      <dgm:t>
        <a:bodyPr/>
        <a:lstStyle/>
        <a:p>
          <a:endParaRPr lang="en-US" sz="1600"/>
        </a:p>
      </dgm:t>
    </dgm:pt>
    <dgm:pt modelId="{C99397DB-66FB-48B4-AD06-286DCAAA6A24}" type="sibTrans" cxnId="{DE5BE545-3A11-4907-AE72-AF0040EC1F1B}">
      <dgm:prSet/>
      <dgm:spPr/>
      <dgm:t>
        <a:bodyPr/>
        <a:lstStyle/>
        <a:p>
          <a:endParaRPr lang="en-US" sz="1600"/>
        </a:p>
      </dgm:t>
    </dgm:pt>
    <dgm:pt modelId="{E90B3771-75A9-4969-A6EC-0977F9186090}">
      <dgm:prSet custT="1"/>
      <dgm:spPr>
        <a:noFill/>
        <a:ln>
          <a:noFill/>
        </a:ln>
      </dgm:spPr>
      <dgm:t>
        <a:bodyPr/>
        <a:lstStyle/>
        <a:p>
          <a:r>
            <a:rPr lang="en-US" sz="1600" dirty="0">
              <a:solidFill>
                <a:schemeClr val="tx1">
                  <a:lumMod val="75000"/>
                  <a:lumOff val="25000"/>
                </a:schemeClr>
              </a:solidFill>
            </a:rPr>
            <a:t>Water quality enhancement</a:t>
          </a:r>
        </a:p>
      </dgm:t>
    </dgm:pt>
    <dgm:pt modelId="{83AD94A1-A4EF-473A-BDFB-71C4591E139F}" type="parTrans" cxnId="{FD49EFC5-0AD2-4BA6-9A67-F55ED7218FDF}">
      <dgm:prSet/>
      <dgm:spPr/>
      <dgm:t>
        <a:bodyPr/>
        <a:lstStyle/>
        <a:p>
          <a:endParaRPr lang="en-US" sz="1600"/>
        </a:p>
      </dgm:t>
    </dgm:pt>
    <dgm:pt modelId="{C5E80D64-464D-4269-87B7-08D0335B9FC1}" type="sibTrans" cxnId="{FD49EFC5-0AD2-4BA6-9A67-F55ED7218FDF}">
      <dgm:prSet/>
      <dgm:spPr/>
      <dgm:t>
        <a:bodyPr/>
        <a:lstStyle/>
        <a:p>
          <a:endParaRPr lang="en-US" sz="1600"/>
        </a:p>
      </dgm:t>
    </dgm:pt>
    <dgm:pt modelId="{D3D1ED3F-8C26-4C14-819C-88376CD49FD4}">
      <dgm:prSet custT="1"/>
      <dgm:spPr>
        <a:noFill/>
        <a:ln>
          <a:noFill/>
        </a:ln>
      </dgm:spPr>
      <dgm:t>
        <a:bodyPr/>
        <a:lstStyle/>
        <a:p>
          <a:r>
            <a:rPr lang="en-US" sz="1600" dirty="0">
              <a:solidFill>
                <a:schemeClr val="tx1">
                  <a:lumMod val="75000"/>
                  <a:lumOff val="25000"/>
                </a:schemeClr>
              </a:solidFill>
            </a:rPr>
            <a:t>Flood control</a:t>
          </a:r>
        </a:p>
      </dgm:t>
    </dgm:pt>
    <dgm:pt modelId="{D8F1AD41-A274-435A-84F7-C992E0D64B41}" type="parTrans" cxnId="{9264AF16-9D85-4E3C-B565-E00A3F57689F}">
      <dgm:prSet/>
      <dgm:spPr/>
      <dgm:t>
        <a:bodyPr/>
        <a:lstStyle/>
        <a:p>
          <a:endParaRPr lang="en-US" sz="1600"/>
        </a:p>
      </dgm:t>
    </dgm:pt>
    <dgm:pt modelId="{3B49E7EC-9EFE-40AC-9DBC-065B469F1B95}" type="sibTrans" cxnId="{9264AF16-9D85-4E3C-B565-E00A3F57689F}">
      <dgm:prSet/>
      <dgm:spPr/>
      <dgm:t>
        <a:bodyPr/>
        <a:lstStyle/>
        <a:p>
          <a:endParaRPr lang="en-US" sz="1600"/>
        </a:p>
      </dgm:t>
    </dgm:pt>
    <dgm:pt modelId="{3CB55A3C-AA78-48BB-8152-669F0FCF3DBF}">
      <dgm:prSet custT="1"/>
      <dgm:spPr>
        <a:noFill/>
        <a:ln>
          <a:noFill/>
        </a:ln>
      </dgm:spPr>
      <dgm:t>
        <a:bodyPr/>
        <a:lstStyle/>
        <a:p>
          <a:r>
            <a:rPr lang="en-US" sz="1600" dirty="0">
              <a:solidFill>
                <a:schemeClr val="tx1">
                  <a:lumMod val="75000"/>
                  <a:lumOff val="25000"/>
                </a:schemeClr>
              </a:solidFill>
            </a:rPr>
            <a:t>Wastewater</a:t>
          </a:r>
        </a:p>
      </dgm:t>
    </dgm:pt>
    <dgm:pt modelId="{6343E09F-370F-433F-B210-D0946B75A4FD}" type="parTrans" cxnId="{526A76F9-7AC8-4A96-9852-4B41A4C55065}">
      <dgm:prSet/>
      <dgm:spPr/>
      <dgm:t>
        <a:bodyPr/>
        <a:lstStyle/>
        <a:p>
          <a:endParaRPr lang="en-US" sz="1600"/>
        </a:p>
      </dgm:t>
    </dgm:pt>
    <dgm:pt modelId="{5D00F628-492B-4014-9972-55F31834992F}" type="sibTrans" cxnId="{526A76F9-7AC8-4A96-9852-4B41A4C55065}">
      <dgm:prSet/>
      <dgm:spPr/>
      <dgm:t>
        <a:bodyPr/>
        <a:lstStyle/>
        <a:p>
          <a:endParaRPr lang="en-US" sz="1600"/>
        </a:p>
      </dgm:t>
    </dgm:pt>
    <dgm:pt modelId="{BC4C00C1-AF3B-4E04-87D2-781092E05377}" type="pres">
      <dgm:prSet presAssocID="{C3574A53-0522-4831-9C87-969EB6734C01}" presName="linear" presStyleCnt="0">
        <dgm:presLayoutVars>
          <dgm:dir/>
          <dgm:resizeHandles val="exact"/>
        </dgm:presLayoutVars>
      </dgm:prSet>
      <dgm:spPr/>
    </dgm:pt>
    <dgm:pt modelId="{A24D3864-E587-4E32-898D-8A37FBF9B101}" type="pres">
      <dgm:prSet presAssocID="{92B703DF-7BB6-459D-8814-77275E9E617C}" presName="comp" presStyleCnt="0"/>
      <dgm:spPr/>
    </dgm:pt>
    <dgm:pt modelId="{B39DE6A2-79CD-4F86-ADBF-1A7B29CF81C3}" type="pres">
      <dgm:prSet presAssocID="{92B703DF-7BB6-459D-8814-77275E9E617C}" presName="box" presStyleLbl="node1" presStyleIdx="0" presStyleCnt="5"/>
      <dgm:spPr/>
    </dgm:pt>
    <dgm:pt modelId="{3E25E8C3-72B8-4318-B701-C7AB3C3F309B}" type="pres">
      <dgm:prSet presAssocID="{92B703DF-7BB6-459D-8814-77275E9E617C}" presName="img" presStyleLbl="fgImgPlace1" presStyleIdx="0" presStyleCnt="5" custScaleX="14980" custScaleY="3566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251" b="8251"/>
          </a:stretch>
        </a:blipFill>
        <a:ln>
          <a:noFill/>
        </a:ln>
      </dgm:spPr>
    </dgm:pt>
    <dgm:pt modelId="{5096EFEA-529F-4E2B-A568-09BC73A927CC}" type="pres">
      <dgm:prSet presAssocID="{92B703DF-7BB6-459D-8814-77275E9E617C}" presName="text" presStyleLbl="node1" presStyleIdx="0" presStyleCnt="5">
        <dgm:presLayoutVars>
          <dgm:bulletEnabled val="1"/>
        </dgm:presLayoutVars>
      </dgm:prSet>
      <dgm:spPr/>
    </dgm:pt>
    <dgm:pt modelId="{B1B012CA-4D15-45A6-B10C-DBBE9AFD2708}" type="pres">
      <dgm:prSet presAssocID="{2DE5A127-E3F8-4513-938F-79D1C9879F63}" presName="spacer" presStyleCnt="0"/>
      <dgm:spPr/>
    </dgm:pt>
    <dgm:pt modelId="{AE968D46-2411-454F-A8B0-F6C6329BEEBC}" type="pres">
      <dgm:prSet presAssocID="{CF64691F-71D8-4321-BA05-ECFC773189FD}" presName="comp" presStyleCnt="0"/>
      <dgm:spPr/>
    </dgm:pt>
    <dgm:pt modelId="{77ABF000-B412-43A3-800E-AD66DEADA011}" type="pres">
      <dgm:prSet presAssocID="{CF64691F-71D8-4321-BA05-ECFC773189FD}" presName="box" presStyleLbl="node1" presStyleIdx="1" presStyleCnt="5"/>
      <dgm:spPr/>
    </dgm:pt>
    <dgm:pt modelId="{AFAF8D19-BD09-4FA7-8BBF-FD62650802C0}" type="pres">
      <dgm:prSet presAssocID="{CF64691F-71D8-4321-BA05-ECFC773189FD}" presName="img" presStyleLbl="fgImgPlace1" presStyleIdx="1" presStyleCnt="5" custScaleX="14980" custScaleY="3573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333" b="8333"/>
          </a:stretch>
        </a:blipFill>
        <a:ln>
          <a:noFill/>
        </a:ln>
      </dgm:spPr>
    </dgm:pt>
    <dgm:pt modelId="{B505836A-5CB8-487E-93E5-79D59FCAF264}" type="pres">
      <dgm:prSet presAssocID="{CF64691F-71D8-4321-BA05-ECFC773189FD}" presName="text" presStyleLbl="node1" presStyleIdx="1" presStyleCnt="5">
        <dgm:presLayoutVars>
          <dgm:bulletEnabled val="1"/>
        </dgm:presLayoutVars>
      </dgm:prSet>
      <dgm:spPr/>
    </dgm:pt>
    <dgm:pt modelId="{3E3752B3-AB77-49D6-8093-7E92DB0D8E6E}" type="pres">
      <dgm:prSet presAssocID="{C99397DB-66FB-48B4-AD06-286DCAAA6A24}" presName="spacer" presStyleCnt="0"/>
      <dgm:spPr/>
    </dgm:pt>
    <dgm:pt modelId="{E74B91DB-FF7D-4EB8-8701-AD27E6835348}" type="pres">
      <dgm:prSet presAssocID="{E90B3771-75A9-4969-A6EC-0977F9186090}" presName="comp" presStyleCnt="0"/>
      <dgm:spPr/>
    </dgm:pt>
    <dgm:pt modelId="{DA4EDB2C-91B1-4D35-B532-E553BF47E5BA}" type="pres">
      <dgm:prSet presAssocID="{E90B3771-75A9-4969-A6EC-0977F9186090}" presName="box" presStyleLbl="node1" presStyleIdx="2" presStyleCnt="5"/>
      <dgm:spPr/>
    </dgm:pt>
    <dgm:pt modelId="{F2655912-9987-4BDF-BEBA-E0CCD758C55F}" type="pres">
      <dgm:prSet presAssocID="{E90B3771-75A9-4969-A6EC-0977F9186090}" presName="img" presStyleLbl="fgImgPlace1" presStyleIdx="2" presStyleCnt="5" custScaleX="14980" custScaleY="3573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333" b="8333"/>
          </a:stretch>
        </a:blipFill>
        <a:ln>
          <a:noFill/>
        </a:ln>
      </dgm:spPr>
    </dgm:pt>
    <dgm:pt modelId="{84A1ABE3-9585-4799-8A67-5959BAAB5643}" type="pres">
      <dgm:prSet presAssocID="{E90B3771-75A9-4969-A6EC-0977F9186090}" presName="text" presStyleLbl="node1" presStyleIdx="2" presStyleCnt="5">
        <dgm:presLayoutVars>
          <dgm:bulletEnabled val="1"/>
        </dgm:presLayoutVars>
      </dgm:prSet>
      <dgm:spPr/>
    </dgm:pt>
    <dgm:pt modelId="{ED97774D-9418-419A-9AED-2847F43E2F54}" type="pres">
      <dgm:prSet presAssocID="{C5E80D64-464D-4269-87B7-08D0335B9FC1}" presName="spacer" presStyleCnt="0"/>
      <dgm:spPr/>
    </dgm:pt>
    <dgm:pt modelId="{EC337993-D6D7-47D5-A21E-BB1761B37F69}" type="pres">
      <dgm:prSet presAssocID="{D3D1ED3F-8C26-4C14-819C-88376CD49FD4}" presName="comp" presStyleCnt="0"/>
      <dgm:spPr/>
    </dgm:pt>
    <dgm:pt modelId="{1591D880-4484-4DCF-91A7-1F782551AE22}" type="pres">
      <dgm:prSet presAssocID="{D3D1ED3F-8C26-4C14-819C-88376CD49FD4}" presName="box" presStyleLbl="node1" presStyleIdx="3" presStyleCnt="5"/>
      <dgm:spPr/>
    </dgm:pt>
    <dgm:pt modelId="{EE817E7A-D4F3-4216-AE65-E63C92991809}" type="pres">
      <dgm:prSet presAssocID="{D3D1ED3F-8C26-4C14-819C-88376CD49FD4}" presName="img" presStyleLbl="fgImgPlace1" presStyleIdx="3" presStyleCnt="5" custScaleX="14980" custScaleY="3573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333" b="8333"/>
          </a:stretch>
        </a:blipFill>
        <a:ln>
          <a:noFill/>
        </a:ln>
      </dgm:spPr>
    </dgm:pt>
    <dgm:pt modelId="{99F31CC4-18C5-469E-B836-FFB3D36173D2}" type="pres">
      <dgm:prSet presAssocID="{D3D1ED3F-8C26-4C14-819C-88376CD49FD4}" presName="text" presStyleLbl="node1" presStyleIdx="3" presStyleCnt="5">
        <dgm:presLayoutVars>
          <dgm:bulletEnabled val="1"/>
        </dgm:presLayoutVars>
      </dgm:prSet>
      <dgm:spPr/>
    </dgm:pt>
    <dgm:pt modelId="{94B9A971-1688-4F58-9211-E59D87AB82C8}" type="pres">
      <dgm:prSet presAssocID="{3B49E7EC-9EFE-40AC-9DBC-065B469F1B95}" presName="spacer" presStyleCnt="0"/>
      <dgm:spPr/>
    </dgm:pt>
    <dgm:pt modelId="{1976B116-1EB7-4D57-9739-452DC22ED254}" type="pres">
      <dgm:prSet presAssocID="{3CB55A3C-AA78-48BB-8152-669F0FCF3DBF}" presName="comp" presStyleCnt="0"/>
      <dgm:spPr/>
    </dgm:pt>
    <dgm:pt modelId="{32268248-624A-4910-AC54-3C70280B75B9}" type="pres">
      <dgm:prSet presAssocID="{3CB55A3C-AA78-48BB-8152-669F0FCF3DBF}" presName="box" presStyleLbl="node1" presStyleIdx="4" presStyleCnt="5"/>
      <dgm:spPr/>
    </dgm:pt>
    <dgm:pt modelId="{1B83C120-92B2-4073-8721-0332BBCA0512}" type="pres">
      <dgm:prSet presAssocID="{3CB55A3C-AA78-48BB-8152-669F0FCF3DBF}" presName="img" presStyleLbl="fgImgPlace1" presStyleIdx="4" presStyleCnt="5" custScaleX="14980" custScaleY="35733"/>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333" b="8333"/>
          </a:stretch>
        </a:blipFill>
        <a:ln>
          <a:noFill/>
        </a:ln>
      </dgm:spPr>
    </dgm:pt>
    <dgm:pt modelId="{7622669B-65CC-45C0-BF80-961B29A46523}" type="pres">
      <dgm:prSet presAssocID="{3CB55A3C-AA78-48BB-8152-669F0FCF3DBF}" presName="text" presStyleLbl="node1" presStyleIdx="4" presStyleCnt="5">
        <dgm:presLayoutVars>
          <dgm:bulletEnabled val="1"/>
        </dgm:presLayoutVars>
      </dgm:prSet>
      <dgm:spPr/>
    </dgm:pt>
  </dgm:ptLst>
  <dgm:cxnLst>
    <dgm:cxn modelId="{83692209-95BB-4F90-9065-5DFE214DD994}" srcId="{C3574A53-0522-4831-9C87-969EB6734C01}" destId="{92B703DF-7BB6-459D-8814-77275E9E617C}" srcOrd="0" destOrd="0" parTransId="{C25D8D22-3BCF-40CF-B9AA-615EC3302527}" sibTransId="{2DE5A127-E3F8-4513-938F-79D1C9879F63}"/>
    <dgm:cxn modelId="{BD0A6709-AFCF-4F68-97E0-84DB856CD4FD}" type="presOf" srcId="{D3D1ED3F-8C26-4C14-819C-88376CD49FD4}" destId="{99F31CC4-18C5-469E-B836-FFB3D36173D2}" srcOrd="1" destOrd="0" presId="urn:microsoft.com/office/officeart/2005/8/layout/vList4"/>
    <dgm:cxn modelId="{8D97170A-26FA-4F55-9BBF-C4AA1C15C19F}" type="presOf" srcId="{CF64691F-71D8-4321-BA05-ECFC773189FD}" destId="{B505836A-5CB8-487E-93E5-79D59FCAF264}" srcOrd="1" destOrd="0" presId="urn:microsoft.com/office/officeart/2005/8/layout/vList4"/>
    <dgm:cxn modelId="{9264AF16-9D85-4E3C-B565-E00A3F57689F}" srcId="{C3574A53-0522-4831-9C87-969EB6734C01}" destId="{D3D1ED3F-8C26-4C14-819C-88376CD49FD4}" srcOrd="3" destOrd="0" parTransId="{D8F1AD41-A274-435A-84F7-C992E0D64B41}" sibTransId="{3B49E7EC-9EFE-40AC-9DBC-065B469F1B95}"/>
    <dgm:cxn modelId="{1B6B7E30-0FA0-4D93-B7D4-5E84AB3EDCEF}" type="presOf" srcId="{92B703DF-7BB6-459D-8814-77275E9E617C}" destId="{B39DE6A2-79CD-4F86-ADBF-1A7B29CF81C3}" srcOrd="0" destOrd="0" presId="urn:microsoft.com/office/officeart/2005/8/layout/vList4"/>
    <dgm:cxn modelId="{51C30060-241E-4BDC-B04C-A54725B16F2C}" type="presOf" srcId="{D3D1ED3F-8C26-4C14-819C-88376CD49FD4}" destId="{1591D880-4484-4DCF-91A7-1F782551AE22}" srcOrd="0" destOrd="0" presId="urn:microsoft.com/office/officeart/2005/8/layout/vList4"/>
    <dgm:cxn modelId="{DE5BE545-3A11-4907-AE72-AF0040EC1F1B}" srcId="{C3574A53-0522-4831-9C87-969EB6734C01}" destId="{CF64691F-71D8-4321-BA05-ECFC773189FD}" srcOrd="1" destOrd="0" parTransId="{CE60C034-38A6-407A-B100-EB67824C0D36}" sibTransId="{C99397DB-66FB-48B4-AD06-286DCAAA6A24}"/>
    <dgm:cxn modelId="{5E02C747-C6B8-4964-ADC7-C4A74C3E803A}" type="presOf" srcId="{C3574A53-0522-4831-9C87-969EB6734C01}" destId="{BC4C00C1-AF3B-4E04-87D2-781092E05377}" srcOrd="0" destOrd="0" presId="urn:microsoft.com/office/officeart/2005/8/layout/vList4"/>
    <dgm:cxn modelId="{2C144487-646D-429D-B37C-CF478A160E55}" type="presOf" srcId="{E90B3771-75A9-4969-A6EC-0977F9186090}" destId="{84A1ABE3-9585-4799-8A67-5959BAAB5643}" srcOrd="1" destOrd="0" presId="urn:microsoft.com/office/officeart/2005/8/layout/vList4"/>
    <dgm:cxn modelId="{B7362D95-CC6F-4B75-9537-853004C70716}" type="presOf" srcId="{92B703DF-7BB6-459D-8814-77275E9E617C}" destId="{5096EFEA-529F-4E2B-A568-09BC73A927CC}" srcOrd="1" destOrd="0" presId="urn:microsoft.com/office/officeart/2005/8/layout/vList4"/>
    <dgm:cxn modelId="{C785D59A-F838-4F8B-9756-1C9E766D430E}" type="presOf" srcId="{3CB55A3C-AA78-48BB-8152-669F0FCF3DBF}" destId="{7622669B-65CC-45C0-BF80-961B29A46523}" srcOrd="1" destOrd="0" presId="urn:microsoft.com/office/officeart/2005/8/layout/vList4"/>
    <dgm:cxn modelId="{D23A21B3-AF65-4686-A03D-DB9397CB8511}" type="presOf" srcId="{3CB55A3C-AA78-48BB-8152-669F0FCF3DBF}" destId="{32268248-624A-4910-AC54-3C70280B75B9}" srcOrd="0" destOrd="0" presId="urn:microsoft.com/office/officeart/2005/8/layout/vList4"/>
    <dgm:cxn modelId="{2A9C7EB5-AB64-4C89-A0E9-23B8F8A2947C}" type="presOf" srcId="{CF64691F-71D8-4321-BA05-ECFC773189FD}" destId="{77ABF000-B412-43A3-800E-AD66DEADA011}" srcOrd="0" destOrd="0" presId="urn:microsoft.com/office/officeart/2005/8/layout/vList4"/>
    <dgm:cxn modelId="{FD49EFC5-0AD2-4BA6-9A67-F55ED7218FDF}" srcId="{C3574A53-0522-4831-9C87-969EB6734C01}" destId="{E90B3771-75A9-4969-A6EC-0977F9186090}" srcOrd="2" destOrd="0" parTransId="{83AD94A1-A4EF-473A-BDFB-71C4591E139F}" sibTransId="{C5E80D64-464D-4269-87B7-08D0335B9FC1}"/>
    <dgm:cxn modelId="{A202CEDB-21FF-4671-B79E-B012E54280BD}" type="presOf" srcId="{E90B3771-75A9-4969-A6EC-0977F9186090}" destId="{DA4EDB2C-91B1-4D35-B532-E553BF47E5BA}" srcOrd="0" destOrd="0" presId="urn:microsoft.com/office/officeart/2005/8/layout/vList4"/>
    <dgm:cxn modelId="{526A76F9-7AC8-4A96-9852-4B41A4C55065}" srcId="{C3574A53-0522-4831-9C87-969EB6734C01}" destId="{3CB55A3C-AA78-48BB-8152-669F0FCF3DBF}" srcOrd="4" destOrd="0" parTransId="{6343E09F-370F-433F-B210-D0946B75A4FD}" sibTransId="{5D00F628-492B-4014-9972-55F31834992F}"/>
    <dgm:cxn modelId="{31E847AE-CD0B-4A2B-AB42-120B37AF7520}" type="presParOf" srcId="{BC4C00C1-AF3B-4E04-87D2-781092E05377}" destId="{A24D3864-E587-4E32-898D-8A37FBF9B101}" srcOrd="0" destOrd="0" presId="urn:microsoft.com/office/officeart/2005/8/layout/vList4"/>
    <dgm:cxn modelId="{9C23D459-97F1-40AC-BADD-3B7383CE4D27}" type="presParOf" srcId="{A24D3864-E587-4E32-898D-8A37FBF9B101}" destId="{B39DE6A2-79CD-4F86-ADBF-1A7B29CF81C3}" srcOrd="0" destOrd="0" presId="urn:microsoft.com/office/officeart/2005/8/layout/vList4"/>
    <dgm:cxn modelId="{5F0E3F44-3685-4999-998E-C1F0CB3A8431}" type="presParOf" srcId="{A24D3864-E587-4E32-898D-8A37FBF9B101}" destId="{3E25E8C3-72B8-4318-B701-C7AB3C3F309B}" srcOrd="1" destOrd="0" presId="urn:microsoft.com/office/officeart/2005/8/layout/vList4"/>
    <dgm:cxn modelId="{27C29CA1-F63F-4C76-A304-748A79B1EB7E}" type="presParOf" srcId="{A24D3864-E587-4E32-898D-8A37FBF9B101}" destId="{5096EFEA-529F-4E2B-A568-09BC73A927CC}" srcOrd="2" destOrd="0" presId="urn:microsoft.com/office/officeart/2005/8/layout/vList4"/>
    <dgm:cxn modelId="{DE4B11C3-23A9-4CC0-B37C-9156179F63D2}" type="presParOf" srcId="{BC4C00C1-AF3B-4E04-87D2-781092E05377}" destId="{B1B012CA-4D15-45A6-B10C-DBBE9AFD2708}" srcOrd="1" destOrd="0" presId="urn:microsoft.com/office/officeart/2005/8/layout/vList4"/>
    <dgm:cxn modelId="{0ECE4C70-55DE-46E5-AAB1-C2CEB3858F77}" type="presParOf" srcId="{BC4C00C1-AF3B-4E04-87D2-781092E05377}" destId="{AE968D46-2411-454F-A8B0-F6C6329BEEBC}" srcOrd="2" destOrd="0" presId="urn:microsoft.com/office/officeart/2005/8/layout/vList4"/>
    <dgm:cxn modelId="{137B1924-0172-4238-A6B5-C94628ED28C6}" type="presParOf" srcId="{AE968D46-2411-454F-A8B0-F6C6329BEEBC}" destId="{77ABF000-B412-43A3-800E-AD66DEADA011}" srcOrd="0" destOrd="0" presId="urn:microsoft.com/office/officeart/2005/8/layout/vList4"/>
    <dgm:cxn modelId="{73D9214B-B44C-429A-9B27-45F404F1282D}" type="presParOf" srcId="{AE968D46-2411-454F-A8B0-F6C6329BEEBC}" destId="{AFAF8D19-BD09-4FA7-8BBF-FD62650802C0}" srcOrd="1" destOrd="0" presId="urn:microsoft.com/office/officeart/2005/8/layout/vList4"/>
    <dgm:cxn modelId="{9DFDF72A-6244-4056-89FF-9A5DE424F658}" type="presParOf" srcId="{AE968D46-2411-454F-A8B0-F6C6329BEEBC}" destId="{B505836A-5CB8-487E-93E5-79D59FCAF264}" srcOrd="2" destOrd="0" presId="urn:microsoft.com/office/officeart/2005/8/layout/vList4"/>
    <dgm:cxn modelId="{8B444DF9-1AAB-4722-92F7-8E5AB1C8253C}" type="presParOf" srcId="{BC4C00C1-AF3B-4E04-87D2-781092E05377}" destId="{3E3752B3-AB77-49D6-8093-7E92DB0D8E6E}" srcOrd="3" destOrd="0" presId="urn:microsoft.com/office/officeart/2005/8/layout/vList4"/>
    <dgm:cxn modelId="{6C4A14E2-78B8-4B88-A6A6-D20576450D60}" type="presParOf" srcId="{BC4C00C1-AF3B-4E04-87D2-781092E05377}" destId="{E74B91DB-FF7D-4EB8-8701-AD27E6835348}" srcOrd="4" destOrd="0" presId="urn:microsoft.com/office/officeart/2005/8/layout/vList4"/>
    <dgm:cxn modelId="{27E4FC5A-ED3F-45AF-A993-5E309C2CAE00}" type="presParOf" srcId="{E74B91DB-FF7D-4EB8-8701-AD27E6835348}" destId="{DA4EDB2C-91B1-4D35-B532-E553BF47E5BA}" srcOrd="0" destOrd="0" presId="urn:microsoft.com/office/officeart/2005/8/layout/vList4"/>
    <dgm:cxn modelId="{DBDA0006-4D82-4E4E-BE1C-5BD1F028FE0C}" type="presParOf" srcId="{E74B91DB-FF7D-4EB8-8701-AD27E6835348}" destId="{F2655912-9987-4BDF-BEBA-E0CCD758C55F}" srcOrd="1" destOrd="0" presId="urn:microsoft.com/office/officeart/2005/8/layout/vList4"/>
    <dgm:cxn modelId="{FB35C0D7-A35A-4E72-818C-27F6E5002E36}" type="presParOf" srcId="{E74B91DB-FF7D-4EB8-8701-AD27E6835348}" destId="{84A1ABE3-9585-4799-8A67-5959BAAB5643}" srcOrd="2" destOrd="0" presId="urn:microsoft.com/office/officeart/2005/8/layout/vList4"/>
    <dgm:cxn modelId="{C9E810FC-1BD0-4704-9618-5A041F8D5809}" type="presParOf" srcId="{BC4C00C1-AF3B-4E04-87D2-781092E05377}" destId="{ED97774D-9418-419A-9AED-2847F43E2F54}" srcOrd="5" destOrd="0" presId="urn:microsoft.com/office/officeart/2005/8/layout/vList4"/>
    <dgm:cxn modelId="{FACA7743-9B05-4133-8564-B733F016459C}" type="presParOf" srcId="{BC4C00C1-AF3B-4E04-87D2-781092E05377}" destId="{EC337993-D6D7-47D5-A21E-BB1761B37F69}" srcOrd="6" destOrd="0" presId="urn:microsoft.com/office/officeart/2005/8/layout/vList4"/>
    <dgm:cxn modelId="{CDAF28FA-A5EC-4BEE-8B99-2A7446198470}" type="presParOf" srcId="{EC337993-D6D7-47D5-A21E-BB1761B37F69}" destId="{1591D880-4484-4DCF-91A7-1F782551AE22}" srcOrd="0" destOrd="0" presId="urn:microsoft.com/office/officeart/2005/8/layout/vList4"/>
    <dgm:cxn modelId="{3D335DCB-8167-495C-AF11-4C140E117DC8}" type="presParOf" srcId="{EC337993-D6D7-47D5-A21E-BB1761B37F69}" destId="{EE817E7A-D4F3-4216-AE65-E63C92991809}" srcOrd="1" destOrd="0" presId="urn:microsoft.com/office/officeart/2005/8/layout/vList4"/>
    <dgm:cxn modelId="{63F6C717-EF2E-44E6-B31B-188E4625FE40}" type="presParOf" srcId="{EC337993-D6D7-47D5-A21E-BB1761B37F69}" destId="{99F31CC4-18C5-469E-B836-FFB3D36173D2}" srcOrd="2" destOrd="0" presId="urn:microsoft.com/office/officeart/2005/8/layout/vList4"/>
    <dgm:cxn modelId="{E1F7402F-DB14-4D4E-8057-8C2178A02B11}" type="presParOf" srcId="{BC4C00C1-AF3B-4E04-87D2-781092E05377}" destId="{94B9A971-1688-4F58-9211-E59D87AB82C8}" srcOrd="7" destOrd="0" presId="urn:microsoft.com/office/officeart/2005/8/layout/vList4"/>
    <dgm:cxn modelId="{E4165F07-DF08-4C9E-BE7D-A54F7E1AF079}" type="presParOf" srcId="{BC4C00C1-AF3B-4E04-87D2-781092E05377}" destId="{1976B116-1EB7-4D57-9739-452DC22ED254}" srcOrd="8" destOrd="0" presId="urn:microsoft.com/office/officeart/2005/8/layout/vList4"/>
    <dgm:cxn modelId="{75B78546-549F-4B71-AB57-21AE19E7B998}" type="presParOf" srcId="{1976B116-1EB7-4D57-9739-452DC22ED254}" destId="{32268248-624A-4910-AC54-3C70280B75B9}" srcOrd="0" destOrd="0" presId="urn:microsoft.com/office/officeart/2005/8/layout/vList4"/>
    <dgm:cxn modelId="{22C0CC72-2946-4E42-A5A1-458C09E97605}" type="presParOf" srcId="{1976B116-1EB7-4D57-9739-452DC22ED254}" destId="{1B83C120-92B2-4073-8721-0332BBCA0512}" srcOrd="1" destOrd="0" presId="urn:microsoft.com/office/officeart/2005/8/layout/vList4"/>
    <dgm:cxn modelId="{1C4687A4-CA50-49EB-9AE9-1124CB3D7AA2}" type="presParOf" srcId="{1976B116-1EB7-4D57-9739-452DC22ED254}" destId="{7622669B-65CC-45C0-BF80-961B29A4652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574A53-0522-4831-9C87-969EB6734C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5B4ACDE-6D5C-4FF2-8CF1-0B0092CF2430}">
      <dgm:prSet custT="1"/>
      <dgm:spPr>
        <a:noFill/>
        <a:ln>
          <a:noFill/>
        </a:ln>
      </dgm:spPr>
      <dgm:t>
        <a:bodyPr/>
        <a:lstStyle/>
        <a:p>
          <a:r>
            <a:rPr lang="en-US" sz="1400" dirty="0">
              <a:solidFill>
                <a:schemeClr val="tx1">
                  <a:lumMod val="75000"/>
                  <a:lumOff val="25000"/>
                </a:schemeClr>
              </a:solidFill>
            </a:rPr>
            <a:t>Required adoption of a Water Conservation and Drought Contingency Plan (› $500,000 assistance)</a:t>
          </a:r>
        </a:p>
      </dgm:t>
    </dgm:pt>
    <dgm:pt modelId="{B94446B3-9873-4C48-8E4B-A2A581F3D66D}" type="parTrans" cxnId="{5784EFF0-E187-40A8-9878-E814C86B496D}">
      <dgm:prSet/>
      <dgm:spPr/>
      <dgm:t>
        <a:bodyPr/>
        <a:lstStyle/>
        <a:p>
          <a:endParaRPr lang="en-US" sz="1600"/>
        </a:p>
      </dgm:t>
    </dgm:pt>
    <dgm:pt modelId="{DB6D9B26-7848-4BFB-9B04-02F0EFD4BAF5}" type="sibTrans" cxnId="{5784EFF0-E187-40A8-9878-E814C86B496D}">
      <dgm:prSet/>
      <dgm:spPr/>
      <dgm:t>
        <a:bodyPr/>
        <a:lstStyle/>
        <a:p>
          <a:endParaRPr lang="en-US" sz="1600"/>
        </a:p>
      </dgm:t>
    </dgm:pt>
    <dgm:pt modelId="{32B690CF-BAC0-4AB0-A356-037797EC0785}">
      <dgm:prSet custT="1"/>
      <dgm:spPr>
        <a:noFill/>
        <a:ln>
          <a:noFill/>
        </a:ln>
      </dgm:spPr>
      <dgm:t>
        <a:bodyPr/>
        <a:lstStyle/>
        <a:p>
          <a:r>
            <a:rPr lang="en-US" sz="1400" dirty="0">
              <a:solidFill>
                <a:schemeClr val="tx1">
                  <a:lumMod val="75000"/>
                  <a:lumOff val="25000"/>
                </a:schemeClr>
              </a:solidFill>
            </a:rPr>
            <a:t>U.S. Iron and Steel Requirements</a:t>
          </a:r>
        </a:p>
      </dgm:t>
    </dgm:pt>
    <dgm:pt modelId="{6327D490-839A-48E7-81D3-CFF67942E785}" type="parTrans" cxnId="{2A72FA13-CBCD-447A-8A67-9787249D0269}">
      <dgm:prSet/>
      <dgm:spPr/>
      <dgm:t>
        <a:bodyPr/>
        <a:lstStyle/>
        <a:p>
          <a:endParaRPr lang="en-US" sz="1600"/>
        </a:p>
      </dgm:t>
    </dgm:pt>
    <dgm:pt modelId="{4B10D291-5095-43C9-8D5A-8B5A43580779}" type="sibTrans" cxnId="{2A72FA13-CBCD-447A-8A67-9787249D0269}">
      <dgm:prSet/>
      <dgm:spPr/>
      <dgm:t>
        <a:bodyPr/>
        <a:lstStyle/>
        <a:p>
          <a:endParaRPr lang="en-US" sz="1600"/>
        </a:p>
      </dgm:t>
    </dgm:pt>
    <dgm:pt modelId="{9ED07CD9-1E35-471D-A5C7-F94303779F45}">
      <dgm:prSet custT="1"/>
      <dgm:spPr>
        <a:noFill/>
        <a:ln>
          <a:noFill/>
        </a:ln>
      </dgm:spPr>
      <dgm:t>
        <a:bodyPr/>
        <a:lstStyle/>
        <a:p>
          <a:r>
            <a:rPr lang="en-US" sz="1400" dirty="0">
              <a:solidFill>
                <a:schemeClr val="tx1">
                  <a:lumMod val="75000"/>
                  <a:lumOff val="25000"/>
                </a:schemeClr>
              </a:solidFill>
            </a:rPr>
            <a:t>No maximum funding limits</a:t>
          </a:r>
        </a:p>
      </dgm:t>
    </dgm:pt>
    <dgm:pt modelId="{A5251F3B-0247-4064-88DA-5ED83B47CDBC}" type="parTrans" cxnId="{A46046AD-B8A2-46D5-94F9-585D93B6B3F0}">
      <dgm:prSet/>
      <dgm:spPr/>
      <dgm:t>
        <a:bodyPr/>
        <a:lstStyle/>
        <a:p>
          <a:endParaRPr lang="en-US" sz="1600"/>
        </a:p>
      </dgm:t>
    </dgm:pt>
    <dgm:pt modelId="{65D786FC-E713-4C03-813D-C91EE9474502}" type="sibTrans" cxnId="{A46046AD-B8A2-46D5-94F9-585D93B6B3F0}">
      <dgm:prSet/>
      <dgm:spPr/>
      <dgm:t>
        <a:bodyPr/>
        <a:lstStyle/>
        <a:p>
          <a:endParaRPr lang="en-US" sz="1600"/>
        </a:p>
      </dgm:t>
    </dgm:pt>
    <dgm:pt modelId="{2796E959-5F9E-4717-A23D-479723E007DE}">
      <dgm:prSet custT="1"/>
      <dgm:spPr>
        <a:noFill/>
        <a:ln>
          <a:noFill/>
        </a:ln>
      </dgm:spPr>
      <dgm:t>
        <a:bodyPr/>
        <a:lstStyle/>
        <a:p>
          <a:r>
            <a:rPr lang="en-US" sz="1400" dirty="0">
              <a:solidFill>
                <a:schemeClr val="tx1">
                  <a:lumMod val="75000"/>
                  <a:lumOff val="25000"/>
                </a:schemeClr>
              </a:solidFill>
            </a:rPr>
            <a:t>Long-term fixed interest rates based on the TWDB’s cost of funds sold with the State’s General Obligation AAA rating</a:t>
          </a:r>
        </a:p>
      </dgm:t>
    </dgm:pt>
    <dgm:pt modelId="{0E9BEBAD-981C-41F6-BDD6-162935A3F4D5}" type="parTrans" cxnId="{D2C160B9-DE2F-410B-B500-F22A34BB81BD}">
      <dgm:prSet/>
      <dgm:spPr/>
      <dgm:t>
        <a:bodyPr/>
        <a:lstStyle/>
        <a:p>
          <a:endParaRPr lang="en-US" sz="1600"/>
        </a:p>
      </dgm:t>
    </dgm:pt>
    <dgm:pt modelId="{99555A1E-C1A0-4C06-8B79-99CD1B49D2DE}" type="sibTrans" cxnId="{D2C160B9-DE2F-410B-B500-F22A34BB81BD}">
      <dgm:prSet/>
      <dgm:spPr/>
      <dgm:t>
        <a:bodyPr/>
        <a:lstStyle/>
        <a:p>
          <a:endParaRPr lang="en-US" sz="1600"/>
        </a:p>
      </dgm:t>
    </dgm:pt>
    <dgm:pt modelId="{41D81C3E-90A2-440C-B294-33F0A37A9A9D}">
      <dgm:prSet custT="1"/>
      <dgm:spPr>
        <a:noFill/>
        <a:ln>
          <a:noFill/>
        </a:ln>
      </dgm:spPr>
      <dgm:t>
        <a:bodyPr/>
        <a:lstStyle/>
        <a:p>
          <a:r>
            <a:rPr lang="en-US" sz="1400" dirty="0">
              <a:solidFill>
                <a:schemeClr val="tx1">
                  <a:lumMod val="75000"/>
                  <a:lumOff val="25000"/>
                </a:schemeClr>
              </a:solidFill>
            </a:rPr>
            <a:t>Generally, 20 to 30-year repayment terms; maximum of 50 years constitutionally</a:t>
          </a:r>
        </a:p>
      </dgm:t>
    </dgm:pt>
    <dgm:pt modelId="{48EDC0C3-D33B-4051-8B50-863BDA7EDC93}" type="parTrans" cxnId="{377FD915-CF70-4349-8C58-609E7469DD1E}">
      <dgm:prSet/>
      <dgm:spPr/>
      <dgm:t>
        <a:bodyPr/>
        <a:lstStyle/>
        <a:p>
          <a:endParaRPr lang="en-US" sz="1600"/>
        </a:p>
      </dgm:t>
    </dgm:pt>
    <dgm:pt modelId="{BFE39529-EA2A-4859-BE04-9102F514841D}" type="sibTrans" cxnId="{377FD915-CF70-4349-8C58-609E7469DD1E}">
      <dgm:prSet/>
      <dgm:spPr/>
      <dgm:t>
        <a:bodyPr/>
        <a:lstStyle/>
        <a:p>
          <a:endParaRPr lang="en-US" sz="1600"/>
        </a:p>
      </dgm:t>
    </dgm:pt>
    <dgm:pt modelId="{8870173D-F149-46B9-A354-70A224BC7AEC}">
      <dgm:prSet custT="1"/>
      <dgm:spPr>
        <a:noFill/>
        <a:ln>
          <a:noFill/>
        </a:ln>
      </dgm:spPr>
      <dgm:t>
        <a:bodyPr/>
        <a:lstStyle/>
        <a:p>
          <a:r>
            <a:rPr lang="en-US" sz="1400" dirty="0">
              <a:solidFill>
                <a:schemeClr val="tx1">
                  <a:lumMod val="75000"/>
                  <a:lumOff val="25000"/>
                </a:schemeClr>
              </a:solidFill>
            </a:rPr>
            <a:t>Multi-year commitments and access to loan funding year-round</a:t>
          </a:r>
        </a:p>
      </dgm:t>
    </dgm:pt>
    <dgm:pt modelId="{AEE49439-AD66-4162-ADCC-53E907A43B60}" type="parTrans" cxnId="{C8D759B0-106D-4B27-AE7E-98D7727A2C91}">
      <dgm:prSet/>
      <dgm:spPr/>
      <dgm:t>
        <a:bodyPr/>
        <a:lstStyle/>
        <a:p>
          <a:endParaRPr lang="en-US" sz="1600"/>
        </a:p>
      </dgm:t>
    </dgm:pt>
    <dgm:pt modelId="{1BD3DAA8-2CCF-4447-B3DB-1E4909FBC451}" type="sibTrans" cxnId="{C8D759B0-106D-4B27-AE7E-98D7727A2C91}">
      <dgm:prSet/>
      <dgm:spPr/>
      <dgm:t>
        <a:bodyPr/>
        <a:lstStyle/>
        <a:p>
          <a:endParaRPr lang="en-US" sz="1600"/>
        </a:p>
      </dgm:t>
    </dgm:pt>
    <dgm:pt modelId="{C603E48E-791D-4CAB-9880-57926BB26D54}">
      <dgm:prSet custT="1"/>
      <dgm:spPr>
        <a:noFill/>
        <a:ln>
          <a:noFill/>
        </a:ln>
      </dgm:spPr>
      <dgm:t>
        <a:bodyPr/>
        <a:lstStyle/>
        <a:p>
          <a:r>
            <a:rPr lang="en-US" sz="1400" dirty="0">
              <a:solidFill>
                <a:schemeClr val="tx1">
                  <a:lumMod val="75000"/>
                  <a:lumOff val="25000"/>
                </a:schemeClr>
              </a:solidFill>
            </a:rPr>
            <a:t>State-level environmental review</a:t>
          </a:r>
        </a:p>
      </dgm:t>
    </dgm:pt>
    <dgm:pt modelId="{2559E4B2-675D-430C-A3D6-14385B91033F}" type="parTrans" cxnId="{0125546E-1FF4-4BD1-91B4-37E900F5FC72}">
      <dgm:prSet/>
      <dgm:spPr/>
      <dgm:t>
        <a:bodyPr/>
        <a:lstStyle/>
        <a:p>
          <a:endParaRPr lang="en-US" sz="1600"/>
        </a:p>
      </dgm:t>
    </dgm:pt>
    <dgm:pt modelId="{7834A7F7-515A-4E83-8192-4768DDC192FD}" type="sibTrans" cxnId="{0125546E-1FF4-4BD1-91B4-37E900F5FC72}">
      <dgm:prSet/>
      <dgm:spPr/>
      <dgm:t>
        <a:bodyPr/>
        <a:lstStyle/>
        <a:p>
          <a:endParaRPr lang="en-US" sz="1600"/>
        </a:p>
      </dgm:t>
    </dgm:pt>
    <dgm:pt modelId="{BC4C00C1-AF3B-4E04-87D2-781092E05377}" type="pres">
      <dgm:prSet presAssocID="{C3574A53-0522-4831-9C87-969EB6734C01}" presName="linear" presStyleCnt="0">
        <dgm:presLayoutVars>
          <dgm:dir/>
          <dgm:resizeHandles val="exact"/>
        </dgm:presLayoutVars>
      </dgm:prSet>
      <dgm:spPr/>
    </dgm:pt>
    <dgm:pt modelId="{5878649E-2F6B-4A6C-878B-0179BD8D9DD8}" type="pres">
      <dgm:prSet presAssocID="{95B4ACDE-6D5C-4FF2-8CF1-0B0092CF2430}" presName="comp" presStyleCnt="0"/>
      <dgm:spPr/>
    </dgm:pt>
    <dgm:pt modelId="{84145456-3DDC-458E-855B-5A7ABFB804CB}" type="pres">
      <dgm:prSet presAssocID="{95B4ACDE-6D5C-4FF2-8CF1-0B0092CF2430}" presName="box" presStyleLbl="node1" presStyleIdx="0" presStyleCnt="7"/>
      <dgm:spPr/>
    </dgm:pt>
    <dgm:pt modelId="{F9C67EC5-92EC-49D1-870F-A2DDB8A9208C}" type="pres">
      <dgm:prSet presAssocID="{95B4ACDE-6D5C-4FF2-8CF1-0B0092CF2430}" presName="img" presStyleLbl="fgImgPlace1" presStyleIdx="0" presStyleCnt="7" custScaleX="14726" custScaleY="34809"/>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a:noFill/>
        </a:ln>
      </dgm:spPr>
    </dgm:pt>
    <dgm:pt modelId="{E0143DED-7F34-4614-A57F-4738F47FED97}" type="pres">
      <dgm:prSet presAssocID="{95B4ACDE-6D5C-4FF2-8CF1-0B0092CF2430}" presName="text" presStyleLbl="node1" presStyleIdx="0" presStyleCnt="7">
        <dgm:presLayoutVars>
          <dgm:bulletEnabled val="1"/>
        </dgm:presLayoutVars>
      </dgm:prSet>
      <dgm:spPr/>
    </dgm:pt>
    <dgm:pt modelId="{AA80647F-4031-4189-848B-0C0C9BF43CE6}" type="pres">
      <dgm:prSet presAssocID="{DB6D9B26-7848-4BFB-9B04-02F0EFD4BAF5}" presName="spacer" presStyleCnt="0"/>
      <dgm:spPr/>
    </dgm:pt>
    <dgm:pt modelId="{87FAA77A-1EE1-4379-8472-281B6AF2D2BA}" type="pres">
      <dgm:prSet presAssocID="{32B690CF-BAC0-4AB0-A356-037797EC0785}" presName="comp" presStyleCnt="0"/>
      <dgm:spPr/>
    </dgm:pt>
    <dgm:pt modelId="{322CC45C-0E38-46B3-8E4F-5394CF211CF8}" type="pres">
      <dgm:prSet presAssocID="{32B690CF-BAC0-4AB0-A356-037797EC0785}" presName="box" presStyleLbl="node1" presStyleIdx="1" presStyleCnt="7"/>
      <dgm:spPr/>
    </dgm:pt>
    <dgm:pt modelId="{CBB217C2-ED3A-4990-AD33-677D2402E15D}" type="pres">
      <dgm:prSet presAssocID="{32B690CF-BAC0-4AB0-A356-037797EC0785}" presName="img" presStyleLbl="fgImgPlace1" presStyleIdx="1" presStyleCnt="7" custScaleX="14726" custScaleY="34809"/>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a:noFill/>
        </a:ln>
      </dgm:spPr>
    </dgm:pt>
    <dgm:pt modelId="{A338ADBF-9D79-426C-AF9E-1457BD7CBF00}" type="pres">
      <dgm:prSet presAssocID="{32B690CF-BAC0-4AB0-A356-037797EC0785}" presName="text" presStyleLbl="node1" presStyleIdx="1" presStyleCnt="7">
        <dgm:presLayoutVars>
          <dgm:bulletEnabled val="1"/>
        </dgm:presLayoutVars>
      </dgm:prSet>
      <dgm:spPr/>
    </dgm:pt>
    <dgm:pt modelId="{900CBAE0-2694-4624-B390-288219E2681E}" type="pres">
      <dgm:prSet presAssocID="{4B10D291-5095-43C9-8D5A-8B5A43580779}" presName="spacer" presStyleCnt="0"/>
      <dgm:spPr/>
    </dgm:pt>
    <dgm:pt modelId="{80B1E920-5C9F-4C76-AB77-3F1D38696B9D}" type="pres">
      <dgm:prSet presAssocID="{9ED07CD9-1E35-471D-A5C7-F94303779F45}" presName="comp" presStyleCnt="0"/>
      <dgm:spPr/>
    </dgm:pt>
    <dgm:pt modelId="{0FE1CB7C-DE2E-43FB-8D79-9B74B21FE493}" type="pres">
      <dgm:prSet presAssocID="{9ED07CD9-1E35-471D-A5C7-F94303779F45}" presName="box" presStyleLbl="node1" presStyleIdx="2" presStyleCnt="7"/>
      <dgm:spPr/>
    </dgm:pt>
    <dgm:pt modelId="{DBEC3035-7F3A-4CEB-A277-061C07365BBC}" type="pres">
      <dgm:prSet presAssocID="{9ED07CD9-1E35-471D-A5C7-F94303779F45}" presName="img" presStyleLbl="fgImgPlace1" presStyleIdx="2" presStyleCnt="7" custScaleX="14726" custScaleY="34809"/>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a:noFill/>
        </a:ln>
      </dgm:spPr>
    </dgm:pt>
    <dgm:pt modelId="{B3858A36-D729-4AB1-83E6-BE99D11DEC63}" type="pres">
      <dgm:prSet presAssocID="{9ED07CD9-1E35-471D-A5C7-F94303779F45}" presName="text" presStyleLbl="node1" presStyleIdx="2" presStyleCnt="7">
        <dgm:presLayoutVars>
          <dgm:bulletEnabled val="1"/>
        </dgm:presLayoutVars>
      </dgm:prSet>
      <dgm:spPr/>
    </dgm:pt>
    <dgm:pt modelId="{24A1FF9D-75FD-4943-BBD0-B70FAF6C5E6C}" type="pres">
      <dgm:prSet presAssocID="{65D786FC-E713-4C03-813D-C91EE9474502}" presName="spacer" presStyleCnt="0"/>
      <dgm:spPr/>
    </dgm:pt>
    <dgm:pt modelId="{D3592165-596D-4CC9-97DA-60AA8A2A6648}" type="pres">
      <dgm:prSet presAssocID="{2796E959-5F9E-4717-A23D-479723E007DE}" presName="comp" presStyleCnt="0"/>
      <dgm:spPr/>
    </dgm:pt>
    <dgm:pt modelId="{37711964-90EB-423F-BBE7-B834F8F0A08D}" type="pres">
      <dgm:prSet presAssocID="{2796E959-5F9E-4717-A23D-479723E007DE}" presName="box" presStyleLbl="node1" presStyleIdx="3" presStyleCnt="7"/>
      <dgm:spPr/>
    </dgm:pt>
    <dgm:pt modelId="{CC94BE83-A7AE-4E85-8775-9E548DD4415F}" type="pres">
      <dgm:prSet presAssocID="{2796E959-5F9E-4717-A23D-479723E007DE}" presName="img" presStyleLbl="fgImgPlace1" presStyleIdx="3"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A8B95279-E328-4321-8A41-E0B03D8F0899}" type="pres">
      <dgm:prSet presAssocID="{2796E959-5F9E-4717-A23D-479723E007DE}" presName="text" presStyleLbl="node1" presStyleIdx="3" presStyleCnt="7">
        <dgm:presLayoutVars>
          <dgm:bulletEnabled val="1"/>
        </dgm:presLayoutVars>
      </dgm:prSet>
      <dgm:spPr/>
    </dgm:pt>
    <dgm:pt modelId="{98E9D7C5-049B-46CF-8AAF-C0661AD03C1A}" type="pres">
      <dgm:prSet presAssocID="{99555A1E-C1A0-4C06-8B79-99CD1B49D2DE}" presName="spacer" presStyleCnt="0"/>
      <dgm:spPr/>
    </dgm:pt>
    <dgm:pt modelId="{4124A98D-FB06-45A8-A01B-B10364588C79}" type="pres">
      <dgm:prSet presAssocID="{41D81C3E-90A2-440C-B294-33F0A37A9A9D}" presName="comp" presStyleCnt="0"/>
      <dgm:spPr/>
    </dgm:pt>
    <dgm:pt modelId="{43C2E9C7-E55C-4E3F-A5E5-65B38A8B4EBC}" type="pres">
      <dgm:prSet presAssocID="{41D81C3E-90A2-440C-B294-33F0A37A9A9D}" presName="box" presStyleLbl="node1" presStyleIdx="4" presStyleCnt="7" custLinFactNeighborX="388" custLinFactNeighborY="20563"/>
      <dgm:spPr/>
    </dgm:pt>
    <dgm:pt modelId="{30D11916-14C7-4D2E-A281-FF3E37EBB82E}" type="pres">
      <dgm:prSet presAssocID="{41D81C3E-90A2-440C-B294-33F0A37A9A9D}" presName="img" presStyleLbl="fgImgPlace1" presStyleIdx="4"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A6E978F8-45E8-4143-8331-130778D17CB5}" type="pres">
      <dgm:prSet presAssocID="{41D81C3E-90A2-440C-B294-33F0A37A9A9D}" presName="text" presStyleLbl="node1" presStyleIdx="4" presStyleCnt="7">
        <dgm:presLayoutVars>
          <dgm:bulletEnabled val="1"/>
        </dgm:presLayoutVars>
      </dgm:prSet>
      <dgm:spPr/>
    </dgm:pt>
    <dgm:pt modelId="{01497571-43A2-436A-A1F9-E63437B4C6CE}" type="pres">
      <dgm:prSet presAssocID="{BFE39529-EA2A-4859-BE04-9102F514841D}" presName="spacer" presStyleCnt="0"/>
      <dgm:spPr/>
    </dgm:pt>
    <dgm:pt modelId="{A6CED5F6-1341-40B9-8970-B4BE9D6BBDF8}" type="pres">
      <dgm:prSet presAssocID="{8870173D-F149-46B9-A354-70A224BC7AEC}" presName="comp" presStyleCnt="0"/>
      <dgm:spPr/>
    </dgm:pt>
    <dgm:pt modelId="{F61AA465-7B66-400B-90FD-688A8C76561D}" type="pres">
      <dgm:prSet presAssocID="{8870173D-F149-46B9-A354-70A224BC7AEC}" presName="box" presStyleLbl="node1" presStyleIdx="5" presStyleCnt="7" custLinFactNeighborX="-466" custLinFactNeighborY="26442"/>
      <dgm:spPr/>
    </dgm:pt>
    <dgm:pt modelId="{12EE9FCD-2C34-4FCE-8EAE-46E215BF641F}" type="pres">
      <dgm:prSet presAssocID="{8870173D-F149-46B9-A354-70A224BC7AEC}" presName="img" presStyleLbl="fgImgPlace1" presStyleIdx="5" presStyleCnt="7" custScaleY="35216" custLinFactNeighborX="-1197" custLinFactNeighborY="1544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34A63662-B76E-43DC-98FA-D6350586A90D}" type="pres">
      <dgm:prSet presAssocID="{8870173D-F149-46B9-A354-70A224BC7AEC}" presName="text" presStyleLbl="node1" presStyleIdx="5" presStyleCnt="7">
        <dgm:presLayoutVars>
          <dgm:bulletEnabled val="1"/>
        </dgm:presLayoutVars>
      </dgm:prSet>
      <dgm:spPr/>
    </dgm:pt>
    <dgm:pt modelId="{73F2DF58-B470-4E05-B622-E1B22C7ED184}" type="pres">
      <dgm:prSet presAssocID="{1BD3DAA8-2CCF-4447-B3DB-1E4909FBC451}" presName="spacer" presStyleCnt="0"/>
      <dgm:spPr/>
    </dgm:pt>
    <dgm:pt modelId="{85291E04-941E-44EE-9BB0-C57A58120749}" type="pres">
      <dgm:prSet presAssocID="{C603E48E-791D-4CAB-9880-57926BB26D54}" presName="comp" presStyleCnt="0"/>
      <dgm:spPr/>
    </dgm:pt>
    <dgm:pt modelId="{DEBA4492-D359-4AF8-891A-CB4BFB881C47}" type="pres">
      <dgm:prSet presAssocID="{C603E48E-791D-4CAB-9880-57926BB26D54}" presName="box" presStyleLbl="node1" presStyleIdx="6" presStyleCnt="7"/>
      <dgm:spPr/>
    </dgm:pt>
    <dgm:pt modelId="{23E7ABE5-85ED-4F8B-983E-9979F4C516D6}" type="pres">
      <dgm:prSet presAssocID="{C603E48E-791D-4CAB-9880-57926BB26D54}" presName="img" presStyleLbl="fgImgPlace1" presStyleIdx="6"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8D9B6ED2-EA7E-4919-B419-2C50467D3B86}" type="pres">
      <dgm:prSet presAssocID="{C603E48E-791D-4CAB-9880-57926BB26D54}" presName="text" presStyleLbl="node1" presStyleIdx="6" presStyleCnt="7">
        <dgm:presLayoutVars>
          <dgm:bulletEnabled val="1"/>
        </dgm:presLayoutVars>
      </dgm:prSet>
      <dgm:spPr/>
    </dgm:pt>
  </dgm:ptLst>
  <dgm:cxnLst>
    <dgm:cxn modelId="{463A0B09-53D9-40D2-AFF8-683CE92281F4}" type="presOf" srcId="{95B4ACDE-6D5C-4FF2-8CF1-0B0092CF2430}" destId="{84145456-3DDC-458E-855B-5A7ABFB804CB}" srcOrd="0" destOrd="0" presId="urn:microsoft.com/office/officeart/2005/8/layout/vList4"/>
    <dgm:cxn modelId="{2A72FA13-CBCD-447A-8A67-9787249D0269}" srcId="{C3574A53-0522-4831-9C87-969EB6734C01}" destId="{32B690CF-BAC0-4AB0-A356-037797EC0785}" srcOrd="1" destOrd="0" parTransId="{6327D490-839A-48E7-81D3-CFF67942E785}" sibTransId="{4B10D291-5095-43C9-8D5A-8B5A43580779}"/>
    <dgm:cxn modelId="{377FD915-CF70-4349-8C58-609E7469DD1E}" srcId="{C3574A53-0522-4831-9C87-969EB6734C01}" destId="{41D81C3E-90A2-440C-B294-33F0A37A9A9D}" srcOrd="4" destOrd="0" parTransId="{48EDC0C3-D33B-4051-8B50-863BDA7EDC93}" sibTransId="{BFE39529-EA2A-4859-BE04-9102F514841D}"/>
    <dgm:cxn modelId="{B96AF12A-A669-4DF8-8D02-0BA0CF780615}" type="presOf" srcId="{C603E48E-791D-4CAB-9880-57926BB26D54}" destId="{DEBA4492-D359-4AF8-891A-CB4BFB881C47}" srcOrd="0" destOrd="0" presId="urn:microsoft.com/office/officeart/2005/8/layout/vList4"/>
    <dgm:cxn modelId="{E9F2A840-A46D-479F-A495-84A69E4217CC}" type="presOf" srcId="{8870173D-F149-46B9-A354-70A224BC7AEC}" destId="{F61AA465-7B66-400B-90FD-688A8C76561D}" srcOrd="0" destOrd="0" presId="urn:microsoft.com/office/officeart/2005/8/layout/vList4"/>
    <dgm:cxn modelId="{FC04D064-34EA-45BE-ABCD-8A66C6B8F727}" type="presOf" srcId="{C603E48E-791D-4CAB-9880-57926BB26D54}" destId="{8D9B6ED2-EA7E-4919-B419-2C50467D3B86}" srcOrd="1" destOrd="0" presId="urn:microsoft.com/office/officeart/2005/8/layout/vList4"/>
    <dgm:cxn modelId="{5E02C747-C6B8-4964-ADC7-C4A74C3E803A}" type="presOf" srcId="{C3574A53-0522-4831-9C87-969EB6734C01}" destId="{BC4C00C1-AF3B-4E04-87D2-781092E05377}" srcOrd="0" destOrd="0" presId="urn:microsoft.com/office/officeart/2005/8/layout/vList4"/>
    <dgm:cxn modelId="{0125546E-1FF4-4BD1-91B4-37E900F5FC72}" srcId="{C3574A53-0522-4831-9C87-969EB6734C01}" destId="{C603E48E-791D-4CAB-9880-57926BB26D54}" srcOrd="6" destOrd="0" parTransId="{2559E4B2-675D-430C-A3D6-14385B91033F}" sibTransId="{7834A7F7-515A-4E83-8192-4768DDC192FD}"/>
    <dgm:cxn modelId="{5D8A186F-7842-4513-A5F2-F1A37B7BB5FE}" type="presOf" srcId="{2796E959-5F9E-4717-A23D-479723E007DE}" destId="{37711964-90EB-423F-BBE7-B834F8F0A08D}" srcOrd="0" destOrd="0" presId="urn:microsoft.com/office/officeart/2005/8/layout/vList4"/>
    <dgm:cxn modelId="{54803374-CE0B-46E5-92CB-A3B8A72469A5}" type="presOf" srcId="{32B690CF-BAC0-4AB0-A356-037797EC0785}" destId="{A338ADBF-9D79-426C-AF9E-1457BD7CBF00}" srcOrd="1" destOrd="0" presId="urn:microsoft.com/office/officeart/2005/8/layout/vList4"/>
    <dgm:cxn modelId="{949FF675-5CD1-4BA4-80E6-E9666A70E3A7}" type="presOf" srcId="{8870173D-F149-46B9-A354-70A224BC7AEC}" destId="{34A63662-B76E-43DC-98FA-D6350586A90D}" srcOrd="1" destOrd="0" presId="urn:microsoft.com/office/officeart/2005/8/layout/vList4"/>
    <dgm:cxn modelId="{5C6B1F57-52D5-4CF8-AFE5-6F48E82755AC}" type="presOf" srcId="{32B690CF-BAC0-4AB0-A356-037797EC0785}" destId="{322CC45C-0E38-46B3-8E4F-5394CF211CF8}" srcOrd="0" destOrd="0" presId="urn:microsoft.com/office/officeart/2005/8/layout/vList4"/>
    <dgm:cxn modelId="{23115E57-1CF8-48AB-88FB-4B4A2E349C60}" type="presOf" srcId="{41D81C3E-90A2-440C-B294-33F0A37A9A9D}" destId="{43C2E9C7-E55C-4E3F-A5E5-65B38A8B4EBC}" srcOrd="0" destOrd="0" presId="urn:microsoft.com/office/officeart/2005/8/layout/vList4"/>
    <dgm:cxn modelId="{55B85F7A-9EB4-4FDB-B177-2736F87DB296}" type="presOf" srcId="{2796E959-5F9E-4717-A23D-479723E007DE}" destId="{A8B95279-E328-4321-8A41-E0B03D8F0899}" srcOrd="1" destOrd="0" presId="urn:microsoft.com/office/officeart/2005/8/layout/vList4"/>
    <dgm:cxn modelId="{7FA63995-CAE7-4AD1-8B4B-2B00D735571F}" type="presOf" srcId="{9ED07CD9-1E35-471D-A5C7-F94303779F45}" destId="{0FE1CB7C-DE2E-43FB-8D79-9B74B21FE493}" srcOrd="0" destOrd="0" presId="urn:microsoft.com/office/officeart/2005/8/layout/vList4"/>
    <dgm:cxn modelId="{F9598D9F-2467-41E6-81D8-3854E5897549}" type="presOf" srcId="{9ED07CD9-1E35-471D-A5C7-F94303779F45}" destId="{B3858A36-D729-4AB1-83E6-BE99D11DEC63}" srcOrd="1" destOrd="0" presId="urn:microsoft.com/office/officeart/2005/8/layout/vList4"/>
    <dgm:cxn modelId="{A46046AD-B8A2-46D5-94F9-585D93B6B3F0}" srcId="{C3574A53-0522-4831-9C87-969EB6734C01}" destId="{9ED07CD9-1E35-471D-A5C7-F94303779F45}" srcOrd="2" destOrd="0" parTransId="{A5251F3B-0247-4064-88DA-5ED83B47CDBC}" sibTransId="{65D786FC-E713-4C03-813D-C91EE9474502}"/>
    <dgm:cxn modelId="{C8D759B0-106D-4B27-AE7E-98D7727A2C91}" srcId="{C3574A53-0522-4831-9C87-969EB6734C01}" destId="{8870173D-F149-46B9-A354-70A224BC7AEC}" srcOrd="5" destOrd="0" parTransId="{AEE49439-AD66-4162-ADCC-53E907A43B60}" sibTransId="{1BD3DAA8-2CCF-4447-B3DB-1E4909FBC451}"/>
    <dgm:cxn modelId="{73DCA2B4-79F2-469B-8ACF-BF09DD117CA5}" type="presOf" srcId="{41D81C3E-90A2-440C-B294-33F0A37A9A9D}" destId="{A6E978F8-45E8-4143-8331-130778D17CB5}" srcOrd="1" destOrd="0" presId="urn:microsoft.com/office/officeart/2005/8/layout/vList4"/>
    <dgm:cxn modelId="{D2C160B9-DE2F-410B-B500-F22A34BB81BD}" srcId="{C3574A53-0522-4831-9C87-969EB6734C01}" destId="{2796E959-5F9E-4717-A23D-479723E007DE}" srcOrd="3" destOrd="0" parTransId="{0E9BEBAD-981C-41F6-BDD6-162935A3F4D5}" sibTransId="{99555A1E-C1A0-4C06-8B79-99CD1B49D2DE}"/>
    <dgm:cxn modelId="{49504BC3-7888-4148-80CB-F54230DA513D}" type="presOf" srcId="{95B4ACDE-6D5C-4FF2-8CF1-0B0092CF2430}" destId="{E0143DED-7F34-4614-A57F-4738F47FED97}" srcOrd="1" destOrd="0" presId="urn:microsoft.com/office/officeart/2005/8/layout/vList4"/>
    <dgm:cxn modelId="{5784EFF0-E187-40A8-9878-E814C86B496D}" srcId="{C3574A53-0522-4831-9C87-969EB6734C01}" destId="{95B4ACDE-6D5C-4FF2-8CF1-0B0092CF2430}" srcOrd="0" destOrd="0" parTransId="{B94446B3-9873-4C48-8E4B-A2A581F3D66D}" sibTransId="{DB6D9B26-7848-4BFB-9B04-02F0EFD4BAF5}"/>
    <dgm:cxn modelId="{687BD720-7D40-4637-855E-8EF4089F7ACB}" type="presParOf" srcId="{BC4C00C1-AF3B-4E04-87D2-781092E05377}" destId="{5878649E-2F6B-4A6C-878B-0179BD8D9DD8}" srcOrd="0" destOrd="0" presId="urn:microsoft.com/office/officeart/2005/8/layout/vList4"/>
    <dgm:cxn modelId="{49DC98FE-2388-431D-BB55-47AB433E905F}" type="presParOf" srcId="{5878649E-2F6B-4A6C-878B-0179BD8D9DD8}" destId="{84145456-3DDC-458E-855B-5A7ABFB804CB}" srcOrd="0" destOrd="0" presId="urn:microsoft.com/office/officeart/2005/8/layout/vList4"/>
    <dgm:cxn modelId="{2E290CAF-6042-482A-9829-8A1DA11C6DD2}" type="presParOf" srcId="{5878649E-2F6B-4A6C-878B-0179BD8D9DD8}" destId="{F9C67EC5-92EC-49D1-870F-A2DDB8A9208C}" srcOrd="1" destOrd="0" presId="urn:microsoft.com/office/officeart/2005/8/layout/vList4"/>
    <dgm:cxn modelId="{75531AD8-592F-4187-88D0-9DC0C0830251}" type="presParOf" srcId="{5878649E-2F6B-4A6C-878B-0179BD8D9DD8}" destId="{E0143DED-7F34-4614-A57F-4738F47FED97}" srcOrd="2" destOrd="0" presId="urn:microsoft.com/office/officeart/2005/8/layout/vList4"/>
    <dgm:cxn modelId="{FB2618C8-ED29-4E22-A996-A61C6BBE1E83}" type="presParOf" srcId="{BC4C00C1-AF3B-4E04-87D2-781092E05377}" destId="{AA80647F-4031-4189-848B-0C0C9BF43CE6}" srcOrd="1" destOrd="0" presId="urn:microsoft.com/office/officeart/2005/8/layout/vList4"/>
    <dgm:cxn modelId="{5411097F-11EE-46DA-884E-AB1F974F2C90}" type="presParOf" srcId="{BC4C00C1-AF3B-4E04-87D2-781092E05377}" destId="{87FAA77A-1EE1-4379-8472-281B6AF2D2BA}" srcOrd="2" destOrd="0" presId="urn:microsoft.com/office/officeart/2005/8/layout/vList4"/>
    <dgm:cxn modelId="{98DAF482-C2D8-491E-9284-D0464E170909}" type="presParOf" srcId="{87FAA77A-1EE1-4379-8472-281B6AF2D2BA}" destId="{322CC45C-0E38-46B3-8E4F-5394CF211CF8}" srcOrd="0" destOrd="0" presId="urn:microsoft.com/office/officeart/2005/8/layout/vList4"/>
    <dgm:cxn modelId="{576AA187-0028-45E0-8E12-E270FEE218D3}" type="presParOf" srcId="{87FAA77A-1EE1-4379-8472-281B6AF2D2BA}" destId="{CBB217C2-ED3A-4990-AD33-677D2402E15D}" srcOrd="1" destOrd="0" presId="urn:microsoft.com/office/officeart/2005/8/layout/vList4"/>
    <dgm:cxn modelId="{0DB3288E-D20D-4F9B-B295-C27FC6A524B9}" type="presParOf" srcId="{87FAA77A-1EE1-4379-8472-281B6AF2D2BA}" destId="{A338ADBF-9D79-426C-AF9E-1457BD7CBF00}" srcOrd="2" destOrd="0" presId="urn:microsoft.com/office/officeart/2005/8/layout/vList4"/>
    <dgm:cxn modelId="{E8F8D891-C48C-47A1-BE92-388D264D05A1}" type="presParOf" srcId="{BC4C00C1-AF3B-4E04-87D2-781092E05377}" destId="{900CBAE0-2694-4624-B390-288219E2681E}" srcOrd="3" destOrd="0" presId="urn:microsoft.com/office/officeart/2005/8/layout/vList4"/>
    <dgm:cxn modelId="{1CB2543C-7127-469F-9304-E0469E445BB0}" type="presParOf" srcId="{BC4C00C1-AF3B-4E04-87D2-781092E05377}" destId="{80B1E920-5C9F-4C76-AB77-3F1D38696B9D}" srcOrd="4" destOrd="0" presId="urn:microsoft.com/office/officeart/2005/8/layout/vList4"/>
    <dgm:cxn modelId="{37D6D9AA-46A3-4B15-82AA-C6388AECCB72}" type="presParOf" srcId="{80B1E920-5C9F-4C76-AB77-3F1D38696B9D}" destId="{0FE1CB7C-DE2E-43FB-8D79-9B74B21FE493}" srcOrd="0" destOrd="0" presId="urn:microsoft.com/office/officeart/2005/8/layout/vList4"/>
    <dgm:cxn modelId="{8A5AD6BB-0A44-4396-8BA1-E3EDB9CCF376}" type="presParOf" srcId="{80B1E920-5C9F-4C76-AB77-3F1D38696B9D}" destId="{DBEC3035-7F3A-4CEB-A277-061C07365BBC}" srcOrd="1" destOrd="0" presId="urn:microsoft.com/office/officeart/2005/8/layout/vList4"/>
    <dgm:cxn modelId="{9612D12C-1EB5-4738-BDB1-A54AECE4E9F4}" type="presParOf" srcId="{80B1E920-5C9F-4C76-AB77-3F1D38696B9D}" destId="{B3858A36-D729-4AB1-83E6-BE99D11DEC63}" srcOrd="2" destOrd="0" presId="urn:microsoft.com/office/officeart/2005/8/layout/vList4"/>
    <dgm:cxn modelId="{7C17D762-7EAF-4577-B6C9-03F5301FE4BA}" type="presParOf" srcId="{BC4C00C1-AF3B-4E04-87D2-781092E05377}" destId="{24A1FF9D-75FD-4943-BBD0-B70FAF6C5E6C}" srcOrd="5" destOrd="0" presId="urn:microsoft.com/office/officeart/2005/8/layout/vList4"/>
    <dgm:cxn modelId="{3A2F027E-5CE4-4F30-BEE8-99A2A1471DC4}" type="presParOf" srcId="{BC4C00C1-AF3B-4E04-87D2-781092E05377}" destId="{D3592165-596D-4CC9-97DA-60AA8A2A6648}" srcOrd="6" destOrd="0" presId="urn:microsoft.com/office/officeart/2005/8/layout/vList4"/>
    <dgm:cxn modelId="{800A3926-0FBA-4A5A-9933-3C5FB82E55CA}" type="presParOf" srcId="{D3592165-596D-4CC9-97DA-60AA8A2A6648}" destId="{37711964-90EB-423F-BBE7-B834F8F0A08D}" srcOrd="0" destOrd="0" presId="urn:microsoft.com/office/officeart/2005/8/layout/vList4"/>
    <dgm:cxn modelId="{89674F9F-28BF-4C73-AF72-3C8548A0E9AC}" type="presParOf" srcId="{D3592165-596D-4CC9-97DA-60AA8A2A6648}" destId="{CC94BE83-A7AE-4E85-8775-9E548DD4415F}" srcOrd="1" destOrd="0" presId="urn:microsoft.com/office/officeart/2005/8/layout/vList4"/>
    <dgm:cxn modelId="{CF4670ED-AD04-4F2F-AE5A-4AE0FAA56C50}" type="presParOf" srcId="{D3592165-596D-4CC9-97DA-60AA8A2A6648}" destId="{A8B95279-E328-4321-8A41-E0B03D8F0899}" srcOrd="2" destOrd="0" presId="urn:microsoft.com/office/officeart/2005/8/layout/vList4"/>
    <dgm:cxn modelId="{6D7559EB-C375-4B61-9B05-5C468E60C5D8}" type="presParOf" srcId="{BC4C00C1-AF3B-4E04-87D2-781092E05377}" destId="{98E9D7C5-049B-46CF-8AAF-C0661AD03C1A}" srcOrd="7" destOrd="0" presId="urn:microsoft.com/office/officeart/2005/8/layout/vList4"/>
    <dgm:cxn modelId="{A022053D-36F8-48D9-8C3B-22B41A2368E6}" type="presParOf" srcId="{BC4C00C1-AF3B-4E04-87D2-781092E05377}" destId="{4124A98D-FB06-45A8-A01B-B10364588C79}" srcOrd="8" destOrd="0" presId="urn:microsoft.com/office/officeart/2005/8/layout/vList4"/>
    <dgm:cxn modelId="{87DD79F3-2B4E-4312-A746-3BD892E347FC}" type="presParOf" srcId="{4124A98D-FB06-45A8-A01B-B10364588C79}" destId="{43C2E9C7-E55C-4E3F-A5E5-65B38A8B4EBC}" srcOrd="0" destOrd="0" presId="urn:microsoft.com/office/officeart/2005/8/layout/vList4"/>
    <dgm:cxn modelId="{B500AA4D-88E2-4FA7-8222-C11EC55682CB}" type="presParOf" srcId="{4124A98D-FB06-45A8-A01B-B10364588C79}" destId="{30D11916-14C7-4D2E-A281-FF3E37EBB82E}" srcOrd="1" destOrd="0" presId="urn:microsoft.com/office/officeart/2005/8/layout/vList4"/>
    <dgm:cxn modelId="{0264402A-D772-4DF7-8E6E-CA5D071B71EF}" type="presParOf" srcId="{4124A98D-FB06-45A8-A01B-B10364588C79}" destId="{A6E978F8-45E8-4143-8331-130778D17CB5}" srcOrd="2" destOrd="0" presId="urn:microsoft.com/office/officeart/2005/8/layout/vList4"/>
    <dgm:cxn modelId="{D6F0A63F-D5E9-40B6-A8BC-A1CB53DF29E6}" type="presParOf" srcId="{BC4C00C1-AF3B-4E04-87D2-781092E05377}" destId="{01497571-43A2-436A-A1F9-E63437B4C6CE}" srcOrd="9" destOrd="0" presId="urn:microsoft.com/office/officeart/2005/8/layout/vList4"/>
    <dgm:cxn modelId="{A2902189-2873-4621-8EAB-D05FA462625C}" type="presParOf" srcId="{BC4C00C1-AF3B-4E04-87D2-781092E05377}" destId="{A6CED5F6-1341-40B9-8970-B4BE9D6BBDF8}" srcOrd="10" destOrd="0" presId="urn:microsoft.com/office/officeart/2005/8/layout/vList4"/>
    <dgm:cxn modelId="{E0A7C9B5-9B31-457C-A554-BAC92C42C1F6}" type="presParOf" srcId="{A6CED5F6-1341-40B9-8970-B4BE9D6BBDF8}" destId="{F61AA465-7B66-400B-90FD-688A8C76561D}" srcOrd="0" destOrd="0" presId="urn:microsoft.com/office/officeart/2005/8/layout/vList4"/>
    <dgm:cxn modelId="{A42244AD-BE3B-47AC-8392-05B5E72A9A0D}" type="presParOf" srcId="{A6CED5F6-1341-40B9-8970-B4BE9D6BBDF8}" destId="{12EE9FCD-2C34-4FCE-8EAE-46E215BF641F}" srcOrd="1" destOrd="0" presId="urn:microsoft.com/office/officeart/2005/8/layout/vList4"/>
    <dgm:cxn modelId="{D0743A70-F3B0-44CE-A2F0-4393DF956785}" type="presParOf" srcId="{A6CED5F6-1341-40B9-8970-B4BE9D6BBDF8}" destId="{34A63662-B76E-43DC-98FA-D6350586A90D}" srcOrd="2" destOrd="0" presId="urn:microsoft.com/office/officeart/2005/8/layout/vList4"/>
    <dgm:cxn modelId="{F4A6B7F8-AEAA-4A54-93FB-D0EC02934C04}" type="presParOf" srcId="{BC4C00C1-AF3B-4E04-87D2-781092E05377}" destId="{73F2DF58-B470-4E05-B622-E1B22C7ED184}" srcOrd="11" destOrd="0" presId="urn:microsoft.com/office/officeart/2005/8/layout/vList4"/>
    <dgm:cxn modelId="{0A971EF2-F91B-49A6-95F7-0F5C56C577F0}" type="presParOf" srcId="{BC4C00C1-AF3B-4E04-87D2-781092E05377}" destId="{85291E04-941E-44EE-9BB0-C57A58120749}" srcOrd="12" destOrd="0" presId="urn:microsoft.com/office/officeart/2005/8/layout/vList4"/>
    <dgm:cxn modelId="{5880D024-9D21-473F-B23F-A078B1991C5B}" type="presParOf" srcId="{85291E04-941E-44EE-9BB0-C57A58120749}" destId="{DEBA4492-D359-4AF8-891A-CB4BFB881C47}" srcOrd="0" destOrd="0" presId="urn:microsoft.com/office/officeart/2005/8/layout/vList4"/>
    <dgm:cxn modelId="{8F590023-E2C9-47A5-B20F-8EBDDA1B3257}" type="presParOf" srcId="{85291E04-941E-44EE-9BB0-C57A58120749}" destId="{23E7ABE5-85ED-4F8B-983E-9979F4C516D6}" srcOrd="1" destOrd="0" presId="urn:microsoft.com/office/officeart/2005/8/layout/vList4"/>
    <dgm:cxn modelId="{5440B265-F52C-4193-91F1-3BA96994365A}" type="presParOf" srcId="{85291E04-941E-44EE-9BB0-C57A58120749}" destId="{8D9B6ED2-EA7E-4919-B419-2C50467D3B86}" srcOrd="2" destOrd="0" presId="urn:microsoft.com/office/officeart/2005/8/layout/vList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574A53-0522-4831-9C87-969EB6734C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32FDAC7-7EAE-412A-8913-68E3F1D92216}">
      <dgm:prSet custT="1"/>
      <dgm:spPr>
        <a:noFill/>
        <a:ln>
          <a:noFill/>
        </a:ln>
      </dgm:spPr>
      <dgm:t>
        <a:bodyPr/>
        <a:lstStyle/>
        <a:p>
          <a:r>
            <a:rPr lang="en-US" sz="1500" dirty="0">
              <a:solidFill>
                <a:schemeClr val="tx1">
                  <a:lumMod val="75000"/>
                  <a:lumOff val="25000"/>
                </a:schemeClr>
              </a:solidFill>
            </a:rPr>
            <a:t>Wastewater</a:t>
          </a:r>
          <a:r>
            <a:rPr lang="en-US" sz="1500" dirty="0"/>
            <a:t> </a:t>
          </a:r>
          <a:r>
            <a:rPr lang="en-US" sz="1500" dirty="0">
              <a:solidFill>
                <a:schemeClr val="tx1">
                  <a:lumMod val="75000"/>
                  <a:lumOff val="25000"/>
                </a:schemeClr>
              </a:solidFill>
            </a:rPr>
            <a:t>treatment facilities</a:t>
          </a:r>
          <a:endParaRPr lang="en-US" sz="1500" b="0" dirty="0">
            <a:solidFill>
              <a:schemeClr val="tx1">
                <a:lumMod val="75000"/>
                <a:lumOff val="25000"/>
              </a:schemeClr>
            </a:solidFill>
          </a:endParaRPr>
        </a:p>
      </dgm:t>
    </dgm:pt>
    <dgm:pt modelId="{54748A4A-4A55-4E8A-AF4B-BE749217E1E6}" type="parTrans" cxnId="{87902774-60DC-4092-B026-1F38ACF977A6}">
      <dgm:prSet/>
      <dgm:spPr/>
      <dgm:t>
        <a:bodyPr/>
        <a:lstStyle/>
        <a:p>
          <a:endParaRPr lang="en-US" sz="2000"/>
        </a:p>
      </dgm:t>
    </dgm:pt>
    <dgm:pt modelId="{65828067-1818-44E0-A8C6-8A459A3CB2DF}" type="sibTrans" cxnId="{87902774-60DC-4092-B026-1F38ACF977A6}">
      <dgm:prSet/>
      <dgm:spPr/>
      <dgm:t>
        <a:bodyPr/>
        <a:lstStyle/>
        <a:p>
          <a:endParaRPr lang="en-US" sz="2000"/>
        </a:p>
      </dgm:t>
    </dgm:pt>
    <dgm:pt modelId="{89D6D326-C3EA-4F18-B138-66A5755228CC}">
      <dgm:prSet custT="1"/>
      <dgm:spPr>
        <a:noFill/>
        <a:ln>
          <a:noFill/>
        </a:ln>
      </dgm:spPr>
      <dgm:t>
        <a:bodyPr/>
        <a:lstStyle/>
        <a:p>
          <a:r>
            <a:rPr lang="en-US" sz="1500" dirty="0">
              <a:solidFill>
                <a:schemeClr val="tx1">
                  <a:lumMod val="75000"/>
                  <a:lumOff val="25000"/>
                </a:schemeClr>
              </a:solidFill>
            </a:rPr>
            <a:t>Wastewater recycling and reuse facilities</a:t>
          </a:r>
          <a:endParaRPr lang="en-US" sz="1500" b="0" dirty="0">
            <a:solidFill>
              <a:schemeClr val="tx1">
                <a:lumMod val="75000"/>
                <a:lumOff val="25000"/>
              </a:schemeClr>
            </a:solidFill>
          </a:endParaRPr>
        </a:p>
      </dgm:t>
    </dgm:pt>
    <dgm:pt modelId="{BF71E376-9FC8-44A2-B621-4FA294033F79}" type="parTrans" cxnId="{BC75FCCA-189D-418F-9BAF-16B9896B95B9}">
      <dgm:prSet/>
      <dgm:spPr/>
      <dgm:t>
        <a:bodyPr/>
        <a:lstStyle/>
        <a:p>
          <a:endParaRPr lang="en-US"/>
        </a:p>
      </dgm:t>
    </dgm:pt>
    <dgm:pt modelId="{B1B708B3-422E-4D15-A62A-82ABCBC6AF8E}" type="sibTrans" cxnId="{BC75FCCA-189D-418F-9BAF-16B9896B95B9}">
      <dgm:prSet/>
      <dgm:spPr/>
      <dgm:t>
        <a:bodyPr/>
        <a:lstStyle/>
        <a:p>
          <a:endParaRPr lang="en-US"/>
        </a:p>
      </dgm:t>
    </dgm:pt>
    <dgm:pt modelId="{CBE7C649-7CB9-47B5-9AAA-085030AEBD83}">
      <dgm:prSet custT="1"/>
      <dgm:spPr>
        <a:noFill/>
        <a:ln>
          <a:noFill/>
        </a:ln>
      </dgm:spPr>
      <dgm:t>
        <a:bodyPr/>
        <a:lstStyle/>
        <a:p>
          <a:r>
            <a:rPr lang="en-US" sz="1500" dirty="0">
              <a:solidFill>
                <a:schemeClr val="tx1">
                  <a:lumMod val="75000"/>
                  <a:lumOff val="25000"/>
                </a:schemeClr>
              </a:solidFill>
            </a:rPr>
            <a:t>Nonpotable reuse</a:t>
          </a:r>
          <a:endParaRPr lang="en-US" sz="1500" b="0" dirty="0">
            <a:solidFill>
              <a:schemeClr val="tx1">
                <a:lumMod val="75000"/>
                <a:lumOff val="25000"/>
              </a:schemeClr>
            </a:solidFill>
          </a:endParaRPr>
        </a:p>
      </dgm:t>
    </dgm:pt>
    <dgm:pt modelId="{5D5D98C6-8D19-47FC-891E-ADCA369605EA}" type="parTrans" cxnId="{6EAC9C8F-5292-462C-8773-937F45096569}">
      <dgm:prSet/>
      <dgm:spPr/>
      <dgm:t>
        <a:bodyPr/>
        <a:lstStyle/>
        <a:p>
          <a:endParaRPr lang="en-US"/>
        </a:p>
      </dgm:t>
    </dgm:pt>
    <dgm:pt modelId="{2CF4BCD6-7A22-404C-A946-09C5A4FAD6AD}" type="sibTrans" cxnId="{6EAC9C8F-5292-462C-8773-937F45096569}">
      <dgm:prSet/>
      <dgm:spPr/>
      <dgm:t>
        <a:bodyPr/>
        <a:lstStyle/>
        <a:p>
          <a:endParaRPr lang="en-US"/>
        </a:p>
      </dgm:t>
    </dgm:pt>
    <dgm:pt modelId="{EE5D83DC-CDE6-475F-97F4-30545A80CB18}">
      <dgm:prSet custT="1"/>
      <dgm:spPr>
        <a:noFill/>
        <a:ln>
          <a:noFill/>
        </a:ln>
      </dgm:spPr>
      <dgm:t>
        <a:bodyPr/>
        <a:lstStyle/>
        <a:p>
          <a:r>
            <a:rPr lang="en-US" sz="1500" dirty="0">
              <a:solidFill>
                <a:schemeClr val="tx1">
                  <a:lumMod val="75000"/>
                  <a:lumOff val="25000"/>
                </a:schemeClr>
              </a:solidFill>
            </a:rPr>
            <a:t>Existing wastewater facilities</a:t>
          </a:r>
          <a:endParaRPr lang="en-US" sz="1500" b="0" dirty="0">
            <a:solidFill>
              <a:schemeClr val="tx1">
                <a:lumMod val="75000"/>
                <a:lumOff val="25000"/>
              </a:schemeClr>
            </a:solidFill>
          </a:endParaRPr>
        </a:p>
      </dgm:t>
    </dgm:pt>
    <dgm:pt modelId="{E2728F19-2EB7-4A7F-8AEB-743A9D9B00B3}" type="parTrans" cxnId="{639EBBE8-1286-4504-AB66-8925B3B4B340}">
      <dgm:prSet/>
      <dgm:spPr/>
      <dgm:t>
        <a:bodyPr/>
        <a:lstStyle/>
        <a:p>
          <a:endParaRPr lang="en-US"/>
        </a:p>
      </dgm:t>
    </dgm:pt>
    <dgm:pt modelId="{2B764823-D115-459D-B38C-80760AA15ECF}" type="sibTrans" cxnId="{639EBBE8-1286-4504-AB66-8925B3B4B340}">
      <dgm:prSet/>
      <dgm:spPr/>
      <dgm:t>
        <a:bodyPr/>
        <a:lstStyle/>
        <a:p>
          <a:endParaRPr lang="en-US"/>
        </a:p>
      </dgm:t>
    </dgm:pt>
    <dgm:pt modelId="{E232BFF3-62EE-4EDF-9D88-B36F86CBF280}">
      <dgm:prSet custT="1"/>
      <dgm:spPr>
        <a:noFill/>
        <a:ln>
          <a:noFill/>
        </a:ln>
      </dgm:spPr>
      <dgm:t>
        <a:bodyPr/>
        <a:lstStyle/>
        <a:p>
          <a:r>
            <a:rPr lang="en-US" sz="1500" dirty="0">
              <a:solidFill>
                <a:schemeClr val="tx1">
                  <a:lumMod val="75000"/>
                  <a:lumOff val="25000"/>
                </a:schemeClr>
              </a:solidFill>
            </a:rPr>
            <a:t>Stormwater control</a:t>
          </a:r>
          <a:endParaRPr lang="en-US" sz="1500" b="0" dirty="0">
            <a:solidFill>
              <a:schemeClr val="tx1">
                <a:lumMod val="75000"/>
                <a:lumOff val="25000"/>
              </a:schemeClr>
            </a:solidFill>
          </a:endParaRPr>
        </a:p>
      </dgm:t>
    </dgm:pt>
    <dgm:pt modelId="{8DA15CBE-E90C-4EBE-B9DA-5D8FA8633DFF}" type="parTrans" cxnId="{58266CAE-0564-4B24-BD52-7CAFDCD29812}">
      <dgm:prSet/>
      <dgm:spPr/>
      <dgm:t>
        <a:bodyPr/>
        <a:lstStyle/>
        <a:p>
          <a:endParaRPr lang="en-US"/>
        </a:p>
      </dgm:t>
    </dgm:pt>
    <dgm:pt modelId="{6B6F9EF8-9643-4AEB-945F-898C1ED881F0}" type="sibTrans" cxnId="{58266CAE-0564-4B24-BD52-7CAFDCD29812}">
      <dgm:prSet/>
      <dgm:spPr/>
      <dgm:t>
        <a:bodyPr/>
        <a:lstStyle/>
        <a:p>
          <a:endParaRPr lang="en-US"/>
        </a:p>
      </dgm:t>
    </dgm:pt>
    <dgm:pt modelId="{92B703DF-7BB6-459D-8814-77275E9E617C}">
      <dgm:prSet custT="1"/>
      <dgm:spPr>
        <a:noFill/>
        <a:ln>
          <a:noFill/>
        </a:ln>
      </dgm:spPr>
      <dgm:t>
        <a:bodyPr/>
        <a:lstStyle/>
        <a:p>
          <a:r>
            <a:rPr lang="en-US" sz="1500" dirty="0">
              <a:solidFill>
                <a:schemeClr val="tx1">
                  <a:lumMod val="75000"/>
                  <a:lumOff val="25000"/>
                </a:schemeClr>
              </a:solidFill>
            </a:rPr>
            <a:t>Nonpoint source pollution control projects</a:t>
          </a:r>
          <a:endParaRPr lang="en-US" sz="1500" b="0" dirty="0">
            <a:solidFill>
              <a:schemeClr val="tx1">
                <a:lumMod val="75000"/>
                <a:lumOff val="25000"/>
              </a:schemeClr>
            </a:solidFill>
          </a:endParaRPr>
        </a:p>
      </dgm:t>
    </dgm:pt>
    <dgm:pt modelId="{C25D8D22-3BCF-40CF-B9AA-615EC3302527}" type="parTrans" cxnId="{83692209-95BB-4F90-9065-5DFE214DD994}">
      <dgm:prSet/>
      <dgm:spPr/>
      <dgm:t>
        <a:bodyPr/>
        <a:lstStyle/>
        <a:p>
          <a:endParaRPr lang="en-US"/>
        </a:p>
      </dgm:t>
    </dgm:pt>
    <dgm:pt modelId="{2DE5A127-E3F8-4513-938F-79D1C9879F63}" type="sibTrans" cxnId="{83692209-95BB-4F90-9065-5DFE214DD994}">
      <dgm:prSet/>
      <dgm:spPr/>
      <dgm:t>
        <a:bodyPr/>
        <a:lstStyle/>
        <a:p>
          <a:endParaRPr lang="en-US"/>
        </a:p>
      </dgm:t>
    </dgm:pt>
    <dgm:pt modelId="{F20AAA90-8737-4EF7-90D1-1CE1BE264CDE}">
      <dgm:prSet custT="1"/>
      <dgm:spPr>
        <a:noFill/>
        <a:ln>
          <a:noFill/>
        </a:ln>
      </dgm:spPr>
      <dgm:t>
        <a:bodyPr/>
        <a:lstStyle/>
        <a:p>
          <a:r>
            <a:rPr lang="en-US" sz="1500" dirty="0">
              <a:solidFill>
                <a:schemeClr val="tx1">
                  <a:lumMod val="75000"/>
                  <a:lumOff val="25000"/>
                </a:schemeClr>
              </a:solidFill>
            </a:rPr>
            <a:t>Wastewater collection systems</a:t>
          </a:r>
          <a:endParaRPr lang="en-US" sz="1500" b="0" dirty="0">
            <a:solidFill>
              <a:schemeClr val="tx1">
                <a:lumMod val="75000"/>
                <a:lumOff val="25000"/>
              </a:schemeClr>
            </a:solidFill>
          </a:endParaRPr>
        </a:p>
      </dgm:t>
    </dgm:pt>
    <dgm:pt modelId="{30F61D4D-B77B-4867-A008-84985FE94362}" type="parTrans" cxnId="{AEE0A1CF-029A-4D54-8F83-B46847B167AC}">
      <dgm:prSet/>
      <dgm:spPr/>
      <dgm:t>
        <a:bodyPr/>
        <a:lstStyle/>
        <a:p>
          <a:endParaRPr lang="en-US"/>
        </a:p>
      </dgm:t>
    </dgm:pt>
    <dgm:pt modelId="{672405CA-2C86-441B-B7DD-6505B5D6B92C}" type="sibTrans" cxnId="{AEE0A1CF-029A-4D54-8F83-B46847B167AC}">
      <dgm:prSet/>
      <dgm:spPr/>
      <dgm:t>
        <a:bodyPr/>
        <a:lstStyle/>
        <a:p>
          <a:endParaRPr lang="en-US"/>
        </a:p>
      </dgm:t>
    </dgm:pt>
    <dgm:pt modelId="{BC4C00C1-AF3B-4E04-87D2-781092E05377}" type="pres">
      <dgm:prSet presAssocID="{C3574A53-0522-4831-9C87-969EB6734C01}" presName="linear" presStyleCnt="0">
        <dgm:presLayoutVars>
          <dgm:dir/>
          <dgm:resizeHandles val="exact"/>
        </dgm:presLayoutVars>
      </dgm:prSet>
      <dgm:spPr/>
    </dgm:pt>
    <dgm:pt modelId="{99D0D46E-A3AF-4D81-80BE-2DFB0FBBA93A}" type="pres">
      <dgm:prSet presAssocID="{432FDAC7-7EAE-412A-8913-68E3F1D92216}" presName="comp" presStyleCnt="0"/>
      <dgm:spPr/>
    </dgm:pt>
    <dgm:pt modelId="{E8D2CA08-4674-41FF-B695-27C21A244761}" type="pres">
      <dgm:prSet presAssocID="{432FDAC7-7EAE-412A-8913-68E3F1D92216}" presName="box" presStyleLbl="node1" presStyleIdx="0" presStyleCnt="7"/>
      <dgm:spPr/>
    </dgm:pt>
    <dgm:pt modelId="{F8F7871A-CA7C-410A-8298-92EB78165FE5}" type="pres">
      <dgm:prSet presAssocID="{432FDAC7-7EAE-412A-8913-68E3F1D92216}" presName="img" presStyleLbl="fgImgPlace1" presStyleIdx="0" presStyleCnt="7" custScaleX="14870" custScaleY="36393" custLinFactNeighborX="3424" custLinFactNeighborY="-24640"/>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6306" r="6306"/>
          </a:stretch>
        </a:blipFill>
        <a:ln>
          <a:noFill/>
        </a:ln>
      </dgm:spPr>
    </dgm:pt>
    <dgm:pt modelId="{3594B1CA-1932-494B-BD5C-D803A5DE9E8C}" type="pres">
      <dgm:prSet presAssocID="{432FDAC7-7EAE-412A-8913-68E3F1D92216}" presName="text" presStyleLbl="node1" presStyleIdx="0" presStyleCnt="7">
        <dgm:presLayoutVars>
          <dgm:bulletEnabled val="1"/>
        </dgm:presLayoutVars>
      </dgm:prSet>
      <dgm:spPr/>
    </dgm:pt>
    <dgm:pt modelId="{5BCFB08A-A9EF-4B56-8746-4C52EFD0EE19}" type="pres">
      <dgm:prSet presAssocID="{65828067-1818-44E0-A8C6-8A459A3CB2DF}" presName="spacer" presStyleCnt="0"/>
      <dgm:spPr/>
    </dgm:pt>
    <dgm:pt modelId="{7EB1D1AC-8204-4F81-A46F-73446393ABD9}" type="pres">
      <dgm:prSet presAssocID="{89D6D326-C3EA-4F18-B138-66A5755228CC}" presName="comp" presStyleCnt="0"/>
      <dgm:spPr/>
    </dgm:pt>
    <dgm:pt modelId="{0E7441E8-DB33-4401-93EE-B4EED63A3134}" type="pres">
      <dgm:prSet presAssocID="{89D6D326-C3EA-4F18-B138-66A5755228CC}" presName="box" presStyleLbl="node1" presStyleIdx="1" presStyleCnt="7"/>
      <dgm:spPr/>
    </dgm:pt>
    <dgm:pt modelId="{DC141E3A-3D55-4739-9DAB-489F2629BDFA}" type="pres">
      <dgm:prSet presAssocID="{89D6D326-C3EA-4F18-B138-66A5755228CC}" presName="img" presStyleLbl="fgImgPlace1" presStyleIdx="1" presStyleCnt="7" custScaleX="14980" custScaleY="3566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a:noFill/>
        </a:ln>
      </dgm:spPr>
    </dgm:pt>
    <dgm:pt modelId="{8D522875-DF40-45A6-863C-E0D857C112B4}" type="pres">
      <dgm:prSet presAssocID="{89D6D326-C3EA-4F18-B138-66A5755228CC}" presName="text" presStyleLbl="node1" presStyleIdx="1" presStyleCnt="7">
        <dgm:presLayoutVars>
          <dgm:bulletEnabled val="1"/>
        </dgm:presLayoutVars>
      </dgm:prSet>
      <dgm:spPr/>
    </dgm:pt>
    <dgm:pt modelId="{76E5ADE0-2190-4607-8C9C-42AB7CD9E4CD}" type="pres">
      <dgm:prSet presAssocID="{B1B708B3-422E-4D15-A62A-82ABCBC6AF8E}" presName="spacer" presStyleCnt="0"/>
      <dgm:spPr/>
    </dgm:pt>
    <dgm:pt modelId="{660F1275-4339-4C64-8EA6-8BDA131B8878}" type="pres">
      <dgm:prSet presAssocID="{CBE7C649-7CB9-47B5-9AAA-085030AEBD83}" presName="comp" presStyleCnt="0"/>
      <dgm:spPr/>
    </dgm:pt>
    <dgm:pt modelId="{C09EFC1D-EA9E-4252-A816-531160B5C02B}" type="pres">
      <dgm:prSet presAssocID="{CBE7C649-7CB9-47B5-9AAA-085030AEBD83}" presName="box" presStyleLbl="node1" presStyleIdx="2" presStyleCnt="7"/>
      <dgm:spPr/>
    </dgm:pt>
    <dgm:pt modelId="{5EC679F8-0F94-41A2-B5E6-4807E9EC2677}" type="pres">
      <dgm:prSet presAssocID="{CBE7C649-7CB9-47B5-9AAA-085030AEBD83}" presName="img" presStyleLbl="fgImgPlace1" presStyleIdx="2" presStyleCnt="7" custScaleX="14980" custScaleY="3566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a:noFill/>
        </a:ln>
      </dgm:spPr>
    </dgm:pt>
    <dgm:pt modelId="{EAB16F74-9AF2-4D98-8D46-03902B36F4C7}" type="pres">
      <dgm:prSet presAssocID="{CBE7C649-7CB9-47B5-9AAA-085030AEBD83}" presName="text" presStyleLbl="node1" presStyleIdx="2" presStyleCnt="7">
        <dgm:presLayoutVars>
          <dgm:bulletEnabled val="1"/>
        </dgm:presLayoutVars>
      </dgm:prSet>
      <dgm:spPr/>
    </dgm:pt>
    <dgm:pt modelId="{129C7E64-018B-436A-81B3-BE1258E1F149}" type="pres">
      <dgm:prSet presAssocID="{2CF4BCD6-7A22-404C-A946-09C5A4FAD6AD}" presName="spacer" presStyleCnt="0"/>
      <dgm:spPr/>
    </dgm:pt>
    <dgm:pt modelId="{0B416A1F-5BB3-4158-8928-1FFD5B04AD10}" type="pres">
      <dgm:prSet presAssocID="{F20AAA90-8737-4EF7-90D1-1CE1BE264CDE}" presName="comp" presStyleCnt="0"/>
      <dgm:spPr/>
    </dgm:pt>
    <dgm:pt modelId="{3422491F-AD87-4A35-B73D-5AD134272D40}" type="pres">
      <dgm:prSet presAssocID="{F20AAA90-8737-4EF7-90D1-1CE1BE264CDE}" presName="box" presStyleLbl="node1" presStyleIdx="3" presStyleCnt="7"/>
      <dgm:spPr/>
    </dgm:pt>
    <dgm:pt modelId="{E2B146A6-AD4A-4F7F-B0BC-DA0FC3C03045}" type="pres">
      <dgm:prSet presAssocID="{F20AAA90-8737-4EF7-90D1-1CE1BE264CDE}" presName="img" presStyleLbl="fgImgPlace1" presStyleIdx="3" presStyleCnt="7" custScaleX="14980" custScaleY="35980"/>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499" r="12499"/>
          </a:stretch>
        </a:blipFill>
      </dgm:spPr>
    </dgm:pt>
    <dgm:pt modelId="{A959B8C5-FA9F-4A90-9507-51D51A473845}" type="pres">
      <dgm:prSet presAssocID="{F20AAA90-8737-4EF7-90D1-1CE1BE264CDE}" presName="text" presStyleLbl="node1" presStyleIdx="3" presStyleCnt="7">
        <dgm:presLayoutVars>
          <dgm:bulletEnabled val="1"/>
        </dgm:presLayoutVars>
      </dgm:prSet>
      <dgm:spPr/>
    </dgm:pt>
    <dgm:pt modelId="{FA817EC8-9E21-41C4-AE0C-EDC2C8557AC8}" type="pres">
      <dgm:prSet presAssocID="{672405CA-2C86-441B-B7DD-6505B5D6B92C}" presName="spacer" presStyleCnt="0"/>
      <dgm:spPr/>
    </dgm:pt>
    <dgm:pt modelId="{72414446-85F8-46E1-8680-F5BEB37F72E9}" type="pres">
      <dgm:prSet presAssocID="{EE5D83DC-CDE6-475F-97F4-30545A80CB18}" presName="comp" presStyleCnt="0"/>
      <dgm:spPr/>
    </dgm:pt>
    <dgm:pt modelId="{8F4C3BC1-30CD-45E8-ADDD-1FDDB4DABBC6}" type="pres">
      <dgm:prSet presAssocID="{EE5D83DC-CDE6-475F-97F4-30545A80CB18}" presName="box" presStyleLbl="node1" presStyleIdx="4" presStyleCnt="7"/>
      <dgm:spPr/>
    </dgm:pt>
    <dgm:pt modelId="{5A9F09B1-3603-4924-97BF-3FBE4BE440BB}" type="pres">
      <dgm:prSet presAssocID="{EE5D83DC-CDE6-475F-97F4-30545A80CB18}" presName="img" presStyleLbl="fgImgPlace1" presStyleIdx="4" presStyleCnt="7" custScaleX="14980" custScaleY="3566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a:noFill/>
        </a:ln>
      </dgm:spPr>
    </dgm:pt>
    <dgm:pt modelId="{B3BD8A8A-4BC4-463B-9F23-8AE3B857DB71}" type="pres">
      <dgm:prSet presAssocID="{EE5D83DC-CDE6-475F-97F4-30545A80CB18}" presName="text" presStyleLbl="node1" presStyleIdx="4" presStyleCnt="7">
        <dgm:presLayoutVars>
          <dgm:bulletEnabled val="1"/>
        </dgm:presLayoutVars>
      </dgm:prSet>
      <dgm:spPr/>
    </dgm:pt>
    <dgm:pt modelId="{93A94F1F-2626-4A9F-897B-C922AE03B07F}" type="pres">
      <dgm:prSet presAssocID="{2B764823-D115-459D-B38C-80760AA15ECF}" presName="spacer" presStyleCnt="0"/>
      <dgm:spPr/>
    </dgm:pt>
    <dgm:pt modelId="{AD843EB3-7C19-41E2-A0AE-7C6A44784B9D}" type="pres">
      <dgm:prSet presAssocID="{E232BFF3-62EE-4EDF-9D88-B36F86CBF280}" presName="comp" presStyleCnt="0"/>
      <dgm:spPr/>
    </dgm:pt>
    <dgm:pt modelId="{29F6BC10-7BE9-45EB-B3EA-FEE50B450D74}" type="pres">
      <dgm:prSet presAssocID="{E232BFF3-62EE-4EDF-9D88-B36F86CBF280}" presName="box" presStyleLbl="node1" presStyleIdx="5" presStyleCnt="7"/>
      <dgm:spPr/>
    </dgm:pt>
    <dgm:pt modelId="{6F0B9453-A44D-42B3-BF1F-B997F9C8F1C6}" type="pres">
      <dgm:prSet presAssocID="{E232BFF3-62EE-4EDF-9D88-B36F86CBF280}" presName="img" presStyleLbl="fgImgPlace1" presStyleIdx="5" presStyleCnt="7" custScaleX="14980" custScaleY="3566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a:noFill/>
        </a:ln>
      </dgm:spPr>
    </dgm:pt>
    <dgm:pt modelId="{5F8158ED-29BF-44F7-81E9-201658A97C55}" type="pres">
      <dgm:prSet presAssocID="{E232BFF3-62EE-4EDF-9D88-B36F86CBF280}" presName="text" presStyleLbl="node1" presStyleIdx="5" presStyleCnt="7">
        <dgm:presLayoutVars>
          <dgm:bulletEnabled val="1"/>
        </dgm:presLayoutVars>
      </dgm:prSet>
      <dgm:spPr/>
    </dgm:pt>
    <dgm:pt modelId="{76883DEE-95CA-4F36-A701-51B01F03A8F0}" type="pres">
      <dgm:prSet presAssocID="{6B6F9EF8-9643-4AEB-945F-898C1ED881F0}" presName="spacer" presStyleCnt="0"/>
      <dgm:spPr/>
    </dgm:pt>
    <dgm:pt modelId="{A24D3864-E587-4E32-898D-8A37FBF9B101}" type="pres">
      <dgm:prSet presAssocID="{92B703DF-7BB6-459D-8814-77275E9E617C}" presName="comp" presStyleCnt="0"/>
      <dgm:spPr/>
    </dgm:pt>
    <dgm:pt modelId="{B39DE6A2-79CD-4F86-ADBF-1A7B29CF81C3}" type="pres">
      <dgm:prSet presAssocID="{92B703DF-7BB6-459D-8814-77275E9E617C}" presName="box" presStyleLbl="node1" presStyleIdx="6" presStyleCnt="7"/>
      <dgm:spPr/>
    </dgm:pt>
    <dgm:pt modelId="{3E25E8C3-72B8-4318-B701-C7AB3C3F309B}" type="pres">
      <dgm:prSet presAssocID="{92B703DF-7BB6-459D-8814-77275E9E617C}" presName="img" presStyleLbl="fgImgPlace1" presStyleIdx="6" presStyleCnt="7" custScaleX="14980" custScaleY="3566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a:noFill/>
        </a:ln>
      </dgm:spPr>
    </dgm:pt>
    <dgm:pt modelId="{5096EFEA-529F-4E2B-A568-09BC73A927CC}" type="pres">
      <dgm:prSet presAssocID="{92B703DF-7BB6-459D-8814-77275E9E617C}" presName="text" presStyleLbl="node1" presStyleIdx="6" presStyleCnt="7">
        <dgm:presLayoutVars>
          <dgm:bulletEnabled val="1"/>
        </dgm:presLayoutVars>
      </dgm:prSet>
      <dgm:spPr/>
    </dgm:pt>
  </dgm:ptLst>
  <dgm:cxnLst>
    <dgm:cxn modelId="{26D2C101-0E2A-409D-8E68-0E71BDA0DAA6}" type="presOf" srcId="{EE5D83DC-CDE6-475F-97F4-30545A80CB18}" destId="{8F4C3BC1-30CD-45E8-ADDD-1FDDB4DABBC6}" srcOrd="0" destOrd="0" presId="urn:microsoft.com/office/officeart/2005/8/layout/vList4"/>
    <dgm:cxn modelId="{4E003808-4B4F-44F5-832D-9C2C230EC208}" type="presOf" srcId="{432FDAC7-7EAE-412A-8913-68E3F1D92216}" destId="{3594B1CA-1932-494B-BD5C-D803A5DE9E8C}" srcOrd="1" destOrd="0" presId="urn:microsoft.com/office/officeart/2005/8/layout/vList4"/>
    <dgm:cxn modelId="{83692209-95BB-4F90-9065-5DFE214DD994}" srcId="{C3574A53-0522-4831-9C87-969EB6734C01}" destId="{92B703DF-7BB6-459D-8814-77275E9E617C}" srcOrd="6" destOrd="0" parTransId="{C25D8D22-3BCF-40CF-B9AA-615EC3302527}" sibTransId="{2DE5A127-E3F8-4513-938F-79D1C9879F63}"/>
    <dgm:cxn modelId="{118FB115-9F85-4080-84CD-04D8864AB41C}" type="presOf" srcId="{89D6D326-C3EA-4F18-B138-66A5755228CC}" destId="{0E7441E8-DB33-4401-93EE-B4EED63A3134}" srcOrd="0" destOrd="0" presId="urn:microsoft.com/office/officeart/2005/8/layout/vList4"/>
    <dgm:cxn modelId="{1B6B7E30-0FA0-4D93-B7D4-5E84AB3EDCEF}" type="presOf" srcId="{92B703DF-7BB6-459D-8814-77275E9E617C}" destId="{B39DE6A2-79CD-4F86-ADBF-1A7B29CF81C3}" srcOrd="0" destOrd="0" presId="urn:microsoft.com/office/officeart/2005/8/layout/vList4"/>
    <dgm:cxn modelId="{9AB8B838-5668-4259-A240-724446C45305}" type="presOf" srcId="{CBE7C649-7CB9-47B5-9AAA-085030AEBD83}" destId="{C09EFC1D-EA9E-4252-A816-531160B5C02B}" srcOrd="0" destOrd="0" presId="urn:microsoft.com/office/officeart/2005/8/layout/vList4"/>
    <dgm:cxn modelId="{1E08695B-C511-43FB-9555-AFBF9E17004E}" type="presOf" srcId="{E232BFF3-62EE-4EDF-9D88-B36F86CBF280}" destId="{29F6BC10-7BE9-45EB-B3EA-FEE50B450D74}" srcOrd="0" destOrd="0" presId="urn:microsoft.com/office/officeart/2005/8/layout/vList4"/>
    <dgm:cxn modelId="{39184163-5898-4C23-9802-24F7A84F8BB8}" type="presOf" srcId="{F20AAA90-8737-4EF7-90D1-1CE1BE264CDE}" destId="{3422491F-AD87-4A35-B73D-5AD134272D40}" srcOrd="0" destOrd="0" presId="urn:microsoft.com/office/officeart/2005/8/layout/vList4"/>
    <dgm:cxn modelId="{5E02C747-C6B8-4964-ADC7-C4A74C3E803A}" type="presOf" srcId="{C3574A53-0522-4831-9C87-969EB6734C01}" destId="{BC4C00C1-AF3B-4E04-87D2-781092E05377}" srcOrd="0" destOrd="0" presId="urn:microsoft.com/office/officeart/2005/8/layout/vList4"/>
    <dgm:cxn modelId="{87902774-60DC-4092-B026-1F38ACF977A6}" srcId="{C3574A53-0522-4831-9C87-969EB6734C01}" destId="{432FDAC7-7EAE-412A-8913-68E3F1D92216}" srcOrd="0" destOrd="0" parTransId="{54748A4A-4A55-4E8A-AF4B-BE749217E1E6}" sibTransId="{65828067-1818-44E0-A8C6-8A459A3CB2DF}"/>
    <dgm:cxn modelId="{DED7557F-4406-4D27-863A-DBD10423FA22}" type="presOf" srcId="{E232BFF3-62EE-4EDF-9D88-B36F86CBF280}" destId="{5F8158ED-29BF-44F7-81E9-201658A97C55}" srcOrd="1" destOrd="0" presId="urn:microsoft.com/office/officeart/2005/8/layout/vList4"/>
    <dgm:cxn modelId="{6EAC9C8F-5292-462C-8773-937F45096569}" srcId="{C3574A53-0522-4831-9C87-969EB6734C01}" destId="{CBE7C649-7CB9-47B5-9AAA-085030AEBD83}" srcOrd="2" destOrd="0" parTransId="{5D5D98C6-8D19-47FC-891E-ADCA369605EA}" sibTransId="{2CF4BCD6-7A22-404C-A946-09C5A4FAD6AD}"/>
    <dgm:cxn modelId="{B7362D95-CC6F-4B75-9537-853004C70716}" type="presOf" srcId="{92B703DF-7BB6-459D-8814-77275E9E617C}" destId="{5096EFEA-529F-4E2B-A568-09BC73A927CC}" srcOrd="1" destOrd="0" presId="urn:microsoft.com/office/officeart/2005/8/layout/vList4"/>
    <dgm:cxn modelId="{58266CAE-0564-4B24-BD52-7CAFDCD29812}" srcId="{C3574A53-0522-4831-9C87-969EB6734C01}" destId="{E232BFF3-62EE-4EDF-9D88-B36F86CBF280}" srcOrd="5" destOrd="0" parTransId="{8DA15CBE-E90C-4EBE-B9DA-5D8FA8633DFF}" sibTransId="{6B6F9EF8-9643-4AEB-945F-898C1ED881F0}"/>
    <dgm:cxn modelId="{BC75FCCA-189D-418F-9BAF-16B9896B95B9}" srcId="{C3574A53-0522-4831-9C87-969EB6734C01}" destId="{89D6D326-C3EA-4F18-B138-66A5755228CC}" srcOrd="1" destOrd="0" parTransId="{BF71E376-9FC8-44A2-B621-4FA294033F79}" sibTransId="{B1B708B3-422E-4D15-A62A-82ABCBC6AF8E}"/>
    <dgm:cxn modelId="{AEE0A1CF-029A-4D54-8F83-B46847B167AC}" srcId="{C3574A53-0522-4831-9C87-969EB6734C01}" destId="{F20AAA90-8737-4EF7-90D1-1CE1BE264CDE}" srcOrd="3" destOrd="0" parTransId="{30F61D4D-B77B-4867-A008-84985FE94362}" sibTransId="{672405CA-2C86-441B-B7DD-6505B5D6B92C}"/>
    <dgm:cxn modelId="{DF2AEDD0-D50B-452B-9D4D-46A377C5F6FD}" type="presOf" srcId="{CBE7C649-7CB9-47B5-9AAA-085030AEBD83}" destId="{EAB16F74-9AF2-4D98-8D46-03902B36F4C7}" srcOrd="1" destOrd="0" presId="urn:microsoft.com/office/officeart/2005/8/layout/vList4"/>
    <dgm:cxn modelId="{249EDFD3-B0E0-4190-84A2-EDCEA8E0F281}" type="presOf" srcId="{F20AAA90-8737-4EF7-90D1-1CE1BE264CDE}" destId="{A959B8C5-FA9F-4A90-9507-51D51A473845}" srcOrd="1" destOrd="0" presId="urn:microsoft.com/office/officeart/2005/8/layout/vList4"/>
    <dgm:cxn modelId="{5DD5B9DB-646F-4C32-88D8-C8D56D5B73D8}" type="presOf" srcId="{432FDAC7-7EAE-412A-8913-68E3F1D92216}" destId="{E8D2CA08-4674-41FF-B695-27C21A244761}" srcOrd="0" destOrd="0" presId="urn:microsoft.com/office/officeart/2005/8/layout/vList4"/>
    <dgm:cxn modelId="{639EBBE8-1286-4504-AB66-8925B3B4B340}" srcId="{C3574A53-0522-4831-9C87-969EB6734C01}" destId="{EE5D83DC-CDE6-475F-97F4-30545A80CB18}" srcOrd="4" destOrd="0" parTransId="{E2728F19-2EB7-4A7F-8AEB-743A9D9B00B3}" sibTransId="{2B764823-D115-459D-B38C-80760AA15ECF}"/>
    <dgm:cxn modelId="{0C8671F7-2D25-4364-8280-354D32F149E6}" type="presOf" srcId="{89D6D326-C3EA-4F18-B138-66A5755228CC}" destId="{8D522875-DF40-45A6-863C-E0D857C112B4}" srcOrd="1" destOrd="0" presId="urn:microsoft.com/office/officeart/2005/8/layout/vList4"/>
    <dgm:cxn modelId="{F87AB9F7-3F09-4755-85DE-41C5DDD02B39}" type="presOf" srcId="{EE5D83DC-CDE6-475F-97F4-30545A80CB18}" destId="{B3BD8A8A-4BC4-463B-9F23-8AE3B857DB71}" srcOrd="1" destOrd="0" presId="urn:microsoft.com/office/officeart/2005/8/layout/vList4"/>
    <dgm:cxn modelId="{248A791D-8356-4937-887D-06AC99A48635}" type="presParOf" srcId="{BC4C00C1-AF3B-4E04-87D2-781092E05377}" destId="{99D0D46E-A3AF-4D81-80BE-2DFB0FBBA93A}" srcOrd="0" destOrd="0" presId="urn:microsoft.com/office/officeart/2005/8/layout/vList4"/>
    <dgm:cxn modelId="{84ECB2C5-C66E-42A9-BDB5-BFEEEC22BD5F}" type="presParOf" srcId="{99D0D46E-A3AF-4D81-80BE-2DFB0FBBA93A}" destId="{E8D2CA08-4674-41FF-B695-27C21A244761}" srcOrd="0" destOrd="0" presId="urn:microsoft.com/office/officeart/2005/8/layout/vList4"/>
    <dgm:cxn modelId="{085B96BE-281B-4250-98AB-B778FE2CF804}" type="presParOf" srcId="{99D0D46E-A3AF-4D81-80BE-2DFB0FBBA93A}" destId="{F8F7871A-CA7C-410A-8298-92EB78165FE5}" srcOrd="1" destOrd="0" presId="urn:microsoft.com/office/officeart/2005/8/layout/vList4"/>
    <dgm:cxn modelId="{BBA20326-2453-48AF-A768-7BD66DF6B065}" type="presParOf" srcId="{99D0D46E-A3AF-4D81-80BE-2DFB0FBBA93A}" destId="{3594B1CA-1932-494B-BD5C-D803A5DE9E8C}" srcOrd="2" destOrd="0" presId="urn:microsoft.com/office/officeart/2005/8/layout/vList4"/>
    <dgm:cxn modelId="{0CF59500-35F2-476C-A93A-F76E76F1EAAE}" type="presParOf" srcId="{BC4C00C1-AF3B-4E04-87D2-781092E05377}" destId="{5BCFB08A-A9EF-4B56-8746-4C52EFD0EE19}" srcOrd="1" destOrd="0" presId="urn:microsoft.com/office/officeart/2005/8/layout/vList4"/>
    <dgm:cxn modelId="{D12BE7FC-711C-4565-8A53-EDBD9355C1FA}" type="presParOf" srcId="{BC4C00C1-AF3B-4E04-87D2-781092E05377}" destId="{7EB1D1AC-8204-4F81-A46F-73446393ABD9}" srcOrd="2" destOrd="0" presId="urn:microsoft.com/office/officeart/2005/8/layout/vList4"/>
    <dgm:cxn modelId="{B0E7AD60-6AA0-4756-9563-7E7CF82D4E3F}" type="presParOf" srcId="{7EB1D1AC-8204-4F81-A46F-73446393ABD9}" destId="{0E7441E8-DB33-4401-93EE-B4EED63A3134}" srcOrd="0" destOrd="0" presId="urn:microsoft.com/office/officeart/2005/8/layout/vList4"/>
    <dgm:cxn modelId="{3981EAF6-93BC-45BD-99C5-8709F24EEC81}" type="presParOf" srcId="{7EB1D1AC-8204-4F81-A46F-73446393ABD9}" destId="{DC141E3A-3D55-4739-9DAB-489F2629BDFA}" srcOrd="1" destOrd="0" presId="urn:microsoft.com/office/officeart/2005/8/layout/vList4"/>
    <dgm:cxn modelId="{ABF26165-8935-410C-B6A8-3CC757A32720}" type="presParOf" srcId="{7EB1D1AC-8204-4F81-A46F-73446393ABD9}" destId="{8D522875-DF40-45A6-863C-E0D857C112B4}" srcOrd="2" destOrd="0" presId="urn:microsoft.com/office/officeart/2005/8/layout/vList4"/>
    <dgm:cxn modelId="{6A6B6773-9123-440C-87C5-299D3DDFF100}" type="presParOf" srcId="{BC4C00C1-AF3B-4E04-87D2-781092E05377}" destId="{76E5ADE0-2190-4607-8C9C-42AB7CD9E4CD}" srcOrd="3" destOrd="0" presId="urn:microsoft.com/office/officeart/2005/8/layout/vList4"/>
    <dgm:cxn modelId="{3683F2EF-C99D-4B1E-AE86-7677FE3A726E}" type="presParOf" srcId="{BC4C00C1-AF3B-4E04-87D2-781092E05377}" destId="{660F1275-4339-4C64-8EA6-8BDA131B8878}" srcOrd="4" destOrd="0" presId="urn:microsoft.com/office/officeart/2005/8/layout/vList4"/>
    <dgm:cxn modelId="{8DE650D5-4663-40D9-B89C-1D8805BB0D05}" type="presParOf" srcId="{660F1275-4339-4C64-8EA6-8BDA131B8878}" destId="{C09EFC1D-EA9E-4252-A816-531160B5C02B}" srcOrd="0" destOrd="0" presId="urn:microsoft.com/office/officeart/2005/8/layout/vList4"/>
    <dgm:cxn modelId="{7C71C33A-8225-450D-A25C-C5B1F21F18F1}" type="presParOf" srcId="{660F1275-4339-4C64-8EA6-8BDA131B8878}" destId="{5EC679F8-0F94-41A2-B5E6-4807E9EC2677}" srcOrd="1" destOrd="0" presId="urn:microsoft.com/office/officeart/2005/8/layout/vList4"/>
    <dgm:cxn modelId="{97BBA200-1744-401E-AD92-142319B4CF44}" type="presParOf" srcId="{660F1275-4339-4C64-8EA6-8BDA131B8878}" destId="{EAB16F74-9AF2-4D98-8D46-03902B36F4C7}" srcOrd="2" destOrd="0" presId="urn:microsoft.com/office/officeart/2005/8/layout/vList4"/>
    <dgm:cxn modelId="{DA201CA0-FE13-4039-8488-DC60FA2A02DD}" type="presParOf" srcId="{BC4C00C1-AF3B-4E04-87D2-781092E05377}" destId="{129C7E64-018B-436A-81B3-BE1258E1F149}" srcOrd="5" destOrd="0" presId="urn:microsoft.com/office/officeart/2005/8/layout/vList4"/>
    <dgm:cxn modelId="{46A2CBDB-6A5B-4ED5-B308-329196EB9DA7}" type="presParOf" srcId="{BC4C00C1-AF3B-4E04-87D2-781092E05377}" destId="{0B416A1F-5BB3-4158-8928-1FFD5B04AD10}" srcOrd="6" destOrd="0" presId="urn:microsoft.com/office/officeart/2005/8/layout/vList4"/>
    <dgm:cxn modelId="{C2CCD135-E388-469B-863E-5741196579DD}" type="presParOf" srcId="{0B416A1F-5BB3-4158-8928-1FFD5B04AD10}" destId="{3422491F-AD87-4A35-B73D-5AD134272D40}" srcOrd="0" destOrd="0" presId="urn:microsoft.com/office/officeart/2005/8/layout/vList4"/>
    <dgm:cxn modelId="{E8C43C0B-B704-4EC1-8B6B-81B4CB47FBD0}" type="presParOf" srcId="{0B416A1F-5BB3-4158-8928-1FFD5B04AD10}" destId="{E2B146A6-AD4A-4F7F-B0BC-DA0FC3C03045}" srcOrd="1" destOrd="0" presId="urn:microsoft.com/office/officeart/2005/8/layout/vList4"/>
    <dgm:cxn modelId="{03FC0E4C-812B-489D-93AE-257062E92433}" type="presParOf" srcId="{0B416A1F-5BB3-4158-8928-1FFD5B04AD10}" destId="{A959B8C5-FA9F-4A90-9507-51D51A473845}" srcOrd="2" destOrd="0" presId="urn:microsoft.com/office/officeart/2005/8/layout/vList4"/>
    <dgm:cxn modelId="{61AE6644-23F7-4D97-9C94-0FAA5C073D36}" type="presParOf" srcId="{BC4C00C1-AF3B-4E04-87D2-781092E05377}" destId="{FA817EC8-9E21-41C4-AE0C-EDC2C8557AC8}" srcOrd="7" destOrd="0" presId="urn:microsoft.com/office/officeart/2005/8/layout/vList4"/>
    <dgm:cxn modelId="{7941C311-3A08-4576-A690-80CBCCAEA85D}" type="presParOf" srcId="{BC4C00C1-AF3B-4E04-87D2-781092E05377}" destId="{72414446-85F8-46E1-8680-F5BEB37F72E9}" srcOrd="8" destOrd="0" presId="urn:microsoft.com/office/officeart/2005/8/layout/vList4"/>
    <dgm:cxn modelId="{6344EB56-4C7E-400E-9EAF-820F39956950}" type="presParOf" srcId="{72414446-85F8-46E1-8680-F5BEB37F72E9}" destId="{8F4C3BC1-30CD-45E8-ADDD-1FDDB4DABBC6}" srcOrd="0" destOrd="0" presId="urn:microsoft.com/office/officeart/2005/8/layout/vList4"/>
    <dgm:cxn modelId="{DD610770-7C03-403E-B81D-41D9DFBD160E}" type="presParOf" srcId="{72414446-85F8-46E1-8680-F5BEB37F72E9}" destId="{5A9F09B1-3603-4924-97BF-3FBE4BE440BB}" srcOrd="1" destOrd="0" presId="urn:microsoft.com/office/officeart/2005/8/layout/vList4"/>
    <dgm:cxn modelId="{24E507BF-E7A9-4918-8799-B99097209679}" type="presParOf" srcId="{72414446-85F8-46E1-8680-F5BEB37F72E9}" destId="{B3BD8A8A-4BC4-463B-9F23-8AE3B857DB71}" srcOrd="2" destOrd="0" presId="urn:microsoft.com/office/officeart/2005/8/layout/vList4"/>
    <dgm:cxn modelId="{2C12A059-2600-48DF-8854-5C5319E2782B}" type="presParOf" srcId="{BC4C00C1-AF3B-4E04-87D2-781092E05377}" destId="{93A94F1F-2626-4A9F-897B-C922AE03B07F}" srcOrd="9" destOrd="0" presId="urn:microsoft.com/office/officeart/2005/8/layout/vList4"/>
    <dgm:cxn modelId="{9FFD1712-E987-4D28-808E-1EC63869B72B}" type="presParOf" srcId="{BC4C00C1-AF3B-4E04-87D2-781092E05377}" destId="{AD843EB3-7C19-41E2-A0AE-7C6A44784B9D}" srcOrd="10" destOrd="0" presId="urn:microsoft.com/office/officeart/2005/8/layout/vList4"/>
    <dgm:cxn modelId="{DA429FAB-F541-4A96-952E-4F0FCC47BEC9}" type="presParOf" srcId="{AD843EB3-7C19-41E2-A0AE-7C6A44784B9D}" destId="{29F6BC10-7BE9-45EB-B3EA-FEE50B450D74}" srcOrd="0" destOrd="0" presId="urn:microsoft.com/office/officeart/2005/8/layout/vList4"/>
    <dgm:cxn modelId="{806AF2FF-C0D6-42C6-91B8-E2543972687D}" type="presParOf" srcId="{AD843EB3-7C19-41E2-A0AE-7C6A44784B9D}" destId="{6F0B9453-A44D-42B3-BF1F-B997F9C8F1C6}" srcOrd="1" destOrd="0" presId="urn:microsoft.com/office/officeart/2005/8/layout/vList4"/>
    <dgm:cxn modelId="{5CD7F218-E690-42E3-AEFB-0E43716E8488}" type="presParOf" srcId="{AD843EB3-7C19-41E2-A0AE-7C6A44784B9D}" destId="{5F8158ED-29BF-44F7-81E9-201658A97C55}" srcOrd="2" destOrd="0" presId="urn:microsoft.com/office/officeart/2005/8/layout/vList4"/>
    <dgm:cxn modelId="{957AC9D2-1E99-470D-B780-F636BF46A1FC}" type="presParOf" srcId="{BC4C00C1-AF3B-4E04-87D2-781092E05377}" destId="{76883DEE-95CA-4F36-A701-51B01F03A8F0}" srcOrd="11" destOrd="0" presId="urn:microsoft.com/office/officeart/2005/8/layout/vList4"/>
    <dgm:cxn modelId="{31E847AE-CD0B-4A2B-AB42-120B37AF7520}" type="presParOf" srcId="{BC4C00C1-AF3B-4E04-87D2-781092E05377}" destId="{A24D3864-E587-4E32-898D-8A37FBF9B101}" srcOrd="12" destOrd="0" presId="urn:microsoft.com/office/officeart/2005/8/layout/vList4"/>
    <dgm:cxn modelId="{9C23D459-97F1-40AC-BADD-3B7383CE4D27}" type="presParOf" srcId="{A24D3864-E587-4E32-898D-8A37FBF9B101}" destId="{B39DE6A2-79CD-4F86-ADBF-1A7B29CF81C3}" srcOrd="0" destOrd="0" presId="urn:microsoft.com/office/officeart/2005/8/layout/vList4"/>
    <dgm:cxn modelId="{5F0E3F44-3685-4999-998E-C1F0CB3A8431}" type="presParOf" srcId="{A24D3864-E587-4E32-898D-8A37FBF9B101}" destId="{3E25E8C3-72B8-4318-B701-C7AB3C3F309B}" srcOrd="1" destOrd="0" presId="urn:microsoft.com/office/officeart/2005/8/layout/vList4"/>
    <dgm:cxn modelId="{27C29CA1-F63F-4C76-A304-748A79B1EB7E}" type="presParOf" srcId="{A24D3864-E587-4E32-898D-8A37FBF9B101}" destId="{5096EFEA-529F-4E2B-A568-09BC73A927C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574A53-0522-4831-9C87-969EB6734C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6115CA5-9293-42AB-A1F1-70D40F28AE27}">
      <dgm:prSet custT="1"/>
      <dgm:spPr>
        <a:noFill/>
        <a:ln>
          <a:noFill/>
        </a:ln>
      </dgm:spPr>
      <dgm:t>
        <a:bodyPr/>
        <a:lstStyle/>
        <a:p>
          <a:r>
            <a:rPr lang="en-US" sz="1400" dirty="0">
              <a:solidFill>
                <a:schemeClr val="tx1">
                  <a:lumMod val="75000"/>
                  <a:lumOff val="25000"/>
                </a:schemeClr>
              </a:solidFill>
            </a:rPr>
            <a:t>Required adoption of a Water Conservation and Drought Contingency Plan (› $500,000 assistance)</a:t>
          </a:r>
        </a:p>
      </dgm:t>
    </dgm:pt>
    <dgm:pt modelId="{E7711C9A-ED8D-446D-B3E5-9D9A996F5CA2}" type="parTrans" cxnId="{DB320A64-6A77-4403-83FA-527298176D67}">
      <dgm:prSet/>
      <dgm:spPr/>
      <dgm:t>
        <a:bodyPr/>
        <a:lstStyle/>
        <a:p>
          <a:endParaRPr lang="en-US"/>
        </a:p>
      </dgm:t>
    </dgm:pt>
    <dgm:pt modelId="{81391674-347F-4795-B7FA-895BB6061CF5}" type="sibTrans" cxnId="{DB320A64-6A77-4403-83FA-527298176D67}">
      <dgm:prSet/>
      <dgm:spPr/>
      <dgm:t>
        <a:bodyPr/>
        <a:lstStyle/>
        <a:p>
          <a:endParaRPr lang="en-US"/>
        </a:p>
      </dgm:t>
    </dgm:pt>
    <dgm:pt modelId="{115DD5B0-7B89-48D0-BBCB-04FE004B3D50}">
      <dgm:prSet custT="1"/>
      <dgm:spPr>
        <a:noFill/>
        <a:ln>
          <a:noFill/>
        </a:ln>
      </dgm:spPr>
      <dgm:t>
        <a:bodyPr/>
        <a:lstStyle/>
        <a:p>
          <a:r>
            <a:rPr lang="en-US" sz="1400" dirty="0">
              <a:solidFill>
                <a:schemeClr val="tx1">
                  <a:lumMod val="75000"/>
                  <a:lumOff val="25000"/>
                </a:schemeClr>
              </a:solidFill>
            </a:rPr>
            <a:t>Davis-Bacon wage requirements, American Iron and Steel, NEPA-type environmental review</a:t>
          </a:r>
        </a:p>
      </dgm:t>
    </dgm:pt>
    <dgm:pt modelId="{BA3B75EB-7164-40F4-8C36-48183569B8B0}" type="parTrans" cxnId="{923FF263-E7D8-429F-819D-F69D6E8BA01A}">
      <dgm:prSet/>
      <dgm:spPr/>
      <dgm:t>
        <a:bodyPr/>
        <a:lstStyle/>
        <a:p>
          <a:endParaRPr lang="en-US"/>
        </a:p>
      </dgm:t>
    </dgm:pt>
    <dgm:pt modelId="{4216F5EC-E92D-4F64-AC07-DC4C74E78194}" type="sibTrans" cxnId="{923FF263-E7D8-429F-819D-F69D6E8BA01A}">
      <dgm:prSet/>
      <dgm:spPr/>
      <dgm:t>
        <a:bodyPr/>
        <a:lstStyle/>
        <a:p>
          <a:endParaRPr lang="en-US"/>
        </a:p>
      </dgm:t>
    </dgm:pt>
    <dgm:pt modelId="{D2AD9548-D825-4AED-94F4-FCA7822E3298}">
      <dgm:prSet custT="1"/>
      <dgm:spPr>
        <a:noFill/>
        <a:ln>
          <a:noFill/>
        </a:ln>
      </dgm:spPr>
      <dgm:t>
        <a:bodyPr/>
        <a:lstStyle/>
        <a:p>
          <a:r>
            <a:rPr lang="en-US" sz="1400" dirty="0">
              <a:solidFill>
                <a:schemeClr val="tx1">
                  <a:lumMod val="75000"/>
                  <a:lumOff val="25000"/>
                </a:schemeClr>
              </a:solidFill>
            </a:rPr>
            <a:t>DBE Program and additional procurement requirements</a:t>
          </a:r>
        </a:p>
      </dgm:t>
    </dgm:pt>
    <dgm:pt modelId="{3BE4AD0C-4F87-4C51-A503-D86E26C1A5FD}" type="parTrans" cxnId="{034B513D-1B2F-49AC-8528-911DCFE272ED}">
      <dgm:prSet/>
      <dgm:spPr/>
      <dgm:t>
        <a:bodyPr/>
        <a:lstStyle/>
        <a:p>
          <a:endParaRPr lang="en-US"/>
        </a:p>
      </dgm:t>
    </dgm:pt>
    <dgm:pt modelId="{A1F53C10-B08F-4BE7-AB71-8FE4135BDD22}" type="sibTrans" cxnId="{034B513D-1B2F-49AC-8528-911DCFE272ED}">
      <dgm:prSet/>
      <dgm:spPr/>
      <dgm:t>
        <a:bodyPr/>
        <a:lstStyle/>
        <a:p>
          <a:endParaRPr lang="en-US"/>
        </a:p>
      </dgm:t>
    </dgm:pt>
    <dgm:pt modelId="{1C5E10C5-7583-4975-9BA2-A326268BA299}">
      <dgm:prSet custT="1"/>
      <dgm:spPr>
        <a:noFill/>
        <a:ln>
          <a:noFill/>
        </a:ln>
      </dgm:spPr>
      <dgm:t>
        <a:bodyPr/>
        <a:lstStyle/>
        <a:p>
          <a:r>
            <a:rPr lang="en-US" sz="1400" dirty="0">
              <a:solidFill>
                <a:schemeClr val="tx1">
                  <a:lumMod val="75000"/>
                  <a:lumOff val="25000"/>
                </a:schemeClr>
              </a:solidFill>
            </a:rPr>
            <a:t>Loan origination fee (1.75% for SFY 2024 IUP)</a:t>
          </a:r>
        </a:p>
      </dgm:t>
    </dgm:pt>
    <dgm:pt modelId="{9B8F294C-C043-4045-A389-19506571E786}" type="parTrans" cxnId="{81EE9DA0-1E3D-44B8-8A8C-66A8018500B2}">
      <dgm:prSet/>
      <dgm:spPr/>
      <dgm:t>
        <a:bodyPr/>
        <a:lstStyle/>
        <a:p>
          <a:endParaRPr lang="en-US"/>
        </a:p>
      </dgm:t>
    </dgm:pt>
    <dgm:pt modelId="{F522D269-C438-439A-825D-7A82BD769443}" type="sibTrans" cxnId="{81EE9DA0-1E3D-44B8-8A8C-66A8018500B2}">
      <dgm:prSet/>
      <dgm:spPr/>
      <dgm:t>
        <a:bodyPr/>
        <a:lstStyle/>
        <a:p>
          <a:endParaRPr lang="en-US"/>
        </a:p>
      </dgm:t>
    </dgm:pt>
    <dgm:pt modelId="{0B738793-27AA-4837-9AD4-FB1953D4E912}">
      <dgm:prSet custT="1"/>
      <dgm:spPr>
        <a:noFill/>
        <a:ln>
          <a:noFill/>
        </a:ln>
      </dgm:spPr>
      <dgm:t>
        <a:bodyPr/>
        <a:lstStyle/>
        <a:p>
          <a:r>
            <a:rPr lang="en-US" sz="1400" dirty="0">
              <a:solidFill>
                <a:schemeClr val="tx1">
                  <a:lumMod val="75000"/>
                  <a:lumOff val="25000"/>
                </a:schemeClr>
              </a:solidFill>
            </a:rPr>
            <a:t>Potential principal forgiveness</a:t>
          </a:r>
        </a:p>
      </dgm:t>
    </dgm:pt>
    <dgm:pt modelId="{8D223ABC-31E1-47CE-BB83-4F1FB2A481C2}" type="sibTrans" cxnId="{A0BBDBEF-A3C9-4A72-88CE-9EBDF9C74C77}">
      <dgm:prSet/>
      <dgm:spPr/>
      <dgm:t>
        <a:bodyPr/>
        <a:lstStyle/>
        <a:p>
          <a:endParaRPr lang="en-US"/>
        </a:p>
      </dgm:t>
    </dgm:pt>
    <dgm:pt modelId="{19ACDE62-1C6B-43C8-8224-8FFB17C19F9E}" type="parTrans" cxnId="{A0BBDBEF-A3C9-4A72-88CE-9EBDF9C74C77}">
      <dgm:prSet/>
      <dgm:spPr/>
      <dgm:t>
        <a:bodyPr/>
        <a:lstStyle/>
        <a:p>
          <a:endParaRPr lang="en-US"/>
        </a:p>
      </dgm:t>
    </dgm:pt>
    <dgm:pt modelId="{FA9EADB4-15F1-4696-B73E-B5634FED6DF9}">
      <dgm:prSet custT="1"/>
      <dgm:spPr>
        <a:noFill/>
        <a:ln>
          <a:noFill/>
        </a:ln>
      </dgm:spPr>
      <dgm:t>
        <a:bodyPr/>
        <a:lstStyle/>
        <a:p>
          <a:r>
            <a:rPr lang="en-US" sz="1400" dirty="0">
              <a:solidFill>
                <a:schemeClr val="tx1">
                  <a:lumMod val="75000"/>
                  <a:lumOff val="25000"/>
                </a:schemeClr>
              </a:solidFill>
            </a:rPr>
            <a:t>Below-market fixed interest rates</a:t>
          </a:r>
        </a:p>
      </dgm:t>
    </dgm:pt>
    <dgm:pt modelId="{BB5D9320-24E9-45C2-AB1D-1015EEC061DB}" type="parTrans" cxnId="{10AE899A-04B9-4280-AAFE-76DEB22A7E6C}">
      <dgm:prSet/>
      <dgm:spPr/>
      <dgm:t>
        <a:bodyPr/>
        <a:lstStyle/>
        <a:p>
          <a:endParaRPr lang="en-US"/>
        </a:p>
      </dgm:t>
    </dgm:pt>
    <dgm:pt modelId="{16674BBD-8EE0-4B9C-AE56-5377F456B526}" type="sibTrans" cxnId="{10AE899A-04B9-4280-AAFE-76DEB22A7E6C}">
      <dgm:prSet/>
      <dgm:spPr/>
      <dgm:t>
        <a:bodyPr/>
        <a:lstStyle/>
        <a:p>
          <a:endParaRPr lang="en-US"/>
        </a:p>
      </dgm:t>
    </dgm:pt>
    <dgm:pt modelId="{FBDE13BC-BC04-46BE-9428-76C5A44B8B48}">
      <dgm:prSet custT="1"/>
      <dgm:spPr>
        <a:noFill/>
        <a:ln>
          <a:noFill/>
        </a:ln>
      </dgm:spPr>
      <dgm:t>
        <a:bodyPr/>
        <a:lstStyle/>
        <a:p>
          <a:r>
            <a:rPr lang="en-US" sz="1400" dirty="0">
              <a:solidFill>
                <a:schemeClr val="tx1">
                  <a:lumMod val="75000"/>
                  <a:lumOff val="25000"/>
                </a:schemeClr>
              </a:solidFill>
            </a:rPr>
            <a:t>Up to 30-year repayment period and access to year-round funding</a:t>
          </a:r>
        </a:p>
      </dgm:t>
    </dgm:pt>
    <dgm:pt modelId="{3680E4F0-05A2-4FBE-81F9-0AF63EEC274A}" type="parTrans" cxnId="{46B1C15A-A0A3-491E-8321-3D4145074323}">
      <dgm:prSet/>
      <dgm:spPr/>
      <dgm:t>
        <a:bodyPr/>
        <a:lstStyle/>
        <a:p>
          <a:endParaRPr lang="en-US"/>
        </a:p>
      </dgm:t>
    </dgm:pt>
    <dgm:pt modelId="{808A524C-CEE0-4F65-A8E8-EC483747D9E9}" type="sibTrans" cxnId="{46B1C15A-A0A3-491E-8321-3D4145074323}">
      <dgm:prSet/>
      <dgm:spPr/>
      <dgm:t>
        <a:bodyPr/>
        <a:lstStyle/>
        <a:p>
          <a:endParaRPr lang="en-US"/>
        </a:p>
      </dgm:t>
    </dgm:pt>
    <dgm:pt modelId="{BC4C00C1-AF3B-4E04-87D2-781092E05377}" type="pres">
      <dgm:prSet presAssocID="{C3574A53-0522-4831-9C87-969EB6734C01}" presName="linear" presStyleCnt="0">
        <dgm:presLayoutVars>
          <dgm:dir/>
          <dgm:resizeHandles val="exact"/>
        </dgm:presLayoutVars>
      </dgm:prSet>
      <dgm:spPr/>
    </dgm:pt>
    <dgm:pt modelId="{17FDBABA-868B-4F29-91CE-FE92423269D3}" type="pres">
      <dgm:prSet presAssocID="{F6115CA5-9293-42AB-A1F1-70D40F28AE27}" presName="comp" presStyleCnt="0"/>
      <dgm:spPr/>
    </dgm:pt>
    <dgm:pt modelId="{92A356C8-9F73-408E-84C4-9A76E0C434BD}" type="pres">
      <dgm:prSet presAssocID="{F6115CA5-9293-42AB-A1F1-70D40F28AE27}" presName="box" presStyleLbl="node1" presStyleIdx="0" presStyleCnt="7"/>
      <dgm:spPr/>
    </dgm:pt>
    <dgm:pt modelId="{4F70BC1F-A588-4727-B3D5-4DD501477262}" type="pres">
      <dgm:prSet presAssocID="{F6115CA5-9293-42AB-A1F1-70D40F28AE27}" presName="img" presStyleLbl="fgImgPlace1" presStyleIdx="0" presStyleCnt="7" custScaleX="14726" custScaleY="3490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1" r="7501"/>
          </a:stretch>
        </a:blipFill>
        <a:ln>
          <a:noFill/>
        </a:ln>
      </dgm:spPr>
    </dgm:pt>
    <dgm:pt modelId="{51911030-1394-46C6-9747-A283DD39CB0C}" type="pres">
      <dgm:prSet presAssocID="{F6115CA5-9293-42AB-A1F1-70D40F28AE27}" presName="text" presStyleLbl="node1" presStyleIdx="0" presStyleCnt="7">
        <dgm:presLayoutVars>
          <dgm:bulletEnabled val="1"/>
        </dgm:presLayoutVars>
      </dgm:prSet>
      <dgm:spPr/>
    </dgm:pt>
    <dgm:pt modelId="{4C953E32-ABD6-4D48-A6D8-57F5658C2710}" type="pres">
      <dgm:prSet presAssocID="{81391674-347F-4795-B7FA-895BB6061CF5}" presName="spacer" presStyleCnt="0"/>
      <dgm:spPr/>
    </dgm:pt>
    <dgm:pt modelId="{D9016C53-4031-4293-90A1-54B17037B1DC}" type="pres">
      <dgm:prSet presAssocID="{115DD5B0-7B89-48D0-BBCB-04FE004B3D50}" presName="comp" presStyleCnt="0"/>
      <dgm:spPr/>
    </dgm:pt>
    <dgm:pt modelId="{D746CA4A-8DB9-45CB-84D5-938ED72B7D41}" type="pres">
      <dgm:prSet presAssocID="{115DD5B0-7B89-48D0-BBCB-04FE004B3D50}" presName="box" presStyleLbl="node1" presStyleIdx="1" presStyleCnt="7"/>
      <dgm:spPr/>
    </dgm:pt>
    <dgm:pt modelId="{1BA6A829-C19F-4150-8D43-72F4ABEBD01F}" type="pres">
      <dgm:prSet presAssocID="{115DD5B0-7B89-48D0-BBCB-04FE004B3D50}" presName="img" presStyleLbl="fgImgPlace1" presStyleIdx="1" presStyleCnt="7" custScaleX="14726" custScaleY="3490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1" r="7501"/>
          </a:stretch>
        </a:blipFill>
        <a:ln>
          <a:noFill/>
        </a:ln>
      </dgm:spPr>
    </dgm:pt>
    <dgm:pt modelId="{94EEAF96-7AA9-4A9E-A354-862D3726BFD0}" type="pres">
      <dgm:prSet presAssocID="{115DD5B0-7B89-48D0-BBCB-04FE004B3D50}" presName="text" presStyleLbl="node1" presStyleIdx="1" presStyleCnt="7">
        <dgm:presLayoutVars>
          <dgm:bulletEnabled val="1"/>
        </dgm:presLayoutVars>
      </dgm:prSet>
      <dgm:spPr/>
    </dgm:pt>
    <dgm:pt modelId="{3219C078-E577-4579-BE72-AC0EBAAD6417}" type="pres">
      <dgm:prSet presAssocID="{4216F5EC-E92D-4F64-AC07-DC4C74E78194}" presName="spacer" presStyleCnt="0"/>
      <dgm:spPr/>
    </dgm:pt>
    <dgm:pt modelId="{D964BBB7-4128-4EB4-8DB9-732576B56C98}" type="pres">
      <dgm:prSet presAssocID="{D2AD9548-D825-4AED-94F4-FCA7822E3298}" presName="comp" presStyleCnt="0"/>
      <dgm:spPr/>
    </dgm:pt>
    <dgm:pt modelId="{D79A05B4-21E6-440D-BC7B-0A15302EE449}" type="pres">
      <dgm:prSet presAssocID="{D2AD9548-D825-4AED-94F4-FCA7822E3298}" presName="box" presStyleLbl="node1" presStyleIdx="2" presStyleCnt="7"/>
      <dgm:spPr/>
    </dgm:pt>
    <dgm:pt modelId="{878687C6-2F9E-4978-97EC-D94F0FB8C4C9}" type="pres">
      <dgm:prSet presAssocID="{D2AD9548-D825-4AED-94F4-FCA7822E3298}" presName="img" presStyleLbl="fgImgPlace1" presStyleIdx="2" presStyleCnt="7" custScaleX="14726" custScaleY="3490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1" r="7501"/>
          </a:stretch>
        </a:blipFill>
        <a:ln>
          <a:noFill/>
        </a:ln>
      </dgm:spPr>
    </dgm:pt>
    <dgm:pt modelId="{06EB37D2-C1D8-499A-992D-9D8B55026314}" type="pres">
      <dgm:prSet presAssocID="{D2AD9548-D825-4AED-94F4-FCA7822E3298}" presName="text" presStyleLbl="node1" presStyleIdx="2" presStyleCnt="7">
        <dgm:presLayoutVars>
          <dgm:bulletEnabled val="1"/>
        </dgm:presLayoutVars>
      </dgm:prSet>
      <dgm:spPr/>
    </dgm:pt>
    <dgm:pt modelId="{9945F050-0E83-4C37-B14B-F6D11FDA882A}" type="pres">
      <dgm:prSet presAssocID="{A1F53C10-B08F-4BE7-AB71-8FE4135BDD22}" presName="spacer" presStyleCnt="0"/>
      <dgm:spPr/>
    </dgm:pt>
    <dgm:pt modelId="{210D0533-4644-443A-B0ED-48938B33D7C3}" type="pres">
      <dgm:prSet presAssocID="{0B738793-27AA-4837-9AD4-FB1953D4E912}" presName="comp" presStyleCnt="0"/>
      <dgm:spPr/>
    </dgm:pt>
    <dgm:pt modelId="{0CCC3684-FF71-4BE0-BBF6-62C19D6B3B4F}" type="pres">
      <dgm:prSet presAssocID="{0B738793-27AA-4837-9AD4-FB1953D4E912}" presName="box" presStyleLbl="node1" presStyleIdx="3" presStyleCnt="7"/>
      <dgm:spPr/>
    </dgm:pt>
    <dgm:pt modelId="{6385AB82-0F96-4526-8FBE-FFCED90A0E4E}" type="pres">
      <dgm:prSet presAssocID="{0B738793-27AA-4837-9AD4-FB1953D4E912}" presName="img" presStyleLbl="fgImgPlace1" presStyleIdx="3" presStyleCnt="7" custScaleX="14726" custScaleY="3490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1" r="7501"/>
          </a:stretch>
        </a:blipFill>
        <a:ln>
          <a:noFill/>
        </a:ln>
      </dgm:spPr>
    </dgm:pt>
    <dgm:pt modelId="{7BEBED12-FB22-4A0A-9600-AD3B34188EAB}" type="pres">
      <dgm:prSet presAssocID="{0B738793-27AA-4837-9AD4-FB1953D4E912}" presName="text" presStyleLbl="node1" presStyleIdx="3" presStyleCnt="7">
        <dgm:presLayoutVars>
          <dgm:bulletEnabled val="1"/>
        </dgm:presLayoutVars>
      </dgm:prSet>
      <dgm:spPr/>
    </dgm:pt>
    <dgm:pt modelId="{14E0DB50-621C-4BAD-AE29-5EF7BE3E2E7A}" type="pres">
      <dgm:prSet presAssocID="{8D223ABC-31E1-47CE-BB83-4F1FB2A481C2}" presName="spacer" presStyleCnt="0"/>
      <dgm:spPr/>
    </dgm:pt>
    <dgm:pt modelId="{AEBFC3CF-5A90-460F-A36C-D1C264B80EE7}" type="pres">
      <dgm:prSet presAssocID="{FA9EADB4-15F1-4696-B73E-B5634FED6DF9}" presName="comp" presStyleCnt="0"/>
      <dgm:spPr/>
    </dgm:pt>
    <dgm:pt modelId="{9AED301E-9B71-4460-95BB-A8B6EA298850}" type="pres">
      <dgm:prSet presAssocID="{FA9EADB4-15F1-4696-B73E-B5634FED6DF9}" presName="box" presStyleLbl="node1" presStyleIdx="4" presStyleCnt="7"/>
      <dgm:spPr/>
    </dgm:pt>
    <dgm:pt modelId="{3F874C5E-E2AD-44B5-8085-6605DC1F73FD}" type="pres">
      <dgm:prSet presAssocID="{FA9EADB4-15F1-4696-B73E-B5634FED6DF9}" presName="img" presStyleLbl="fgImgPlace1" presStyleIdx="4"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672" r="44672"/>
          </a:stretch>
        </a:blipFill>
      </dgm:spPr>
    </dgm:pt>
    <dgm:pt modelId="{E96C5C39-1ABB-4610-BA6C-3610D45EF018}" type="pres">
      <dgm:prSet presAssocID="{FA9EADB4-15F1-4696-B73E-B5634FED6DF9}" presName="text" presStyleLbl="node1" presStyleIdx="4" presStyleCnt="7">
        <dgm:presLayoutVars>
          <dgm:bulletEnabled val="1"/>
        </dgm:presLayoutVars>
      </dgm:prSet>
      <dgm:spPr/>
    </dgm:pt>
    <dgm:pt modelId="{BB4D24D5-51EE-4D07-B1C4-6188EEC45331}" type="pres">
      <dgm:prSet presAssocID="{16674BBD-8EE0-4B9C-AE56-5377F456B526}" presName="spacer" presStyleCnt="0"/>
      <dgm:spPr/>
    </dgm:pt>
    <dgm:pt modelId="{30906E96-D9E8-4FF4-89D7-E287F962320A}" type="pres">
      <dgm:prSet presAssocID="{FBDE13BC-BC04-46BE-9428-76C5A44B8B48}" presName="comp" presStyleCnt="0"/>
      <dgm:spPr/>
    </dgm:pt>
    <dgm:pt modelId="{27C5AC76-768A-4A50-B7FD-02A37EE7B76C}" type="pres">
      <dgm:prSet presAssocID="{FBDE13BC-BC04-46BE-9428-76C5A44B8B48}" presName="box" presStyleLbl="node1" presStyleIdx="5" presStyleCnt="7"/>
      <dgm:spPr/>
    </dgm:pt>
    <dgm:pt modelId="{6F13FA73-D77E-4333-B784-3BB105507E50}" type="pres">
      <dgm:prSet presAssocID="{FBDE13BC-BC04-46BE-9428-76C5A44B8B48}" presName="img" presStyleLbl="fgImgPlace1" presStyleIdx="5"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672" r="44672"/>
          </a:stretch>
        </a:blipFill>
      </dgm:spPr>
    </dgm:pt>
    <dgm:pt modelId="{08E02A64-1382-4770-8626-0C3210295EDF}" type="pres">
      <dgm:prSet presAssocID="{FBDE13BC-BC04-46BE-9428-76C5A44B8B48}" presName="text" presStyleLbl="node1" presStyleIdx="5" presStyleCnt="7">
        <dgm:presLayoutVars>
          <dgm:bulletEnabled val="1"/>
        </dgm:presLayoutVars>
      </dgm:prSet>
      <dgm:spPr/>
    </dgm:pt>
    <dgm:pt modelId="{7820B945-58E8-40D6-93D7-10A40F8E2CAB}" type="pres">
      <dgm:prSet presAssocID="{808A524C-CEE0-4F65-A8E8-EC483747D9E9}" presName="spacer" presStyleCnt="0"/>
      <dgm:spPr/>
    </dgm:pt>
    <dgm:pt modelId="{4F336BC6-1DD9-4944-BBF8-D878AFB3DCAE}" type="pres">
      <dgm:prSet presAssocID="{1C5E10C5-7583-4975-9BA2-A326268BA299}" presName="comp" presStyleCnt="0"/>
      <dgm:spPr/>
    </dgm:pt>
    <dgm:pt modelId="{78E72B33-4EE6-4940-8382-430207660712}" type="pres">
      <dgm:prSet presAssocID="{1C5E10C5-7583-4975-9BA2-A326268BA299}" presName="box" presStyleLbl="node1" presStyleIdx="6" presStyleCnt="7"/>
      <dgm:spPr/>
    </dgm:pt>
    <dgm:pt modelId="{D4A8ADD3-0F6A-4DD3-8865-C6CF666CF1A8}" type="pres">
      <dgm:prSet presAssocID="{1C5E10C5-7583-4975-9BA2-A326268BA299}" presName="img" presStyleLbl="fgImgPlace1" presStyleIdx="6"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7784004B-84F0-471E-97F3-58BF6AA67CC3}" type="pres">
      <dgm:prSet presAssocID="{1C5E10C5-7583-4975-9BA2-A326268BA299}" presName="text" presStyleLbl="node1" presStyleIdx="6" presStyleCnt="7">
        <dgm:presLayoutVars>
          <dgm:bulletEnabled val="1"/>
        </dgm:presLayoutVars>
      </dgm:prSet>
      <dgm:spPr/>
    </dgm:pt>
  </dgm:ptLst>
  <dgm:cxnLst>
    <dgm:cxn modelId="{3B6AB622-C9F1-40EA-B5F3-C1AA7C71E8A9}" type="presOf" srcId="{D2AD9548-D825-4AED-94F4-FCA7822E3298}" destId="{D79A05B4-21E6-440D-BC7B-0A15302EE449}" srcOrd="0" destOrd="0" presId="urn:microsoft.com/office/officeart/2005/8/layout/vList4"/>
    <dgm:cxn modelId="{2BF56527-DF58-4BB6-8099-7941BBD748A6}" type="presOf" srcId="{1C5E10C5-7583-4975-9BA2-A326268BA299}" destId="{78E72B33-4EE6-4940-8382-430207660712}" srcOrd="0" destOrd="0" presId="urn:microsoft.com/office/officeart/2005/8/layout/vList4"/>
    <dgm:cxn modelId="{85D9A435-986D-4102-BB91-AEA079D4AD1A}" type="presOf" srcId="{1C5E10C5-7583-4975-9BA2-A326268BA299}" destId="{7784004B-84F0-471E-97F3-58BF6AA67CC3}" srcOrd="1" destOrd="0" presId="urn:microsoft.com/office/officeart/2005/8/layout/vList4"/>
    <dgm:cxn modelId="{034B513D-1B2F-49AC-8528-911DCFE272ED}" srcId="{C3574A53-0522-4831-9C87-969EB6734C01}" destId="{D2AD9548-D825-4AED-94F4-FCA7822E3298}" srcOrd="2" destOrd="0" parTransId="{3BE4AD0C-4F87-4C51-A503-D86E26C1A5FD}" sibTransId="{A1F53C10-B08F-4BE7-AB71-8FE4135BDD22}"/>
    <dgm:cxn modelId="{A5B7123F-C7B3-4277-B130-5C578C69F695}" type="presOf" srcId="{F6115CA5-9293-42AB-A1F1-70D40F28AE27}" destId="{51911030-1394-46C6-9747-A283DD39CB0C}" srcOrd="1" destOrd="0" presId="urn:microsoft.com/office/officeart/2005/8/layout/vList4"/>
    <dgm:cxn modelId="{923FF263-E7D8-429F-819D-F69D6E8BA01A}" srcId="{C3574A53-0522-4831-9C87-969EB6734C01}" destId="{115DD5B0-7B89-48D0-BBCB-04FE004B3D50}" srcOrd="1" destOrd="0" parTransId="{BA3B75EB-7164-40F4-8C36-48183569B8B0}" sibTransId="{4216F5EC-E92D-4F64-AC07-DC4C74E78194}"/>
    <dgm:cxn modelId="{DB320A64-6A77-4403-83FA-527298176D67}" srcId="{C3574A53-0522-4831-9C87-969EB6734C01}" destId="{F6115CA5-9293-42AB-A1F1-70D40F28AE27}" srcOrd="0" destOrd="0" parTransId="{E7711C9A-ED8D-446D-B3E5-9D9A996F5CA2}" sibTransId="{81391674-347F-4795-B7FA-895BB6061CF5}"/>
    <dgm:cxn modelId="{86752844-54AF-4E2C-BD76-D93B4EE27305}" type="presOf" srcId="{D2AD9548-D825-4AED-94F4-FCA7822E3298}" destId="{06EB37D2-C1D8-499A-992D-9D8B55026314}" srcOrd="1" destOrd="0" presId="urn:microsoft.com/office/officeart/2005/8/layout/vList4"/>
    <dgm:cxn modelId="{2CB81047-A390-45BC-9C1F-2123C4AC83C5}" type="presOf" srcId="{FA9EADB4-15F1-4696-B73E-B5634FED6DF9}" destId="{E96C5C39-1ABB-4610-BA6C-3610D45EF018}" srcOrd="1" destOrd="0" presId="urn:microsoft.com/office/officeart/2005/8/layout/vList4"/>
    <dgm:cxn modelId="{5E02C747-C6B8-4964-ADC7-C4A74C3E803A}" type="presOf" srcId="{C3574A53-0522-4831-9C87-969EB6734C01}" destId="{BC4C00C1-AF3B-4E04-87D2-781092E05377}" srcOrd="0" destOrd="0" presId="urn:microsoft.com/office/officeart/2005/8/layout/vList4"/>
    <dgm:cxn modelId="{156E094C-797F-40DD-AEF2-385FFAEC9C8B}" type="presOf" srcId="{F6115CA5-9293-42AB-A1F1-70D40F28AE27}" destId="{92A356C8-9F73-408E-84C4-9A76E0C434BD}" srcOrd="0" destOrd="0" presId="urn:microsoft.com/office/officeart/2005/8/layout/vList4"/>
    <dgm:cxn modelId="{CF253253-FE5E-41DC-BF9A-1FE40EA227FC}" type="presOf" srcId="{FBDE13BC-BC04-46BE-9428-76C5A44B8B48}" destId="{27C5AC76-768A-4A50-B7FD-02A37EE7B76C}" srcOrd="0" destOrd="0" presId="urn:microsoft.com/office/officeart/2005/8/layout/vList4"/>
    <dgm:cxn modelId="{46B1C15A-A0A3-491E-8321-3D4145074323}" srcId="{C3574A53-0522-4831-9C87-969EB6734C01}" destId="{FBDE13BC-BC04-46BE-9428-76C5A44B8B48}" srcOrd="5" destOrd="0" parTransId="{3680E4F0-05A2-4FBE-81F9-0AF63EEC274A}" sibTransId="{808A524C-CEE0-4F65-A8E8-EC483747D9E9}"/>
    <dgm:cxn modelId="{10AE899A-04B9-4280-AAFE-76DEB22A7E6C}" srcId="{C3574A53-0522-4831-9C87-969EB6734C01}" destId="{FA9EADB4-15F1-4696-B73E-B5634FED6DF9}" srcOrd="4" destOrd="0" parTransId="{BB5D9320-24E9-45C2-AB1D-1015EEC061DB}" sibTransId="{16674BBD-8EE0-4B9C-AE56-5377F456B526}"/>
    <dgm:cxn modelId="{81EE9DA0-1E3D-44B8-8A8C-66A8018500B2}" srcId="{C3574A53-0522-4831-9C87-969EB6734C01}" destId="{1C5E10C5-7583-4975-9BA2-A326268BA299}" srcOrd="6" destOrd="0" parTransId="{9B8F294C-C043-4045-A389-19506571E786}" sibTransId="{F522D269-C438-439A-825D-7A82BD769443}"/>
    <dgm:cxn modelId="{E7E9CAAB-5228-4707-A130-3E52521492A5}" type="presOf" srcId="{115DD5B0-7B89-48D0-BBCB-04FE004B3D50}" destId="{D746CA4A-8DB9-45CB-84D5-938ED72B7D41}" srcOrd="0" destOrd="0" presId="urn:microsoft.com/office/officeart/2005/8/layout/vList4"/>
    <dgm:cxn modelId="{928DBEC0-7F35-4148-9EFD-0AFFBC75E91A}" type="presOf" srcId="{FA9EADB4-15F1-4696-B73E-B5634FED6DF9}" destId="{9AED301E-9B71-4460-95BB-A8B6EA298850}" srcOrd="0" destOrd="0" presId="urn:microsoft.com/office/officeart/2005/8/layout/vList4"/>
    <dgm:cxn modelId="{11B237C7-4559-4306-B531-1E0136BC4064}" type="presOf" srcId="{0B738793-27AA-4837-9AD4-FB1953D4E912}" destId="{0CCC3684-FF71-4BE0-BBF6-62C19D6B3B4F}" srcOrd="0" destOrd="0" presId="urn:microsoft.com/office/officeart/2005/8/layout/vList4"/>
    <dgm:cxn modelId="{6A2929DD-42DF-4D59-BCA4-2F5C7FD2D45D}" type="presOf" srcId="{0B738793-27AA-4837-9AD4-FB1953D4E912}" destId="{7BEBED12-FB22-4A0A-9600-AD3B34188EAB}" srcOrd="1" destOrd="0" presId="urn:microsoft.com/office/officeart/2005/8/layout/vList4"/>
    <dgm:cxn modelId="{2F8AACEA-A912-4D7C-8E7C-CB6B55AD7CDB}" type="presOf" srcId="{FBDE13BC-BC04-46BE-9428-76C5A44B8B48}" destId="{08E02A64-1382-4770-8626-0C3210295EDF}" srcOrd="1" destOrd="0" presId="urn:microsoft.com/office/officeart/2005/8/layout/vList4"/>
    <dgm:cxn modelId="{B08ED1ED-E35B-4B92-A859-ACEB483DD113}" type="presOf" srcId="{115DD5B0-7B89-48D0-BBCB-04FE004B3D50}" destId="{94EEAF96-7AA9-4A9E-A354-862D3726BFD0}" srcOrd="1" destOrd="0" presId="urn:microsoft.com/office/officeart/2005/8/layout/vList4"/>
    <dgm:cxn modelId="{A0BBDBEF-A3C9-4A72-88CE-9EBDF9C74C77}" srcId="{C3574A53-0522-4831-9C87-969EB6734C01}" destId="{0B738793-27AA-4837-9AD4-FB1953D4E912}" srcOrd="3" destOrd="0" parTransId="{19ACDE62-1C6B-43C8-8224-8FFB17C19F9E}" sibTransId="{8D223ABC-31E1-47CE-BB83-4F1FB2A481C2}"/>
    <dgm:cxn modelId="{4B8A4821-740C-4DC1-B94C-07EF7EBF1381}" type="presParOf" srcId="{BC4C00C1-AF3B-4E04-87D2-781092E05377}" destId="{17FDBABA-868B-4F29-91CE-FE92423269D3}" srcOrd="0" destOrd="0" presId="urn:microsoft.com/office/officeart/2005/8/layout/vList4"/>
    <dgm:cxn modelId="{0793E05D-3ABC-4C94-930E-2C95630B7574}" type="presParOf" srcId="{17FDBABA-868B-4F29-91CE-FE92423269D3}" destId="{92A356C8-9F73-408E-84C4-9A76E0C434BD}" srcOrd="0" destOrd="0" presId="urn:microsoft.com/office/officeart/2005/8/layout/vList4"/>
    <dgm:cxn modelId="{71CCAE9D-5631-450D-9EB9-BB11333B5EB5}" type="presParOf" srcId="{17FDBABA-868B-4F29-91CE-FE92423269D3}" destId="{4F70BC1F-A588-4727-B3D5-4DD501477262}" srcOrd="1" destOrd="0" presId="urn:microsoft.com/office/officeart/2005/8/layout/vList4"/>
    <dgm:cxn modelId="{A99312B9-B1BE-4582-8E2B-5BA7D72BFCB9}" type="presParOf" srcId="{17FDBABA-868B-4F29-91CE-FE92423269D3}" destId="{51911030-1394-46C6-9747-A283DD39CB0C}" srcOrd="2" destOrd="0" presId="urn:microsoft.com/office/officeart/2005/8/layout/vList4"/>
    <dgm:cxn modelId="{C5E6ADBE-55FA-4EBE-BD0E-6D6A9EE5B088}" type="presParOf" srcId="{BC4C00C1-AF3B-4E04-87D2-781092E05377}" destId="{4C953E32-ABD6-4D48-A6D8-57F5658C2710}" srcOrd="1" destOrd="0" presId="urn:microsoft.com/office/officeart/2005/8/layout/vList4"/>
    <dgm:cxn modelId="{BEE55A27-080D-4B0B-AFE0-98AE19D7D065}" type="presParOf" srcId="{BC4C00C1-AF3B-4E04-87D2-781092E05377}" destId="{D9016C53-4031-4293-90A1-54B17037B1DC}" srcOrd="2" destOrd="0" presId="urn:microsoft.com/office/officeart/2005/8/layout/vList4"/>
    <dgm:cxn modelId="{D9955BCC-A512-42D8-BE40-3FC74568F47F}" type="presParOf" srcId="{D9016C53-4031-4293-90A1-54B17037B1DC}" destId="{D746CA4A-8DB9-45CB-84D5-938ED72B7D41}" srcOrd="0" destOrd="0" presId="urn:microsoft.com/office/officeart/2005/8/layout/vList4"/>
    <dgm:cxn modelId="{68ADBBA8-2165-4B07-9AD5-1D455CA1C514}" type="presParOf" srcId="{D9016C53-4031-4293-90A1-54B17037B1DC}" destId="{1BA6A829-C19F-4150-8D43-72F4ABEBD01F}" srcOrd="1" destOrd="0" presId="urn:microsoft.com/office/officeart/2005/8/layout/vList4"/>
    <dgm:cxn modelId="{CA09ED9C-524F-4CCB-A437-608249131CC8}" type="presParOf" srcId="{D9016C53-4031-4293-90A1-54B17037B1DC}" destId="{94EEAF96-7AA9-4A9E-A354-862D3726BFD0}" srcOrd="2" destOrd="0" presId="urn:microsoft.com/office/officeart/2005/8/layout/vList4"/>
    <dgm:cxn modelId="{9444BF73-52E2-4332-B044-A94A71F87531}" type="presParOf" srcId="{BC4C00C1-AF3B-4E04-87D2-781092E05377}" destId="{3219C078-E577-4579-BE72-AC0EBAAD6417}" srcOrd="3" destOrd="0" presId="urn:microsoft.com/office/officeart/2005/8/layout/vList4"/>
    <dgm:cxn modelId="{A5EF5104-A88E-4AFD-AD4F-6C28FC0B50EA}" type="presParOf" srcId="{BC4C00C1-AF3B-4E04-87D2-781092E05377}" destId="{D964BBB7-4128-4EB4-8DB9-732576B56C98}" srcOrd="4" destOrd="0" presId="urn:microsoft.com/office/officeart/2005/8/layout/vList4"/>
    <dgm:cxn modelId="{2315F987-DD5D-4145-8FF0-E0C91C9473EC}" type="presParOf" srcId="{D964BBB7-4128-4EB4-8DB9-732576B56C98}" destId="{D79A05B4-21E6-440D-BC7B-0A15302EE449}" srcOrd="0" destOrd="0" presId="urn:microsoft.com/office/officeart/2005/8/layout/vList4"/>
    <dgm:cxn modelId="{044B4A1C-8BC7-41E0-86F8-094C77FC64E2}" type="presParOf" srcId="{D964BBB7-4128-4EB4-8DB9-732576B56C98}" destId="{878687C6-2F9E-4978-97EC-D94F0FB8C4C9}" srcOrd="1" destOrd="0" presId="urn:microsoft.com/office/officeart/2005/8/layout/vList4"/>
    <dgm:cxn modelId="{398759A2-14B0-4C66-AFFF-F48C2630C3A6}" type="presParOf" srcId="{D964BBB7-4128-4EB4-8DB9-732576B56C98}" destId="{06EB37D2-C1D8-499A-992D-9D8B55026314}" srcOrd="2" destOrd="0" presId="urn:microsoft.com/office/officeart/2005/8/layout/vList4"/>
    <dgm:cxn modelId="{6237E9B4-B0D9-4A19-A5DA-B4517F0C9D56}" type="presParOf" srcId="{BC4C00C1-AF3B-4E04-87D2-781092E05377}" destId="{9945F050-0E83-4C37-B14B-F6D11FDA882A}" srcOrd="5" destOrd="0" presId="urn:microsoft.com/office/officeart/2005/8/layout/vList4"/>
    <dgm:cxn modelId="{F7CBDB6F-FFB7-401E-A98A-1EFF17058250}" type="presParOf" srcId="{BC4C00C1-AF3B-4E04-87D2-781092E05377}" destId="{210D0533-4644-443A-B0ED-48938B33D7C3}" srcOrd="6" destOrd="0" presId="urn:microsoft.com/office/officeart/2005/8/layout/vList4"/>
    <dgm:cxn modelId="{C10F5061-FFD2-453F-BBAD-631D5936676A}" type="presParOf" srcId="{210D0533-4644-443A-B0ED-48938B33D7C3}" destId="{0CCC3684-FF71-4BE0-BBF6-62C19D6B3B4F}" srcOrd="0" destOrd="0" presId="urn:microsoft.com/office/officeart/2005/8/layout/vList4"/>
    <dgm:cxn modelId="{BEC2793D-8238-4D3C-A85E-5FC07E67AFEE}" type="presParOf" srcId="{210D0533-4644-443A-B0ED-48938B33D7C3}" destId="{6385AB82-0F96-4526-8FBE-FFCED90A0E4E}" srcOrd="1" destOrd="0" presId="urn:microsoft.com/office/officeart/2005/8/layout/vList4"/>
    <dgm:cxn modelId="{0A8CA754-75CF-4FB0-93AC-B2057C1DCCF7}" type="presParOf" srcId="{210D0533-4644-443A-B0ED-48938B33D7C3}" destId="{7BEBED12-FB22-4A0A-9600-AD3B34188EAB}" srcOrd="2" destOrd="0" presId="urn:microsoft.com/office/officeart/2005/8/layout/vList4"/>
    <dgm:cxn modelId="{A8F32A73-73F7-4F5E-9D57-D7C7804ECAB7}" type="presParOf" srcId="{BC4C00C1-AF3B-4E04-87D2-781092E05377}" destId="{14E0DB50-621C-4BAD-AE29-5EF7BE3E2E7A}" srcOrd="7" destOrd="0" presId="urn:microsoft.com/office/officeart/2005/8/layout/vList4"/>
    <dgm:cxn modelId="{4DAFB76A-9C07-4221-8AC9-EE169189FB6B}" type="presParOf" srcId="{BC4C00C1-AF3B-4E04-87D2-781092E05377}" destId="{AEBFC3CF-5A90-460F-A36C-D1C264B80EE7}" srcOrd="8" destOrd="0" presId="urn:microsoft.com/office/officeart/2005/8/layout/vList4"/>
    <dgm:cxn modelId="{101C8F3F-0082-49DD-83EE-6F7D53C74244}" type="presParOf" srcId="{AEBFC3CF-5A90-460F-A36C-D1C264B80EE7}" destId="{9AED301E-9B71-4460-95BB-A8B6EA298850}" srcOrd="0" destOrd="0" presId="urn:microsoft.com/office/officeart/2005/8/layout/vList4"/>
    <dgm:cxn modelId="{D367A897-B3F7-445A-9109-3FF67F49EF32}" type="presParOf" srcId="{AEBFC3CF-5A90-460F-A36C-D1C264B80EE7}" destId="{3F874C5E-E2AD-44B5-8085-6605DC1F73FD}" srcOrd="1" destOrd="0" presId="urn:microsoft.com/office/officeart/2005/8/layout/vList4"/>
    <dgm:cxn modelId="{2FAC9D89-C312-4FB8-A514-65E1DCF4B314}" type="presParOf" srcId="{AEBFC3CF-5A90-460F-A36C-D1C264B80EE7}" destId="{E96C5C39-1ABB-4610-BA6C-3610D45EF018}" srcOrd="2" destOrd="0" presId="urn:microsoft.com/office/officeart/2005/8/layout/vList4"/>
    <dgm:cxn modelId="{246D859F-9D49-4ED8-A824-6228A7C66393}" type="presParOf" srcId="{BC4C00C1-AF3B-4E04-87D2-781092E05377}" destId="{BB4D24D5-51EE-4D07-B1C4-6188EEC45331}" srcOrd="9" destOrd="0" presId="urn:microsoft.com/office/officeart/2005/8/layout/vList4"/>
    <dgm:cxn modelId="{BB6A0B52-4DC3-4FF8-9659-C185D0ADA351}" type="presParOf" srcId="{BC4C00C1-AF3B-4E04-87D2-781092E05377}" destId="{30906E96-D9E8-4FF4-89D7-E287F962320A}" srcOrd="10" destOrd="0" presId="urn:microsoft.com/office/officeart/2005/8/layout/vList4"/>
    <dgm:cxn modelId="{272DD98F-2E74-45FB-8EA0-FCBB24DAC2AE}" type="presParOf" srcId="{30906E96-D9E8-4FF4-89D7-E287F962320A}" destId="{27C5AC76-768A-4A50-B7FD-02A37EE7B76C}" srcOrd="0" destOrd="0" presId="urn:microsoft.com/office/officeart/2005/8/layout/vList4"/>
    <dgm:cxn modelId="{DA13A015-F9CA-4FE7-B9E3-2E660625B9C9}" type="presParOf" srcId="{30906E96-D9E8-4FF4-89D7-E287F962320A}" destId="{6F13FA73-D77E-4333-B784-3BB105507E50}" srcOrd="1" destOrd="0" presId="urn:microsoft.com/office/officeart/2005/8/layout/vList4"/>
    <dgm:cxn modelId="{D2121838-8689-4E34-ADCB-17D504505918}" type="presParOf" srcId="{30906E96-D9E8-4FF4-89D7-E287F962320A}" destId="{08E02A64-1382-4770-8626-0C3210295EDF}" srcOrd="2" destOrd="0" presId="urn:microsoft.com/office/officeart/2005/8/layout/vList4"/>
    <dgm:cxn modelId="{9A6362BD-D1CD-47D3-BF9A-5713874B79C1}" type="presParOf" srcId="{BC4C00C1-AF3B-4E04-87D2-781092E05377}" destId="{7820B945-58E8-40D6-93D7-10A40F8E2CAB}" srcOrd="11" destOrd="0" presId="urn:microsoft.com/office/officeart/2005/8/layout/vList4"/>
    <dgm:cxn modelId="{FFA38C0D-79D1-413D-9052-170CA9D5B3FC}" type="presParOf" srcId="{BC4C00C1-AF3B-4E04-87D2-781092E05377}" destId="{4F336BC6-1DD9-4944-BBF8-D878AFB3DCAE}" srcOrd="12" destOrd="0" presId="urn:microsoft.com/office/officeart/2005/8/layout/vList4"/>
    <dgm:cxn modelId="{279F7154-B785-4044-A9F5-D51D3A183A7B}" type="presParOf" srcId="{4F336BC6-1DD9-4944-BBF8-D878AFB3DCAE}" destId="{78E72B33-4EE6-4940-8382-430207660712}" srcOrd="0" destOrd="0" presId="urn:microsoft.com/office/officeart/2005/8/layout/vList4"/>
    <dgm:cxn modelId="{F4FAE00E-2DBE-47F0-9821-6A50C626DB8D}" type="presParOf" srcId="{4F336BC6-1DD9-4944-BBF8-D878AFB3DCAE}" destId="{D4A8ADD3-0F6A-4DD3-8865-C6CF666CF1A8}" srcOrd="1" destOrd="0" presId="urn:microsoft.com/office/officeart/2005/8/layout/vList4"/>
    <dgm:cxn modelId="{D48D4772-A53F-43EC-A28D-0FE2E0DEC7E2}" type="presParOf" srcId="{4F336BC6-1DD9-4944-BBF8-D878AFB3DCAE}" destId="{7784004B-84F0-471E-97F3-58BF6AA67CC3}"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574A53-0522-4831-9C87-969EB6734C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2B703DF-7BB6-459D-8814-77275E9E617C}">
      <dgm:prSet custT="1"/>
      <dgm:spPr>
        <a:noFill/>
        <a:ln>
          <a:noFill/>
        </a:ln>
      </dgm:spPr>
      <dgm:t>
        <a:bodyPr/>
        <a:lstStyle/>
        <a:p>
          <a:r>
            <a:rPr lang="en-US" sz="1600" dirty="0">
              <a:solidFill>
                <a:schemeClr val="tx1">
                  <a:lumMod val="75000"/>
                  <a:lumOff val="25000"/>
                </a:schemeClr>
              </a:solidFill>
            </a:rPr>
            <a:t>Correct water system deficiencies</a:t>
          </a:r>
          <a:endParaRPr lang="en-US" sz="1600" b="0" dirty="0">
            <a:solidFill>
              <a:schemeClr val="tx1">
                <a:lumMod val="75000"/>
                <a:lumOff val="25000"/>
              </a:schemeClr>
            </a:solidFill>
          </a:endParaRPr>
        </a:p>
      </dgm:t>
    </dgm:pt>
    <dgm:pt modelId="{2DE5A127-E3F8-4513-938F-79D1C9879F63}" type="sibTrans" cxnId="{83692209-95BB-4F90-9065-5DFE214DD994}">
      <dgm:prSet/>
      <dgm:spPr/>
      <dgm:t>
        <a:bodyPr/>
        <a:lstStyle/>
        <a:p>
          <a:endParaRPr lang="en-US" sz="1600"/>
        </a:p>
      </dgm:t>
    </dgm:pt>
    <dgm:pt modelId="{C25D8D22-3BCF-40CF-B9AA-615EC3302527}" type="parTrans" cxnId="{83692209-95BB-4F90-9065-5DFE214DD994}">
      <dgm:prSet/>
      <dgm:spPr/>
      <dgm:t>
        <a:bodyPr/>
        <a:lstStyle/>
        <a:p>
          <a:endParaRPr lang="en-US" sz="1600"/>
        </a:p>
      </dgm:t>
    </dgm:pt>
    <dgm:pt modelId="{0E4A123C-4D13-427A-9175-5BF194C6D65B}">
      <dgm:prSet custT="1"/>
      <dgm:spPr>
        <a:noFill/>
        <a:ln>
          <a:noFill/>
        </a:ln>
      </dgm:spPr>
      <dgm:t>
        <a:bodyPr/>
        <a:lstStyle/>
        <a:p>
          <a:r>
            <a:rPr lang="en-US" sz="1600" dirty="0">
              <a:solidFill>
                <a:schemeClr val="tx1">
                  <a:lumMod val="75000"/>
                  <a:lumOff val="25000"/>
                </a:schemeClr>
              </a:solidFill>
            </a:rPr>
            <a:t>Upgrade or replace water systems</a:t>
          </a:r>
        </a:p>
      </dgm:t>
    </dgm:pt>
    <dgm:pt modelId="{A584206A-26AD-4859-832A-2A656E8E91BA}" type="parTrans" cxnId="{4412DE79-E43B-4F3D-9385-952CA2066792}">
      <dgm:prSet/>
      <dgm:spPr/>
      <dgm:t>
        <a:bodyPr/>
        <a:lstStyle/>
        <a:p>
          <a:endParaRPr lang="en-US" sz="1600"/>
        </a:p>
      </dgm:t>
    </dgm:pt>
    <dgm:pt modelId="{050AB1FD-A901-4FFD-BD4D-68DA298498BA}" type="sibTrans" cxnId="{4412DE79-E43B-4F3D-9385-952CA2066792}">
      <dgm:prSet/>
      <dgm:spPr/>
      <dgm:t>
        <a:bodyPr/>
        <a:lstStyle/>
        <a:p>
          <a:endParaRPr lang="en-US" sz="1600"/>
        </a:p>
      </dgm:t>
    </dgm:pt>
    <dgm:pt modelId="{1A3369A3-7A98-423B-B97B-3F06D95AD9E2}">
      <dgm:prSet custT="1"/>
      <dgm:spPr>
        <a:noFill/>
        <a:ln>
          <a:noFill/>
        </a:ln>
      </dgm:spPr>
      <dgm:t>
        <a:bodyPr/>
        <a:lstStyle/>
        <a:p>
          <a:r>
            <a:rPr lang="en-US" sz="1600" dirty="0">
              <a:solidFill>
                <a:schemeClr val="tx1">
                  <a:lumMod val="75000"/>
                  <a:lumOff val="25000"/>
                </a:schemeClr>
              </a:solidFill>
            </a:rPr>
            <a:t>Purchase capacity</a:t>
          </a:r>
        </a:p>
      </dgm:t>
    </dgm:pt>
    <dgm:pt modelId="{ED3098C6-129F-4D85-BEAA-E0179C150DB3}" type="parTrans" cxnId="{20E4EB01-C84F-49FF-8FA8-F7D76768DE8B}">
      <dgm:prSet/>
      <dgm:spPr/>
      <dgm:t>
        <a:bodyPr/>
        <a:lstStyle/>
        <a:p>
          <a:endParaRPr lang="en-US" sz="1600"/>
        </a:p>
      </dgm:t>
    </dgm:pt>
    <dgm:pt modelId="{6C14C74F-A884-42B0-ADFB-382A5EEFEB20}" type="sibTrans" cxnId="{20E4EB01-C84F-49FF-8FA8-F7D76768DE8B}">
      <dgm:prSet/>
      <dgm:spPr/>
      <dgm:t>
        <a:bodyPr/>
        <a:lstStyle/>
        <a:p>
          <a:endParaRPr lang="en-US" sz="1600"/>
        </a:p>
      </dgm:t>
    </dgm:pt>
    <dgm:pt modelId="{451B025C-5446-4F0F-AE51-3711AA1585F0}">
      <dgm:prSet custT="1"/>
      <dgm:spPr>
        <a:noFill/>
        <a:ln>
          <a:noFill/>
        </a:ln>
      </dgm:spPr>
      <dgm:t>
        <a:bodyPr/>
        <a:lstStyle/>
        <a:p>
          <a:r>
            <a:rPr lang="en-US" sz="1600" dirty="0">
              <a:solidFill>
                <a:schemeClr val="tx1">
                  <a:lumMod val="75000"/>
                  <a:lumOff val="25000"/>
                </a:schemeClr>
              </a:solidFill>
            </a:rPr>
            <a:t>Consolidate or purchase other systems</a:t>
          </a:r>
        </a:p>
      </dgm:t>
    </dgm:pt>
    <dgm:pt modelId="{A23F1975-570B-4FF1-AF65-B40B1C4769EA}" type="parTrans" cxnId="{91017B7E-EC19-4D73-966B-4F9B79DF4DEA}">
      <dgm:prSet/>
      <dgm:spPr/>
      <dgm:t>
        <a:bodyPr/>
        <a:lstStyle/>
        <a:p>
          <a:endParaRPr lang="en-US" sz="1600"/>
        </a:p>
      </dgm:t>
    </dgm:pt>
    <dgm:pt modelId="{A83A4988-53C4-45AF-9306-9C62ECF976B5}" type="sibTrans" cxnId="{91017B7E-EC19-4D73-966B-4F9B79DF4DEA}">
      <dgm:prSet/>
      <dgm:spPr/>
      <dgm:t>
        <a:bodyPr/>
        <a:lstStyle/>
        <a:p>
          <a:endParaRPr lang="en-US" sz="1600"/>
        </a:p>
      </dgm:t>
    </dgm:pt>
    <dgm:pt modelId="{1C73E7ED-4AF5-40F0-8786-B9FFDA3029CB}">
      <dgm:prSet custT="1"/>
      <dgm:spPr>
        <a:noFill/>
        <a:ln>
          <a:noFill/>
        </a:ln>
      </dgm:spPr>
      <dgm:t>
        <a:bodyPr/>
        <a:lstStyle/>
        <a:p>
          <a:r>
            <a:rPr lang="en-US" sz="1600" dirty="0">
              <a:solidFill>
                <a:schemeClr val="tx1">
                  <a:lumMod val="75000"/>
                  <a:lumOff val="25000"/>
                </a:schemeClr>
              </a:solidFill>
            </a:rPr>
            <a:t>Implement green projects</a:t>
          </a:r>
        </a:p>
      </dgm:t>
    </dgm:pt>
    <dgm:pt modelId="{6F053A2E-1D0B-4D9E-8A8E-A9CDD5D38AEC}" type="parTrans" cxnId="{BCACF532-EAB8-4955-9550-0555B81CD9DB}">
      <dgm:prSet/>
      <dgm:spPr/>
      <dgm:t>
        <a:bodyPr/>
        <a:lstStyle/>
        <a:p>
          <a:endParaRPr lang="en-US" sz="1600"/>
        </a:p>
      </dgm:t>
    </dgm:pt>
    <dgm:pt modelId="{BD7D680C-7167-48AF-9212-CF52B60BE349}" type="sibTrans" cxnId="{BCACF532-EAB8-4955-9550-0555B81CD9DB}">
      <dgm:prSet/>
      <dgm:spPr/>
      <dgm:t>
        <a:bodyPr/>
        <a:lstStyle/>
        <a:p>
          <a:endParaRPr lang="en-US" sz="1600"/>
        </a:p>
      </dgm:t>
    </dgm:pt>
    <dgm:pt modelId="{DA84CC22-B125-4BD6-953E-235A4DAD9254}">
      <dgm:prSet custT="1"/>
      <dgm:spPr>
        <a:noFill/>
        <a:ln>
          <a:noFill/>
        </a:ln>
      </dgm:spPr>
      <dgm:t>
        <a:bodyPr/>
        <a:lstStyle/>
        <a:p>
          <a:r>
            <a:rPr lang="en-US" sz="1600" dirty="0">
              <a:solidFill>
                <a:schemeClr val="tx1">
                  <a:lumMod val="75000"/>
                  <a:lumOff val="25000"/>
                </a:schemeClr>
              </a:solidFill>
            </a:rPr>
            <a:t>Implement source water protection projects</a:t>
          </a:r>
        </a:p>
      </dgm:t>
    </dgm:pt>
    <dgm:pt modelId="{3D01F706-8AA1-4427-8179-4E2AA70C8EE3}" type="parTrans" cxnId="{06E116F3-EBE2-482E-881D-FEA16D6FD774}">
      <dgm:prSet/>
      <dgm:spPr/>
      <dgm:t>
        <a:bodyPr/>
        <a:lstStyle/>
        <a:p>
          <a:endParaRPr lang="en-US" sz="1600"/>
        </a:p>
      </dgm:t>
    </dgm:pt>
    <dgm:pt modelId="{EB310264-796B-4C21-B6CE-74987EFF31D8}" type="sibTrans" cxnId="{06E116F3-EBE2-482E-881D-FEA16D6FD774}">
      <dgm:prSet/>
      <dgm:spPr/>
      <dgm:t>
        <a:bodyPr/>
        <a:lstStyle/>
        <a:p>
          <a:endParaRPr lang="en-US" sz="1600"/>
        </a:p>
      </dgm:t>
    </dgm:pt>
    <dgm:pt modelId="{BC4C00C1-AF3B-4E04-87D2-781092E05377}" type="pres">
      <dgm:prSet presAssocID="{C3574A53-0522-4831-9C87-969EB6734C01}" presName="linear" presStyleCnt="0">
        <dgm:presLayoutVars>
          <dgm:dir/>
          <dgm:resizeHandles val="exact"/>
        </dgm:presLayoutVars>
      </dgm:prSet>
      <dgm:spPr/>
    </dgm:pt>
    <dgm:pt modelId="{A24D3864-E587-4E32-898D-8A37FBF9B101}" type="pres">
      <dgm:prSet presAssocID="{92B703DF-7BB6-459D-8814-77275E9E617C}" presName="comp" presStyleCnt="0"/>
      <dgm:spPr/>
    </dgm:pt>
    <dgm:pt modelId="{B39DE6A2-79CD-4F86-ADBF-1A7B29CF81C3}" type="pres">
      <dgm:prSet presAssocID="{92B703DF-7BB6-459D-8814-77275E9E617C}" presName="box" presStyleLbl="node1" presStyleIdx="0" presStyleCnt="6"/>
      <dgm:spPr/>
    </dgm:pt>
    <dgm:pt modelId="{3E25E8C3-72B8-4318-B701-C7AB3C3F309B}" type="pres">
      <dgm:prSet presAssocID="{92B703DF-7BB6-459D-8814-77275E9E617C}" presName="img" presStyleLbl="fgImgPlace1" presStyleIdx="0" presStyleCnt="6" custScaleX="14980" custScaleY="35661"/>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498" r="7498"/>
          </a:stretch>
        </a:blipFill>
        <a:ln>
          <a:noFill/>
        </a:ln>
      </dgm:spPr>
    </dgm:pt>
    <dgm:pt modelId="{5096EFEA-529F-4E2B-A568-09BC73A927CC}" type="pres">
      <dgm:prSet presAssocID="{92B703DF-7BB6-459D-8814-77275E9E617C}" presName="text" presStyleLbl="node1" presStyleIdx="0" presStyleCnt="6">
        <dgm:presLayoutVars>
          <dgm:bulletEnabled val="1"/>
        </dgm:presLayoutVars>
      </dgm:prSet>
      <dgm:spPr/>
    </dgm:pt>
    <dgm:pt modelId="{8AB03A81-9B89-4B3D-9B74-2BC5E677267B}" type="pres">
      <dgm:prSet presAssocID="{2DE5A127-E3F8-4513-938F-79D1C9879F63}" presName="spacer" presStyleCnt="0"/>
      <dgm:spPr/>
    </dgm:pt>
    <dgm:pt modelId="{7D5356C5-09CC-4405-B077-575F93E98698}" type="pres">
      <dgm:prSet presAssocID="{0E4A123C-4D13-427A-9175-5BF194C6D65B}" presName="comp" presStyleCnt="0"/>
      <dgm:spPr/>
    </dgm:pt>
    <dgm:pt modelId="{550ECACE-7EA3-41FF-AD45-06A8083C8A1B}" type="pres">
      <dgm:prSet presAssocID="{0E4A123C-4D13-427A-9175-5BF194C6D65B}" presName="box" presStyleLbl="node1" presStyleIdx="1" presStyleCnt="6"/>
      <dgm:spPr/>
    </dgm:pt>
    <dgm:pt modelId="{99C21427-C3E0-4911-9B97-A29BE83AEB61}" type="pres">
      <dgm:prSet presAssocID="{0E4A123C-4D13-427A-9175-5BF194C6D65B}" presName="img" presStyleLbl="fgImgPlace1" presStyleIdx="1" presStyleCnt="6" custScaleX="14980" custScaleY="35268"/>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967" r="7967"/>
          </a:stretch>
        </a:blipFill>
        <a:ln>
          <a:noFill/>
        </a:ln>
      </dgm:spPr>
    </dgm:pt>
    <dgm:pt modelId="{41A24038-8978-4B76-971A-1D6C40DFEB83}" type="pres">
      <dgm:prSet presAssocID="{0E4A123C-4D13-427A-9175-5BF194C6D65B}" presName="text" presStyleLbl="node1" presStyleIdx="1" presStyleCnt="6">
        <dgm:presLayoutVars>
          <dgm:bulletEnabled val="1"/>
        </dgm:presLayoutVars>
      </dgm:prSet>
      <dgm:spPr/>
    </dgm:pt>
    <dgm:pt modelId="{ADF82227-98C6-4F13-82D7-B0AF34459815}" type="pres">
      <dgm:prSet presAssocID="{050AB1FD-A901-4FFD-BD4D-68DA298498BA}" presName="spacer" presStyleCnt="0"/>
      <dgm:spPr/>
    </dgm:pt>
    <dgm:pt modelId="{D7F13E14-BDFC-4484-916C-075467410A4A}" type="pres">
      <dgm:prSet presAssocID="{1A3369A3-7A98-423B-B97B-3F06D95AD9E2}" presName="comp" presStyleCnt="0"/>
      <dgm:spPr/>
    </dgm:pt>
    <dgm:pt modelId="{E9A36429-1575-47F6-BBD9-28045995F756}" type="pres">
      <dgm:prSet presAssocID="{1A3369A3-7A98-423B-B97B-3F06D95AD9E2}" presName="box" presStyleLbl="node1" presStyleIdx="2" presStyleCnt="6"/>
      <dgm:spPr/>
    </dgm:pt>
    <dgm:pt modelId="{6F76FC76-4E66-4841-820C-8924F15B657D}" type="pres">
      <dgm:prSet presAssocID="{1A3369A3-7A98-423B-B97B-3F06D95AD9E2}" presName="img" presStyleLbl="fgImgPlace1" presStyleIdx="2" presStyleCnt="6" custScaleX="14980" custScaleY="35268"/>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967" r="7967"/>
          </a:stretch>
        </a:blipFill>
        <a:ln>
          <a:noFill/>
        </a:ln>
      </dgm:spPr>
    </dgm:pt>
    <dgm:pt modelId="{8EBE4EDE-6328-4364-AE87-933FFD76FCB8}" type="pres">
      <dgm:prSet presAssocID="{1A3369A3-7A98-423B-B97B-3F06D95AD9E2}" presName="text" presStyleLbl="node1" presStyleIdx="2" presStyleCnt="6">
        <dgm:presLayoutVars>
          <dgm:bulletEnabled val="1"/>
        </dgm:presLayoutVars>
      </dgm:prSet>
      <dgm:spPr/>
    </dgm:pt>
    <dgm:pt modelId="{A3CC5E5C-DB67-4D76-9D87-9888939849F2}" type="pres">
      <dgm:prSet presAssocID="{6C14C74F-A884-42B0-ADFB-382A5EEFEB20}" presName="spacer" presStyleCnt="0"/>
      <dgm:spPr/>
    </dgm:pt>
    <dgm:pt modelId="{0E8F0F6E-7D32-45BC-92B0-4699F2AE02EC}" type="pres">
      <dgm:prSet presAssocID="{451B025C-5446-4F0F-AE51-3711AA1585F0}" presName="comp" presStyleCnt="0"/>
      <dgm:spPr/>
    </dgm:pt>
    <dgm:pt modelId="{41F48A97-3E49-4A84-B95B-CCDD7BFA1E44}" type="pres">
      <dgm:prSet presAssocID="{451B025C-5446-4F0F-AE51-3711AA1585F0}" presName="box" presStyleLbl="node1" presStyleIdx="3" presStyleCnt="6"/>
      <dgm:spPr/>
    </dgm:pt>
    <dgm:pt modelId="{F9B45C1C-E8DB-4F06-80DC-49C18EF62095}" type="pres">
      <dgm:prSet presAssocID="{451B025C-5446-4F0F-AE51-3711AA1585F0}" presName="img" presStyleLbl="fgImgPlace1" presStyleIdx="3" presStyleCnt="6" custScaleY="3146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383" r="44383"/>
          </a:stretch>
        </a:blipFill>
        <a:ln>
          <a:noFill/>
        </a:ln>
      </dgm:spPr>
    </dgm:pt>
    <dgm:pt modelId="{EADDB721-F45B-4487-9E16-FDBEA345355F}" type="pres">
      <dgm:prSet presAssocID="{451B025C-5446-4F0F-AE51-3711AA1585F0}" presName="text" presStyleLbl="node1" presStyleIdx="3" presStyleCnt="6">
        <dgm:presLayoutVars>
          <dgm:bulletEnabled val="1"/>
        </dgm:presLayoutVars>
      </dgm:prSet>
      <dgm:spPr/>
    </dgm:pt>
    <dgm:pt modelId="{AE6D8323-815F-47CF-9EA2-D39AD8B5DC28}" type="pres">
      <dgm:prSet presAssocID="{A83A4988-53C4-45AF-9306-9C62ECF976B5}" presName="spacer" presStyleCnt="0"/>
      <dgm:spPr/>
    </dgm:pt>
    <dgm:pt modelId="{0F4C2C5E-9AF8-41EC-AF26-48A4D615533F}" type="pres">
      <dgm:prSet presAssocID="{1C73E7ED-4AF5-40F0-8786-B9FFDA3029CB}" presName="comp" presStyleCnt="0"/>
      <dgm:spPr/>
    </dgm:pt>
    <dgm:pt modelId="{4F3820C2-A3A8-4BC7-99E6-DC158AAA461F}" type="pres">
      <dgm:prSet presAssocID="{1C73E7ED-4AF5-40F0-8786-B9FFDA3029CB}" presName="box" presStyleLbl="node1" presStyleIdx="4" presStyleCnt="6"/>
      <dgm:spPr/>
    </dgm:pt>
    <dgm:pt modelId="{6B0D1862-3891-4E2C-85DC-0AB32E3B8094}" type="pres">
      <dgm:prSet presAssocID="{1C73E7ED-4AF5-40F0-8786-B9FFDA3029CB}" presName="img" presStyleLbl="fgImgPlace1" presStyleIdx="4" presStyleCnt="6" custScaleY="3146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383" r="44383"/>
          </a:stretch>
        </a:blipFill>
        <a:ln>
          <a:noFill/>
        </a:ln>
      </dgm:spPr>
    </dgm:pt>
    <dgm:pt modelId="{D5AE5269-1C95-468A-8DAC-15753ABB26AA}" type="pres">
      <dgm:prSet presAssocID="{1C73E7ED-4AF5-40F0-8786-B9FFDA3029CB}" presName="text" presStyleLbl="node1" presStyleIdx="4" presStyleCnt="6">
        <dgm:presLayoutVars>
          <dgm:bulletEnabled val="1"/>
        </dgm:presLayoutVars>
      </dgm:prSet>
      <dgm:spPr/>
    </dgm:pt>
    <dgm:pt modelId="{4183DDE0-5282-4F5D-B871-D1D0F2C0D6CA}" type="pres">
      <dgm:prSet presAssocID="{BD7D680C-7167-48AF-9212-CF52B60BE349}" presName="spacer" presStyleCnt="0"/>
      <dgm:spPr/>
    </dgm:pt>
    <dgm:pt modelId="{812CDAEA-4C71-4611-8E1D-F44511735826}" type="pres">
      <dgm:prSet presAssocID="{DA84CC22-B125-4BD6-953E-235A4DAD9254}" presName="comp" presStyleCnt="0"/>
      <dgm:spPr/>
    </dgm:pt>
    <dgm:pt modelId="{F64972F9-A9F8-49F8-8EBB-EB77403B39D1}" type="pres">
      <dgm:prSet presAssocID="{DA84CC22-B125-4BD6-953E-235A4DAD9254}" presName="box" presStyleLbl="node1" presStyleIdx="5" presStyleCnt="6"/>
      <dgm:spPr/>
    </dgm:pt>
    <dgm:pt modelId="{38EDE28B-1386-436C-8EB7-36095B0AD55F}" type="pres">
      <dgm:prSet presAssocID="{DA84CC22-B125-4BD6-953E-235A4DAD9254}" presName="img" presStyleLbl="fgImgPlace1" presStyleIdx="5" presStyleCnt="6" custScaleY="3146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383" r="44383"/>
          </a:stretch>
        </a:blipFill>
        <a:ln>
          <a:noFill/>
        </a:ln>
      </dgm:spPr>
    </dgm:pt>
    <dgm:pt modelId="{F2CC563A-C0CE-47C7-9317-590779183D9D}" type="pres">
      <dgm:prSet presAssocID="{DA84CC22-B125-4BD6-953E-235A4DAD9254}" presName="text" presStyleLbl="node1" presStyleIdx="5" presStyleCnt="6">
        <dgm:presLayoutVars>
          <dgm:bulletEnabled val="1"/>
        </dgm:presLayoutVars>
      </dgm:prSet>
      <dgm:spPr/>
    </dgm:pt>
  </dgm:ptLst>
  <dgm:cxnLst>
    <dgm:cxn modelId="{20E4EB01-C84F-49FF-8FA8-F7D76768DE8B}" srcId="{C3574A53-0522-4831-9C87-969EB6734C01}" destId="{1A3369A3-7A98-423B-B97B-3F06D95AD9E2}" srcOrd="2" destOrd="0" parTransId="{ED3098C6-129F-4D85-BEAA-E0179C150DB3}" sibTransId="{6C14C74F-A884-42B0-ADFB-382A5EEFEB20}"/>
    <dgm:cxn modelId="{83692209-95BB-4F90-9065-5DFE214DD994}" srcId="{C3574A53-0522-4831-9C87-969EB6734C01}" destId="{92B703DF-7BB6-459D-8814-77275E9E617C}" srcOrd="0" destOrd="0" parTransId="{C25D8D22-3BCF-40CF-B9AA-615EC3302527}" sibTransId="{2DE5A127-E3F8-4513-938F-79D1C9879F63}"/>
    <dgm:cxn modelId="{F2E8980F-069F-403B-AB46-85F26850EEE8}" type="presOf" srcId="{1A3369A3-7A98-423B-B97B-3F06D95AD9E2}" destId="{8EBE4EDE-6328-4364-AE87-933FFD76FCB8}" srcOrd="1" destOrd="0" presId="urn:microsoft.com/office/officeart/2005/8/layout/vList4"/>
    <dgm:cxn modelId="{D1775026-D285-46AC-863E-26CCB625AE40}" type="presOf" srcId="{451B025C-5446-4F0F-AE51-3711AA1585F0}" destId="{41F48A97-3E49-4A84-B95B-CCDD7BFA1E44}" srcOrd="0" destOrd="0" presId="urn:microsoft.com/office/officeart/2005/8/layout/vList4"/>
    <dgm:cxn modelId="{1B6B7E30-0FA0-4D93-B7D4-5E84AB3EDCEF}" type="presOf" srcId="{92B703DF-7BB6-459D-8814-77275E9E617C}" destId="{B39DE6A2-79CD-4F86-ADBF-1A7B29CF81C3}" srcOrd="0" destOrd="0" presId="urn:microsoft.com/office/officeart/2005/8/layout/vList4"/>
    <dgm:cxn modelId="{BCACF532-EAB8-4955-9550-0555B81CD9DB}" srcId="{C3574A53-0522-4831-9C87-969EB6734C01}" destId="{1C73E7ED-4AF5-40F0-8786-B9FFDA3029CB}" srcOrd="4" destOrd="0" parTransId="{6F053A2E-1D0B-4D9E-8A8E-A9CDD5D38AEC}" sibTransId="{BD7D680C-7167-48AF-9212-CF52B60BE349}"/>
    <dgm:cxn modelId="{AAA45767-3FC4-4606-9E71-8E343C4C9379}" type="presOf" srcId="{1C73E7ED-4AF5-40F0-8786-B9FFDA3029CB}" destId="{D5AE5269-1C95-468A-8DAC-15753ABB26AA}" srcOrd="1" destOrd="0" presId="urn:microsoft.com/office/officeart/2005/8/layout/vList4"/>
    <dgm:cxn modelId="{5E02C747-C6B8-4964-ADC7-C4A74C3E803A}" type="presOf" srcId="{C3574A53-0522-4831-9C87-969EB6734C01}" destId="{BC4C00C1-AF3B-4E04-87D2-781092E05377}" srcOrd="0" destOrd="0" presId="urn:microsoft.com/office/officeart/2005/8/layout/vList4"/>
    <dgm:cxn modelId="{55739F4D-8546-40B6-8968-42BB47D196BF}" type="presOf" srcId="{DA84CC22-B125-4BD6-953E-235A4DAD9254}" destId="{F2CC563A-C0CE-47C7-9317-590779183D9D}" srcOrd="1" destOrd="0" presId="urn:microsoft.com/office/officeart/2005/8/layout/vList4"/>
    <dgm:cxn modelId="{CBD99156-E655-4635-AFA8-FFA65C65BCBC}" type="presOf" srcId="{0E4A123C-4D13-427A-9175-5BF194C6D65B}" destId="{550ECACE-7EA3-41FF-AD45-06A8083C8A1B}" srcOrd="0" destOrd="0" presId="urn:microsoft.com/office/officeart/2005/8/layout/vList4"/>
    <dgm:cxn modelId="{4412DE79-E43B-4F3D-9385-952CA2066792}" srcId="{C3574A53-0522-4831-9C87-969EB6734C01}" destId="{0E4A123C-4D13-427A-9175-5BF194C6D65B}" srcOrd="1" destOrd="0" parTransId="{A584206A-26AD-4859-832A-2A656E8E91BA}" sibTransId="{050AB1FD-A901-4FFD-BD4D-68DA298498BA}"/>
    <dgm:cxn modelId="{91017B7E-EC19-4D73-966B-4F9B79DF4DEA}" srcId="{C3574A53-0522-4831-9C87-969EB6734C01}" destId="{451B025C-5446-4F0F-AE51-3711AA1585F0}" srcOrd="3" destOrd="0" parTransId="{A23F1975-570B-4FF1-AF65-B40B1C4769EA}" sibTransId="{A83A4988-53C4-45AF-9306-9C62ECF976B5}"/>
    <dgm:cxn modelId="{3620A98B-28AB-493A-973C-20C3D65BA541}" type="presOf" srcId="{1C73E7ED-4AF5-40F0-8786-B9FFDA3029CB}" destId="{4F3820C2-A3A8-4BC7-99E6-DC158AAA461F}" srcOrd="0" destOrd="0" presId="urn:microsoft.com/office/officeart/2005/8/layout/vList4"/>
    <dgm:cxn modelId="{B7362D95-CC6F-4B75-9537-853004C70716}" type="presOf" srcId="{92B703DF-7BB6-459D-8814-77275E9E617C}" destId="{5096EFEA-529F-4E2B-A568-09BC73A927CC}" srcOrd="1" destOrd="0" presId="urn:microsoft.com/office/officeart/2005/8/layout/vList4"/>
    <dgm:cxn modelId="{EA8ED3B2-33B7-4A3E-9E09-F11F421E874C}" type="presOf" srcId="{0E4A123C-4D13-427A-9175-5BF194C6D65B}" destId="{41A24038-8978-4B76-971A-1D6C40DFEB83}" srcOrd="1" destOrd="0" presId="urn:microsoft.com/office/officeart/2005/8/layout/vList4"/>
    <dgm:cxn modelId="{00C9EEC2-B4BA-4B83-AB58-7A5DCFA1844F}" type="presOf" srcId="{1A3369A3-7A98-423B-B97B-3F06D95AD9E2}" destId="{E9A36429-1575-47F6-BBD9-28045995F756}" srcOrd="0" destOrd="0" presId="urn:microsoft.com/office/officeart/2005/8/layout/vList4"/>
    <dgm:cxn modelId="{13D7A9D4-DE74-4FC1-8706-B811426210B6}" type="presOf" srcId="{451B025C-5446-4F0F-AE51-3711AA1585F0}" destId="{EADDB721-F45B-4487-9E16-FDBEA345355F}" srcOrd="1" destOrd="0" presId="urn:microsoft.com/office/officeart/2005/8/layout/vList4"/>
    <dgm:cxn modelId="{06E116F3-EBE2-482E-881D-FEA16D6FD774}" srcId="{C3574A53-0522-4831-9C87-969EB6734C01}" destId="{DA84CC22-B125-4BD6-953E-235A4DAD9254}" srcOrd="5" destOrd="0" parTransId="{3D01F706-8AA1-4427-8179-4E2AA70C8EE3}" sibTransId="{EB310264-796B-4C21-B6CE-74987EFF31D8}"/>
    <dgm:cxn modelId="{F5F484FA-454D-4438-BBB3-C9F68C93F573}" type="presOf" srcId="{DA84CC22-B125-4BD6-953E-235A4DAD9254}" destId="{F64972F9-A9F8-49F8-8EBB-EB77403B39D1}" srcOrd="0" destOrd="0" presId="urn:microsoft.com/office/officeart/2005/8/layout/vList4"/>
    <dgm:cxn modelId="{31E847AE-CD0B-4A2B-AB42-120B37AF7520}" type="presParOf" srcId="{BC4C00C1-AF3B-4E04-87D2-781092E05377}" destId="{A24D3864-E587-4E32-898D-8A37FBF9B101}" srcOrd="0" destOrd="0" presId="urn:microsoft.com/office/officeart/2005/8/layout/vList4"/>
    <dgm:cxn modelId="{9C23D459-97F1-40AC-BADD-3B7383CE4D27}" type="presParOf" srcId="{A24D3864-E587-4E32-898D-8A37FBF9B101}" destId="{B39DE6A2-79CD-4F86-ADBF-1A7B29CF81C3}" srcOrd="0" destOrd="0" presId="urn:microsoft.com/office/officeart/2005/8/layout/vList4"/>
    <dgm:cxn modelId="{5F0E3F44-3685-4999-998E-C1F0CB3A8431}" type="presParOf" srcId="{A24D3864-E587-4E32-898D-8A37FBF9B101}" destId="{3E25E8C3-72B8-4318-B701-C7AB3C3F309B}" srcOrd="1" destOrd="0" presId="urn:microsoft.com/office/officeart/2005/8/layout/vList4"/>
    <dgm:cxn modelId="{27C29CA1-F63F-4C76-A304-748A79B1EB7E}" type="presParOf" srcId="{A24D3864-E587-4E32-898D-8A37FBF9B101}" destId="{5096EFEA-529F-4E2B-A568-09BC73A927CC}" srcOrd="2" destOrd="0" presId="urn:microsoft.com/office/officeart/2005/8/layout/vList4"/>
    <dgm:cxn modelId="{026135DD-EF28-42D5-A14C-25872CD6D497}" type="presParOf" srcId="{BC4C00C1-AF3B-4E04-87D2-781092E05377}" destId="{8AB03A81-9B89-4B3D-9B74-2BC5E677267B}" srcOrd="1" destOrd="0" presId="urn:microsoft.com/office/officeart/2005/8/layout/vList4"/>
    <dgm:cxn modelId="{98C203D7-DD01-49BF-ABA8-D3CA5E0CCF23}" type="presParOf" srcId="{BC4C00C1-AF3B-4E04-87D2-781092E05377}" destId="{7D5356C5-09CC-4405-B077-575F93E98698}" srcOrd="2" destOrd="0" presId="urn:microsoft.com/office/officeart/2005/8/layout/vList4"/>
    <dgm:cxn modelId="{4CA1E19B-951D-42B5-80C1-00C88FECE9E7}" type="presParOf" srcId="{7D5356C5-09CC-4405-B077-575F93E98698}" destId="{550ECACE-7EA3-41FF-AD45-06A8083C8A1B}" srcOrd="0" destOrd="0" presId="urn:microsoft.com/office/officeart/2005/8/layout/vList4"/>
    <dgm:cxn modelId="{F0FA624F-7E3F-40F8-8A90-1EEF0A3F8E84}" type="presParOf" srcId="{7D5356C5-09CC-4405-B077-575F93E98698}" destId="{99C21427-C3E0-4911-9B97-A29BE83AEB61}" srcOrd="1" destOrd="0" presId="urn:microsoft.com/office/officeart/2005/8/layout/vList4"/>
    <dgm:cxn modelId="{72814579-B6F5-40B7-BF4A-4865DA30A037}" type="presParOf" srcId="{7D5356C5-09CC-4405-B077-575F93E98698}" destId="{41A24038-8978-4B76-971A-1D6C40DFEB83}" srcOrd="2" destOrd="0" presId="urn:microsoft.com/office/officeart/2005/8/layout/vList4"/>
    <dgm:cxn modelId="{3631D2DA-2821-4C11-8735-DAF36C85DA31}" type="presParOf" srcId="{BC4C00C1-AF3B-4E04-87D2-781092E05377}" destId="{ADF82227-98C6-4F13-82D7-B0AF34459815}" srcOrd="3" destOrd="0" presId="urn:microsoft.com/office/officeart/2005/8/layout/vList4"/>
    <dgm:cxn modelId="{08A7E674-F9F1-4CCC-B7CE-7041B77FE279}" type="presParOf" srcId="{BC4C00C1-AF3B-4E04-87D2-781092E05377}" destId="{D7F13E14-BDFC-4484-916C-075467410A4A}" srcOrd="4" destOrd="0" presId="urn:microsoft.com/office/officeart/2005/8/layout/vList4"/>
    <dgm:cxn modelId="{1F39A718-9168-45AF-919F-7A5555BE7FFF}" type="presParOf" srcId="{D7F13E14-BDFC-4484-916C-075467410A4A}" destId="{E9A36429-1575-47F6-BBD9-28045995F756}" srcOrd="0" destOrd="0" presId="urn:microsoft.com/office/officeart/2005/8/layout/vList4"/>
    <dgm:cxn modelId="{6E601E55-23CD-45E5-9807-006FEBBFA887}" type="presParOf" srcId="{D7F13E14-BDFC-4484-916C-075467410A4A}" destId="{6F76FC76-4E66-4841-820C-8924F15B657D}" srcOrd="1" destOrd="0" presId="urn:microsoft.com/office/officeart/2005/8/layout/vList4"/>
    <dgm:cxn modelId="{875F1D1D-4A60-4A05-AD91-E4F49F06696D}" type="presParOf" srcId="{D7F13E14-BDFC-4484-916C-075467410A4A}" destId="{8EBE4EDE-6328-4364-AE87-933FFD76FCB8}" srcOrd="2" destOrd="0" presId="urn:microsoft.com/office/officeart/2005/8/layout/vList4"/>
    <dgm:cxn modelId="{C448ABA0-0B2C-40A2-BE61-AA3E5BD2CE31}" type="presParOf" srcId="{BC4C00C1-AF3B-4E04-87D2-781092E05377}" destId="{A3CC5E5C-DB67-4D76-9D87-9888939849F2}" srcOrd="5" destOrd="0" presId="urn:microsoft.com/office/officeart/2005/8/layout/vList4"/>
    <dgm:cxn modelId="{1CCFF40F-FEE8-4894-BEDE-17B4D1C53064}" type="presParOf" srcId="{BC4C00C1-AF3B-4E04-87D2-781092E05377}" destId="{0E8F0F6E-7D32-45BC-92B0-4699F2AE02EC}" srcOrd="6" destOrd="0" presId="urn:microsoft.com/office/officeart/2005/8/layout/vList4"/>
    <dgm:cxn modelId="{4A6DCC21-1ADC-4086-9141-F3A1CA79EC5E}" type="presParOf" srcId="{0E8F0F6E-7D32-45BC-92B0-4699F2AE02EC}" destId="{41F48A97-3E49-4A84-B95B-CCDD7BFA1E44}" srcOrd="0" destOrd="0" presId="urn:microsoft.com/office/officeart/2005/8/layout/vList4"/>
    <dgm:cxn modelId="{B8459C49-9D80-47C9-B41A-811ADDACAAC6}" type="presParOf" srcId="{0E8F0F6E-7D32-45BC-92B0-4699F2AE02EC}" destId="{F9B45C1C-E8DB-4F06-80DC-49C18EF62095}" srcOrd="1" destOrd="0" presId="urn:microsoft.com/office/officeart/2005/8/layout/vList4"/>
    <dgm:cxn modelId="{5B7C1B8B-9610-408F-8379-33DDF6C12079}" type="presParOf" srcId="{0E8F0F6E-7D32-45BC-92B0-4699F2AE02EC}" destId="{EADDB721-F45B-4487-9E16-FDBEA345355F}" srcOrd="2" destOrd="0" presId="urn:microsoft.com/office/officeart/2005/8/layout/vList4"/>
    <dgm:cxn modelId="{BA00BCBD-4A7B-451F-8FF2-67A8FE954A4E}" type="presParOf" srcId="{BC4C00C1-AF3B-4E04-87D2-781092E05377}" destId="{AE6D8323-815F-47CF-9EA2-D39AD8B5DC28}" srcOrd="7" destOrd="0" presId="urn:microsoft.com/office/officeart/2005/8/layout/vList4"/>
    <dgm:cxn modelId="{E603255C-9F94-458E-BA73-D7922CD4843C}" type="presParOf" srcId="{BC4C00C1-AF3B-4E04-87D2-781092E05377}" destId="{0F4C2C5E-9AF8-41EC-AF26-48A4D615533F}" srcOrd="8" destOrd="0" presId="urn:microsoft.com/office/officeart/2005/8/layout/vList4"/>
    <dgm:cxn modelId="{1D6B77AF-B732-44A4-8512-0CAF851F9F64}" type="presParOf" srcId="{0F4C2C5E-9AF8-41EC-AF26-48A4D615533F}" destId="{4F3820C2-A3A8-4BC7-99E6-DC158AAA461F}" srcOrd="0" destOrd="0" presId="urn:microsoft.com/office/officeart/2005/8/layout/vList4"/>
    <dgm:cxn modelId="{0A4C6679-C264-4E5D-A380-E5D48E9F4124}" type="presParOf" srcId="{0F4C2C5E-9AF8-41EC-AF26-48A4D615533F}" destId="{6B0D1862-3891-4E2C-85DC-0AB32E3B8094}" srcOrd="1" destOrd="0" presId="urn:microsoft.com/office/officeart/2005/8/layout/vList4"/>
    <dgm:cxn modelId="{7A557CF5-1E79-4E0D-83D7-BC73293373C1}" type="presParOf" srcId="{0F4C2C5E-9AF8-41EC-AF26-48A4D615533F}" destId="{D5AE5269-1C95-468A-8DAC-15753ABB26AA}" srcOrd="2" destOrd="0" presId="urn:microsoft.com/office/officeart/2005/8/layout/vList4"/>
    <dgm:cxn modelId="{84D62312-372E-4671-8912-E37CC4BC7ED4}" type="presParOf" srcId="{BC4C00C1-AF3B-4E04-87D2-781092E05377}" destId="{4183DDE0-5282-4F5D-B871-D1D0F2C0D6CA}" srcOrd="9" destOrd="0" presId="urn:microsoft.com/office/officeart/2005/8/layout/vList4"/>
    <dgm:cxn modelId="{8DE77962-DACB-49C5-B7A5-F3E8FD981145}" type="presParOf" srcId="{BC4C00C1-AF3B-4E04-87D2-781092E05377}" destId="{812CDAEA-4C71-4611-8E1D-F44511735826}" srcOrd="10" destOrd="0" presId="urn:microsoft.com/office/officeart/2005/8/layout/vList4"/>
    <dgm:cxn modelId="{E3168327-75EC-4D47-A0FE-1D0C510B3799}" type="presParOf" srcId="{812CDAEA-4C71-4611-8E1D-F44511735826}" destId="{F64972F9-A9F8-49F8-8EBB-EB77403B39D1}" srcOrd="0" destOrd="0" presId="urn:microsoft.com/office/officeart/2005/8/layout/vList4"/>
    <dgm:cxn modelId="{D5FE268E-0376-47B8-8B5B-77B50667A40E}" type="presParOf" srcId="{812CDAEA-4C71-4611-8E1D-F44511735826}" destId="{38EDE28B-1386-436C-8EB7-36095B0AD55F}" srcOrd="1" destOrd="0" presId="urn:microsoft.com/office/officeart/2005/8/layout/vList4"/>
    <dgm:cxn modelId="{77EA03B7-A07C-4C94-A757-C57771DD72BA}" type="presParOf" srcId="{812CDAEA-4C71-4611-8E1D-F44511735826}" destId="{F2CC563A-C0CE-47C7-9317-590779183D9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574A53-0522-4831-9C87-969EB6734C01}"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6115CA5-9293-42AB-A1F1-70D40F28AE27}">
      <dgm:prSet custT="1"/>
      <dgm:spPr>
        <a:noFill/>
        <a:ln>
          <a:noFill/>
        </a:ln>
      </dgm:spPr>
      <dgm:t>
        <a:bodyPr/>
        <a:lstStyle/>
        <a:p>
          <a:r>
            <a:rPr lang="en-US" sz="1400" dirty="0">
              <a:solidFill>
                <a:schemeClr val="tx1">
                  <a:lumMod val="75000"/>
                  <a:lumOff val="25000"/>
                </a:schemeClr>
              </a:solidFill>
            </a:rPr>
            <a:t>Required adoption of a Water Conservation and Drought Contingency Plan (› $500,000 assistance)</a:t>
          </a:r>
        </a:p>
      </dgm:t>
    </dgm:pt>
    <dgm:pt modelId="{81391674-347F-4795-B7FA-895BB6061CF5}" type="sibTrans" cxnId="{DB320A64-6A77-4403-83FA-527298176D67}">
      <dgm:prSet/>
      <dgm:spPr/>
      <dgm:t>
        <a:bodyPr/>
        <a:lstStyle/>
        <a:p>
          <a:endParaRPr lang="en-US"/>
        </a:p>
      </dgm:t>
    </dgm:pt>
    <dgm:pt modelId="{E7711C9A-ED8D-446D-B3E5-9D9A996F5CA2}" type="parTrans" cxnId="{DB320A64-6A77-4403-83FA-527298176D67}">
      <dgm:prSet/>
      <dgm:spPr/>
      <dgm:t>
        <a:bodyPr/>
        <a:lstStyle/>
        <a:p>
          <a:endParaRPr lang="en-US"/>
        </a:p>
      </dgm:t>
    </dgm:pt>
    <dgm:pt modelId="{D3AD00FB-FBFE-4867-8F79-44BD92D900E7}">
      <dgm:prSet custT="1"/>
      <dgm:spPr>
        <a:noFill/>
        <a:ln>
          <a:noFill/>
        </a:ln>
      </dgm:spPr>
      <dgm:t>
        <a:bodyPr/>
        <a:lstStyle/>
        <a:p>
          <a:r>
            <a:rPr lang="en-US" sz="1400" dirty="0">
              <a:solidFill>
                <a:schemeClr val="tx1">
                  <a:lumMod val="75000"/>
                  <a:lumOff val="25000"/>
                </a:schemeClr>
              </a:solidFill>
            </a:rPr>
            <a:t>Davis-Bacon wage requirements, American Iron and Steel, NEPA-type environmental review</a:t>
          </a:r>
        </a:p>
      </dgm:t>
    </dgm:pt>
    <dgm:pt modelId="{3175D189-3298-43B3-8FDB-2703891E2F40}" type="parTrans" cxnId="{E8ED39E8-9C7B-48BA-AF94-C26A5016D898}">
      <dgm:prSet/>
      <dgm:spPr/>
      <dgm:t>
        <a:bodyPr/>
        <a:lstStyle/>
        <a:p>
          <a:endParaRPr lang="en-US"/>
        </a:p>
      </dgm:t>
    </dgm:pt>
    <dgm:pt modelId="{1616CDB8-E572-4051-AF80-AE74C019F0D4}" type="sibTrans" cxnId="{E8ED39E8-9C7B-48BA-AF94-C26A5016D898}">
      <dgm:prSet/>
      <dgm:spPr/>
      <dgm:t>
        <a:bodyPr/>
        <a:lstStyle/>
        <a:p>
          <a:endParaRPr lang="en-US"/>
        </a:p>
      </dgm:t>
    </dgm:pt>
    <dgm:pt modelId="{F0305352-1D08-4334-BB40-2262DF383860}">
      <dgm:prSet custT="1"/>
      <dgm:spPr>
        <a:noFill/>
        <a:ln>
          <a:noFill/>
        </a:ln>
      </dgm:spPr>
      <dgm:t>
        <a:bodyPr/>
        <a:lstStyle/>
        <a:p>
          <a:r>
            <a:rPr lang="en-US" sz="1400" dirty="0">
              <a:solidFill>
                <a:schemeClr val="tx1">
                  <a:lumMod val="75000"/>
                  <a:lumOff val="25000"/>
                </a:schemeClr>
              </a:solidFill>
            </a:rPr>
            <a:t>DBE Program </a:t>
          </a:r>
        </a:p>
      </dgm:t>
    </dgm:pt>
    <dgm:pt modelId="{5DD023EE-AC40-480F-BDA0-B416092C9A4A}" type="parTrans" cxnId="{B1351E4E-4D5F-4B40-BB7D-0D70B535D889}">
      <dgm:prSet/>
      <dgm:spPr/>
      <dgm:t>
        <a:bodyPr/>
        <a:lstStyle/>
        <a:p>
          <a:endParaRPr lang="en-US"/>
        </a:p>
      </dgm:t>
    </dgm:pt>
    <dgm:pt modelId="{F6BF6344-635A-476A-B1BA-4306AF730C7F}" type="sibTrans" cxnId="{B1351E4E-4D5F-4B40-BB7D-0D70B535D889}">
      <dgm:prSet/>
      <dgm:spPr/>
      <dgm:t>
        <a:bodyPr/>
        <a:lstStyle/>
        <a:p>
          <a:endParaRPr lang="en-US"/>
        </a:p>
      </dgm:t>
    </dgm:pt>
    <dgm:pt modelId="{C9399391-02B1-422D-98CC-65C5D0921AA9}">
      <dgm:prSet custT="1"/>
      <dgm:spPr>
        <a:noFill/>
        <a:ln>
          <a:noFill/>
        </a:ln>
      </dgm:spPr>
      <dgm:t>
        <a:bodyPr/>
        <a:lstStyle/>
        <a:p>
          <a:r>
            <a:rPr lang="en-US" sz="1400" dirty="0">
              <a:solidFill>
                <a:schemeClr val="tx1">
                  <a:lumMod val="75000"/>
                  <a:lumOff val="25000"/>
                </a:schemeClr>
              </a:solidFill>
            </a:rPr>
            <a:t>Potential principal forgiveness</a:t>
          </a:r>
        </a:p>
      </dgm:t>
    </dgm:pt>
    <dgm:pt modelId="{6E8EB8D4-C928-4FCB-96D0-043D488D7EE9}" type="parTrans" cxnId="{766D9AB3-7DB8-46D8-BB4D-2CB1DD1F5195}">
      <dgm:prSet/>
      <dgm:spPr/>
      <dgm:t>
        <a:bodyPr/>
        <a:lstStyle/>
        <a:p>
          <a:endParaRPr lang="en-US"/>
        </a:p>
      </dgm:t>
    </dgm:pt>
    <dgm:pt modelId="{A8D576A8-DCE9-4823-952F-68DD880DDE5A}" type="sibTrans" cxnId="{766D9AB3-7DB8-46D8-BB4D-2CB1DD1F5195}">
      <dgm:prSet/>
      <dgm:spPr/>
      <dgm:t>
        <a:bodyPr/>
        <a:lstStyle/>
        <a:p>
          <a:endParaRPr lang="en-US"/>
        </a:p>
      </dgm:t>
    </dgm:pt>
    <dgm:pt modelId="{E94FDC85-6F7E-46C3-83FD-FC0090E55A1A}">
      <dgm:prSet custT="1"/>
      <dgm:spPr>
        <a:noFill/>
        <a:ln>
          <a:noFill/>
        </a:ln>
      </dgm:spPr>
      <dgm:t>
        <a:bodyPr/>
        <a:lstStyle/>
        <a:p>
          <a:r>
            <a:rPr lang="en-US" sz="1400" dirty="0">
              <a:solidFill>
                <a:schemeClr val="tx1">
                  <a:lumMod val="75000"/>
                  <a:lumOff val="25000"/>
                </a:schemeClr>
              </a:solidFill>
            </a:rPr>
            <a:t>Below-market fixed interest rates</a:t>
          </a:r>
        </a:p>
      </dgm:t>
    </dgm:pt>
    <dgm:pt modelId="{5536D53C-FE25-4025-884A-CBAB8A7F9860}" type="parTrans" cxnId="{9C26D09D-C0C9-4ADD-AB1C-C1EE95CFE666}">
      <dgm:prSet/>
      <dgm:spPr/>
      <dgm:t>
        <a:bodyPr/>
        <a:lstStyle/>
        <a:p>
          <a:endParaRPr lang="en-US"/>
        </a:p>
      </dgm:t>
    </dgm:pt>
    <dgm:pt modelId="{C7452CC6-B026-46F5-B80C-C7DB2EAD787B}" type="sibTrans" cxnId="{9C26D09D-C0C9-4ADD-AB1C-C1EE95CFE666}">
      <dgm:prSet/>
      <dgm:spPr/>
      <dgm:t>
        <a:bodyPr/>
        <a:lstStyle/>
        <a:p>
          <a:endParaRPr lang="en-US"/>
        </a:p>
      </dgm:t>
    </dgm:pt>
    <dgm:pt modelId="{8D6CEED1-2947-42D2-9E03-2F82D84CB61E}">
      <dgm:prSet custT="1"/>
      <dgm:spPr>
        <a:noFill/>
        <a:ln>
          <a:noFill/>
        </a:ln>
      </dgm:spPr>
      <dgm:t>
        <a:bodyPr/>
        <a:lstStyle/>
        <a:p>
          <a:r>
            <a:rPr lang="en-US" sz="1400" dirty="0">
              <a:solidFill>
                <a:schemeClr val="tx1">
                  <a:lumMod val="75000"/>
                  <a:lumOff val="25000"/>
                </a:schemeClr>
              </a:solidFill>
            </a:rPr>
            <a:t>Up to 30-year repayment period and access to year-round funding</a:t>
          </a:r>
        </a:p>
      </dgm:t>
    </dgm:pt>
    <dgm:pt modelId="{33291BA2-24F9-4E7E-95DC-24B07E3926BE}" type="parTrans" cxnId="{38BB05D2-4A41-4584-A579-8BC282765A32}">
      <dgm:prSet/>
      <dgm:spPr/>
      <dgm:t>
        <a:bodyPr/>
        <a:lstStyle/>
        <a:p>
          <a:endParaRPr lang="en-US"/>
        </a:p>
      </dgm:t>
    </dgm:pt>
    <dgm:pt modelId="{5C1B574E-82AF-4986-AD64-16D938B653FC}" type="sibTrans" cxnId="{38BB05D2-4A41-4584-A579-8BC282765A32}">
      <dgm:prSet/>
      <dgm:spPr/>
      <dgm:t>
        <a:bodyPr/>
        <a:lstStyle/>
        <a:p>
          <a:endParaRPr lang="en-US"/>
        </a:p>
      </dgm:t>
    </dgm:pt>
    <dgm:pt modelId="{C099BA4E-13D8-4DF3-971D-15FF655607D8}">
      <dgm:prSet custT="1"/>
      <dgm:spPr>
        <a:noFill/>
        <a:ln>
          <a:noFill/>
        </a:ln>
      </dgm:spPr>
      <dgm:t>
        <a:bodyPr/>
        <a:lstStyle/>
        <a:p>
          <a:r>
            <a:rPr lang="en-US" sz="1400" dirty="0">
              <a:solidFill>
                <a:schemeClr val="tx1">
                  <a:lumMod val="75000"/>
                  <a:lumOff val="25000"/>
                </a:schemeClr>
              </a:solidFill>
            </a:rPr>
            <a:t>Loan origination fee (2.0% for SFY 2021 IUP)</a:t>
          </a:r>
        </a:p>
      </dgm:t>
    </dgm:pt>
    <dgm:pt modelId="{F33D0ACE-ACB8-4050-A36F-58A77ABA9CFE}" type="parTrans" cxnId="{C6A92D60-4DF6-4027-9971-756EA7241DEA}">
      <dgm:prSet/>
      <dgm:spPr/>
      <dgm:t>
        <a:bodyPr/>
        <a:lstStyle/>
        <a:p>
          <a:endParaRPr lang="en-US"/>
        </a:p>
      </dgm:t>
    </dgm:pt>
    <dgm:pt modelId="{D969F989-8C29-423C-A5ED-32D70F95E6EC}" type="sibTrans" cxnId="{C6A92D60-4DF6-4027-9971-756EA7241DEA}">
      <dgm:prSet/>
      <dgm:spPr/>
      <dgm:t>
        <a:bodyPr/>
        <a:lstStyle/>
        <a:p>
          <a:endParaRPr lang="en-US"/>
        </a:p>
      </dgm:t>
    </dgm:pt>
    <dgm:pt modelId="{BC4C00C1-AF3B-4E04-87D2-781092E05377}" type="pres">
      <dgm:prSet presAssocID="{C3574A53-0522-4831-9C87-969EB6734C01}" presName="linear" presStyleCnt="0">
        <dgm:presLayoutVars>
          <dgm:dir/>
          <dgm:resizeHandles val="exact"/>
        </dgm:presLayoutVars>
      </dgm:prSet>
      <dgm:spPr/>
    </dgm:pt>
    <dgm:pt modelId="{17FDBABA-868B-4F29-91CE-FE92423269D3}" type="pres">
      <dgm:prSet presAssocID="{F6115CA5-9293-42AB-A1F1-70D40F28AE27}" presName="comp" presStyleCnt="0"/>
      <dgm:spPr/>
    </dgm:pt>
    <dgm:pt modelId="{92A356C8-9F73-408E-84C4-9A76E0C434BD}" type="pres">
      <dgm:prSet presAssocID="{F6115CA5-9293-42AB-A1F1-70D40F28AE27}" presName="box" presStyleLbl="node1" presStyleIdx="0" presStyleCnt="7"/>
      <dgm:spPr/>
    </dgm:pt>
    <dgm:pt modelId="{4F70BC1F-A588-4727-B3D5-4DD501477262}" type="pres">
      <dgm:prSet presAssocID="{F6115CA5-9293-42AB-A1F1-70D40F28AE27}" presName="img" presStyleLbl="fgImgPlace1" presStyleIdx="0" presStyleCnt="7" custScaleX="14726" custScaleY="3490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833" r="12833"/>
          </a:stretch>
        </a:blipFill>
        <a:ln>
          <a:noFill/>
        </a:ln>
      </dgm:spPr>
    </dgm:pt>
    <dgm:pt modelId="{51911030-1394-46C6-9747-A283DD39CB0C}" type="pres">
      <dgm:prSet presAssocID="{F6115CA5-9293-42AB-A1F1-70D40F28AE27}" presName="text" presStyleLbl="node1" presStyleIdx="0" presStyleCnt="7">
        <dgm:presLayoutVars>
          <dgm:bulletEnabled val="1"/>
        </dgm:presLayoutVars>
      </dgm:prSet>
      <dgm:spPr/>
    </dgm:pt>
    <dgm:pt modelId="{4C953E32-ABD6-4D48-A6D8-57F5658C2710}" type="pres">
      <dgm:prSet presAssocID="{81391674-347F-4795-B7FA-895BB6061CF5}" presName="spacer" presStyleCnt="0"/>
      <dgm:spPr/>
    </dgm:pt>
    <dgm:pt modelId="{673D5230-D1C8-4A2C-8A53-50482A07813D}" type="pres">
      <dgm:prSet presAssocID="{D3AD00FB-FBFE-4867-8F79-44BD92D900E7}" presName="comp" presStyleCnt="0"/>
      <dgm:spPr/>
    </dgm:pt>
    <dgm:pt modelId="{121D9A8C-439B-4FE2-848E-491ECC505E10}" type="pres">
      <dgm:prSet presAssocID="{D3AD00FB-FBFE-4867-8F79-44BD92D900E7}" presName="box" presStyleLbl="node1" presStyleIdx="1" presStyleCnt="7"/>
      <dgm:spPr/>
    </dgm:pt>
    <dgm:pt modelId="{8ED09F65-31B5-4149-A9CB-6DC6C5D0DB79}" type="pres">
      <dgm:prSet presAssocID="{D3AD00FB-FBFE-4867-8F79-44BD92D900E7}" presName="img" presStyleLbl="fgImgPlace1" presStyleIdx="1" presStyleCnt="7" custScaleX="14726" custScaleY="34809"/>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a:noFill/>
        </a:ln>
      </dgm:spPr>
    </dgm:pt>
    <dgm:pt modelId="{AB7CFEA7-F5C6-4B09-AF70-ACB6A158DB3F}" type="pres">
      <dgm:prSet presAssocID="{D3AD00FB-FBFE-4867-8F79-44BD92D900E7}" presName="text" presStyleLbl="node1" presStyleIdx="1" presStyleCnt="7">
        <dgm:presLayoutVars>
          <dgm:bulletEnabled val="1"/>
        </dgm:presLayoutVars>
      </dgm:prSet>
      <dgm:spPr/>
    </dgm:pt>
    <dgm:pt modelId="{1592E4A9-C183-459F-B072-D4ACB8F85BAC}" type="pres">
      <dgm:prSet presAssocID="{1616CDB8-E572-4051-AF80-AE74C019F0D4}" presName="spacer" presStyleCnt="0"/>
      <dgm:spPr/>
    </dgm:pt>
    <dgm:pt modelId="{FAA616C4-EDC1-4696-9309-23CCF39FF1C6}" type="pres">
      <dgm:prSet presAssocID="{F0305352-1D08-4334-BB40-2262DF383860}" presName="comp" presStyleCnt="0"/>
      <dgm:spPr/>
    </dgm:pt>
    <dgm:pt modelId="{1D8ABF05-FBD5-473F-B8BA-307FC800DC87}" type="pres">
      <dgm:prSet presAssocID="{F0305352-1D08-4334-BB40-2262DF383860}" presName="box" presStyleLbl="node1" presStyleIdx="2" presStyleCnt="7"/>
      <dgm:spPr/>
    </dgm:pt>
    <dgm:pt modelId="{9384DE9F-CA04-47C2-8C09-95B1E10B5A24}" type="pres">
      <dgm:prSet presAssocID="{F0305352-1D08-4334-BB40-2262DF383860}" presName="img" presStyleLbl="fgImgPlace1" presStyleIdx="2" presStyleCnt="7" custScaleX="14726" custScaleY="34809"/>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a:noFill/>
        </a:ln>
      </dgm:spPr>
    </dgm:pt>
    <dgm:pt modelId="{8F23B006-6237-422F-AA7E-F1B89C42B9C6}" type="pres">
      <dgm:prSet presAssocID="{F0305352-1D08-4334-BB40-2262DF383860}" presName="text" presStyleLbl="node1" presStyleIdx="2" presStyleCnt="7">
        <dgm:presLayoutVars>
          <dgm:bulletEnabled val="1"/>
        </dgm:presLayoutVars>
      </dgm:prSet>
      <dgm:spPr/>
    </dgm:pt>
    <dgm:pt modelId="{5CE65C79-6DF2-4EF9-A2E6-A2DB82355C17}" type="pres">
      <dgm:prSet presAssocID="{F6BF6344-635A-476A-B1BA-4306AF730C7F}" presName="spacer" presStyleCnt="0"/>
      <dgm:spPr/>
    </dgm:pt>
    <dgm:pt modelId="{9CDFBBD9-ACE8-4426-8C3F-6E64CA934F4D}" type="pres">
      <dgm:prSet presAssocID="{C9399391-02B1-422D-98CC-65C5D0921AA9}" presName="comp" presStyleCnt="0"/>
      <dgm:spPr/>
    </dgm:pt>
    <dgm:pt modelId="{E17325D5-DB8D-4045-8A58-8E4EE67932F1}" type="pres">
      <dgm:prSet presAssocID="{C9399391-02B1-422D-98CC-65C5D0921AA9}" presName="box" presStyleLbl="node1" presStyleIdx="3" presStyleCnt="7"/>
      <dgm:spPr/>
    </dgm:pt>
    <dgm:pt modelId="{F6DB13ED-66ED-49E3-90EC-FA170C87AFF5}" type="pres">
      <dgm:prSet presAssocID="{C9399391-02B1-422D-98CC-65C5D0921AA9}" presName="img" presStyleLbl="fgImgPlace1" presStyleIdx="3"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43106672-73C1-49CD-8692-52A7F109D452}" type="pres">
      <dgm:prSet presAssocID="{C9399391-02B1-422D-98CC-65C5D0921AA9}" presName="text" presStyleLbl="node1" presStyleIdx="3" presStyleCnt="7">
        <dgm:presLayoutVars>
          <dgm:bulletEnabled val="1"/>
        </dgm:presLayoutVars>
      </dgm:prSet>
      <dgm:spPr/>
    </dgm:pt>
    <dgm:pt modelId="{972B9F67-ACE3-4E89-8F18-8E1DFBC32AD7}" type="pres">
      <dgm:prSet presAssocID="{A8D576A8-DCE9-4823-952F-68DD880DDE5A}" presName="spacer" presStyleCnt="0"/>
      <dgm:spPr/>
    </dgm:pt>
    <dgm:pt modelId="{756BA725-CADC-4A9C-A551-3AC19595C140}" type="pres">
      <dgm:prSet presAssocID="{E94FDC85-6F7E-46C3-83FD-FC0090E55A1A}" presName="comp" presStyleCnt="0"/>
      <dgm:spPr/>
    </dgm:pt>
    <dgm:pt modelId="{11B8E5ED-BF90-410A-961D-DD7CC5EC34E2}" type="pres">
      <dgm:prSet presAssocID="{E94FDC85-6F7E-46C3-83FD-FC0090E55A1A}" presName="box" presStyleLbl="node1" presStyleIdx="4" presStyleCnt="7"/>
      <dgm:spPr/>
    </dgm:pt>
    <dgm:pt modelId="{2B512414-FBF0-4B9F-B808-B8AC036A186D}" type="pres">
      <dgm:prSet presAssocID="{E94FDC85-6F7E-46C3-83FD-FC0090E55A1A}" presName="img" presStyleLbl="fgImgPlace1" presStyleIdx="4"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9729EC08-89AD-4DE1-883A-C8CCD3D58830}" type="pres">
      <dgm:prSet presAssocID="{E94FDC85-6F7E-46C3-83FD-FC0090E55A1A}" presName="text" presStyleLbl="node1" presStyleIdx="4" presStyleCnt="7">
        <dgm:presLayoutVars>
          <dgm:bulletEnabled val="1"/>
        </dgm:presLayoutVars>
      </dgm:prSet>
      <dgm:spPr/>
    </dgm:pt>
    <dgm:pt modelId="{DF3BE0FC-7992-48BD-B613-9B7489145A76}" type="pres">
      <dgm:prSet presAssocID="{C7452CC6-B026-46F5-B80C-C7DB2EAD787B}" presName="spacer" presStyleCnt="0"/>
      <dgm:spPr/>
    </dgm:pt>
    <dgm:pt modelId="{C078F128-534E-4C9D-8DF8-778AEC7ACA16}" type="pres">
      <dgm:prSet presAssocID="{8D6CEED1-2947-42D2-9E03-2F82D84CB61E}" presName="comp" presStyleCnt="0"/>
      <dgm:spPr/>
    </dgm:pt>
    <dgm:pt modelId="{4697494B-4B1F-43E9-BE67-18A260FA53AD}" type="pres">
      <dgm:prSet presAssocID="{8D6CEED1-2947-42D2-9E03-2F82D84CB61E}" presName="box" presStyleLbl="node1" presStyleIdx="5" presStyleCnt="7"/>
      <dgm:spPr/>
    </dgm:pt>
    <dgm:pt modelId="{06265D51-4155-4D3F-BC02-E1F3A8F679D3}" type="pres">
      <dgm:prSet presAssocID="{8D6CEED1-2947-42D2-9E03-2F82D84CB61E}" presName="img" presStyleLbl="fgImgPlace1" presStyleIdx="5"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42721098-3225-432C-B643-1D043429C16B}" type="pres">
      <dgm:prSet presAssocID="{8D6CEED1-2947-42D2-9E03-2F82D84CB61E}" presName="text" presStyleLbl="node1" presStyleIdx="5" presStyleCnt="7">
        <dgm:presLayoutVars>
          <dgm:bulletEnabled val="1"/>
        </dgm:presLayoutVars>
      </dgm:prSet>
      <dgm:spPr/>
    </dgm:pt>
    <dgm:pt modelId="{88917E62-B6E1-47D3-B6C8-3130B404D807}" type="pres">
      <dgm:prSet presAssocID="{5C1B574E-82AF-4986-AD64-16D938B653FC}" presName="spacer" presStyleCnt="0"/>
      <dgm:spPr/>
    </dgm:pt>
    <dgm:pt modelId="{772BC817-3ED0-488B-9DDF-90EFD9E4B382}" type="pres">
      <dgm:prSet presAssocID="{C099BA4E-13D8-4DF3-971D-15FF655607D8}" presName="comp" presStyleCnt="0"/>
      <dgm:spPr/>
    </dgm:pt>
    <dgm:pt modelId="{E9C231D7-55BB-4214-9ECF-6CB3C256F0A8}" type="pres">
      <dgm:prSet presAssocID="{C099BA4E-13D8-4DF3-971D-15FF655607D8}" presName="box" presStyleLbl="node1" presStyleIdx="6" presStyleCnt="7"/>
      <dgm:spPr/>
    </dgm:pt>
    <dgm:pt modelId="{BF81683C-31F7-42A1-86CC-3D34542DE6CF}" type="pres">
      <dgm:prSet presAssocID="{C099BA4E-13D8-4DF3-971D-15FF655607D8}" presName="img" presStyleLbl="fgImgPlace1" presStyleIdx="6" presStyleCnt="7" custScaleY="3521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a:noFill/>
        </a:ln>
      </dgm:spPr>
    </dgm:pt>
    <dgm:pt modelId="{38BF91C4-BC37-4569-BE98-B2B5C49F33AB}" type="pres">
      <dgm:prSet presAssocID="{C099BA4E-13D8-4DF3-971D-15FF655607D8}" presName="text" presStyleLbl="node1" presStyleIdx="6" presStyleCnt="7">
        <dgm:presLayoutVars>
          <dgm:bulletEnabled val="1"/>
        </dgm:presLayoutVars>
      </dgm:prSet>
      <dgm:spPr/>
    </dgm:pt>
  </dgm:ptLst>
  <dgm:cxnLst>
    <dgm:cxn modelId="{0481E004-77CF-4204-88F6-427F48042595}" type="presOf" srcId="{F0305352-1D08-4334-BB40-2262DF383860}" destId="{8F23B006-6237-422F-AA7E-F1B89C42B9C6}" srcOrd="1" destOrd="0" presId="urn:microsoft.com/office/officeart/2005/8/layout/vList4"/>
    <dgm:cxn modelId="{B4470211-CAA2-4E59-B7C3-22FE308A4982}" type="presOf" srcId="{D3AD00FB-FBFE-4867-8F79-44BD92D900E7}" destId="{121D9A8C-439B-4FE2-848E-491ECC505E10}" srcOrd="0" destOrd="0" presId="urn:microsoft.com/office/officeart/2005/8/layout/vList4"/>
    <dgm:cxn modelId="{5B587516-C0AA-4D76-B4AD-24FA69A4BC14}" type="presOf" srcId="{C9399391-02B1-422D-98CC-65C5D0921AA9}" destId="{E17325D5-DB8D-4045-8A58-8E4EE67932F1}" srcOrd="0" destOrd="0" presId="urn:microsoft.com/office/officeart/2005/8/layout/vList4"/>
    <dgm:cxn modelId="{91185D19-633F-41E5-835C-3CF96BF20D5D}" type="presOf" srcId="{C9399391-02B1-422D-98CC-65C5D0921AA9}" destId="{43106672-73C1-49CD-8692-52A7F109D452}" srcOrd="1" destOrd="0" presId="urn:microsoft.com/office/officeart/2005/8/layout/vList4"/>
    <dgm:cxn modelId="{05E0B02F-00ED-4884-A34C-989C165FA5EE}" type="presOf" srcId="{F0305352-1D08-4334-BB40-2262DF383860}" destId="{1D8ABF05-FBD5-473F-B8BA-307FC800DC87}" srcOrd="0" destOrd="0" presId="urn:microsoft.com/office/officeart/2005/8/layout/vList4"/>
    <dgm:cxn modelId="{E6010D39-E4F6-4C32-981F-59186C5CA0F7}" type="presOf" srcId="{D3AD00FB-FBFE-4867-8F79-44BD92D900E7}" destId="{AB7CFEA7-F5C6-4B09-AF70-ACB6A158DB3F}" srcOrd="1" destOrd="0" presId="urn:microsoft.com/office/officeart/2005/8/layout/vList4"/>
    <dgm:cxn modelId="{A5B7123F-C7B3-4277-B130-5C578C69F695}" type="presOf" srcId="{F6115CA5-9293-42AB-A1F1-70D40F28AE27}" destId="{51911030-1394-46C6-9747-A283DD39CB0C}" srcOrd="1" destOrd="0" presId="urn:microsoft.com/office/officeart/2005/8/layout/vList4"/>
    <dgm:cxn modelId="{C6A92D60-4DF6-4027-9971-756EA7241DEA}" srcId="{C3574A53-0522-4831-9C87-969EB6734C01}" destId="{C099BA4E-13D8-4DF3-971D-15FF655607D8}" srcOrd="6" destOrd="0" parTransId="{F33D0ACE-ACB8-4050-A36F-58A77ABA9CFE}" sibTransId="{D969F989-8C29-423C-A5ED-32D70F95E6EC}"/>
    <dgm:cxn modelId="{DB320A64-6A77-4403-83FA-527298176D67}" srcId="{C3574A53-0522-4831-9C87-969EB6734C01}" destId="{F6115CA5-9293-42AB-A1F1-70D40F28AE27}" srcOrd="0" destOrd="0" parTransId="{E7711C9A-ED8D-446D-B3E5-9D9A996F5CA2}" sibTransId="{81391674-347F-4795-B7FA-895BB6061CF5}"/>
    <dgm:cxn modelId="{A8666C47-85C3-45D4-89FA-920231D561F1}" type="presOf" srcId="{C099BA4E-13D8-4DF3-971D-15FF655607D8}" destId="{38BF91C4-BC37-4569-BE98-B2B5C49F33AB}" srcOrd="1" destOrd="0" presId="urn:microsoft.com/office/officeart/2005/8/layout/vList4"/>
    <dgm:cxn modelId="{5E02C747-C6B8-4964-ADC7-C4A74C3E803A}" type="presOf" srcId="{C3574A53-0522-4831-9C87-969EB6734C01}" destId="{BC4C00C1-AF3B-4E04-87D2-781092E05377}" srcOrd="0" destOrd="0" presId="urn:microsoft.com/office/officeart/2005/8/layout/vList4"/>
    <dgm:cxn modelId="{156E094C-797F-40DD-AEF2-385FFAEC9C8B}" type="presOf" srcId="{F6115CA5-9293-42AB-A1F1-70D40F28AE27}" destId="{92A356C8-9F73-408E-84C4-9A76E0C434BD}" srcOrd="0" destOrd="0" presId="urn:microsoft.com/office/officeart/2005/8/layout/vList4"/>
    <dgm:cxn modelId="{B1351E4E-4D5F-4B40-BB7D-0D70B535D889}" srcId="{C3574A53-0522-4831-9C87-969EB6734C01}" destId="{F0305352-1D08-4334-BB40-2262DF383860}" srcOrd="2" destOrd="0" parTransId="{5DD023EE-AC40-480F-BDA0-B416092C9A4A}" sibTransId="{F6BF6344-635A-476A-B1BA-4306AF730C7F}"/>
    <dgm:cxn modelId="{9C26D09D-C0C9-4ADD-AB1C-C1EE95CFE666}" srcId="{C3574A53-0522-4831-9C87-969EB6734C01}" destId="{E94FDC85-6F7E-46C3-83FD-FC0090E55A1A}" srcOrd="4" destOrd="0" parTransId="{5536D53C-FE25-4025-884A-CBAB8A7F9860}" sibTransId="{C7452CC6-B026-46F5-B80C-C7DB2EAD787B}"/>
    <dgm:cxn modelId="{5DBBBEA1-5C82-44F7-97E1-52B82BB55146}" type="presOf" srcId="{8D6CEED1-2947-42D2-9E03-2F82D84CB61E}" destId="{42721098-3225-432C-B643-1D043429C16B}" srcOrd="1" destOrd="0" presId="urn:microsoft.com/office/officeart/2005/8/layout/vList4"/>
    <dgm:cxn modelId="{766D9AB3-7DB8-46D8-BB4D-2CB1DD1F5195}" srcId="{C3574A53-0522-4831-9C87-969EB6734C01}" destId="{C9399391-02B1-422D-98CC-65C5D0921AA9}" srcOrd="3" destOrd="0" parTransId="{6E8EB8D4-C928-4FCB-96D0-043D488D7EE9}" sibTransId="{A8D576A8-DCE9-4823-952F-68DD880DDE5A}"/>
    <dgm:cxn modelId="{A709C7B5-A472-4286-8A86-3CFA738FC9AB}" type="presOf" srcId="{8D6CEED1-2947-42D2-9E03-2F82D84CB61E}" destId="{4697494B-4B1F-43E9-BE67-18A260FA53AD}" srcOrd="0" destOrd="0" presId="urn:microsoft.com/office/officeart/2005/8/layout/vList4"/>
    <dgm:cxn modelId="{9D9F8BB8-ED34-4C2E-9956-2CFEE3D3E04A}" type="presOf" srcId="{E94FDC85-6F7E-46C3-83FD-FC0090E55A1A}" destId="{11B8E5ED-BF90-410A-961D-DD7CC5EC34E2}" srcOrd="0" destOrd="0" presId="urn:microsoft.com/office/officeart/2005/8/layout/vList4"/>
    <dgm:cxn modelId="{C84D03C5-B685-430D-9D83-5135DB56E91D}" type="presOf" srcId="{C099BA4E-13D8-4DF3-971D-15FF655607D8}" destId="{E9C231D7-55BB-4214-9ECF-6CB3C256F0A8}" srcOrd="0" destOrd="0" presId="urn:microsoft.com/office/officeart/2005/8/layout/vList4"/>
    <dgm:cxn modelId="{DDDEC0C5-1BCF-498F-96B7-E8C555BAC178}" type="presOf" srcId="{E94FDC85-6F7E-46C3-83FD-FC0090E55A1A}" destId="{9729EC08-89AD-4DE1-883A-C8CCD3D58830}" srcOrd="1" destOrd="0" presId="urn:microsoft.com/office/officeart/2005/8/layout/vList4"/>
    <dgm:cxn modelId="{38BB05D2-4A41-4584-A579-8BC282765A32}" srcId="{C3574A53-0522-4831-9C87-969EB6734C01}" destId="{8D6CEED1-2947-42D2-9E03-2F82D84CB61E}" srcOrd="5" destOrd="0" parTransId="{33291BA2-24F9-4E7E-95DC-24B07E3926BE}" sibTransId="{5C1B574E-82AF-4986-AD64-16D938B653FC}"/>
    <dgm:cxn modelId="{E8ED39E8-9C7B-48BA-AF94-C26A5016D898}" srcId="{C3574A53-0522-4831-9C87-969EB6734C01}" destId="{D3AD00FB-FBFE-4867-8F79-44BD92D900E7}" srcOrd="1" destOrd="0" parTransId="{3175D189-3298-43B3-8FDB-2703891E2F40}" sibTransId="{1616CDB8-E572-4051-AF80-AE74C019F0D4}"/>
    <dgm:cxn modelId="{4B8A4821-740C-4DC1-B94C-07EF7EBF1381}" type="presParOf" srcId="{BC4C00C1-AF3B-4E04-87D2-781092E05377}" destId="{17FDBABA-868B-4F29-91CE-FE92423269D3}" srcOrd="0" destOrd="0" presId="urn:microsoft.com/office/officeart/2005/8/layout/vList4"/>
    <dgm:cxn modelId="{0793E05D-3ABC-4C94-930E-2C95630B7574}" type="presParOf" srcId="{17FDBABA-868B-4F29-91CE-FE92423269D3}" destId="{92A356C8-9F73-408E-84C4-9A76E0C434BD}" srcOrd="0" destOrd="0" presId="urn:microsoft.com/office/officeart/2005/8/layout/vList4"/>
    <dgm:cxn modelId="{71CCAE9D-5631-450D-9EB9-BB11333B5EB5}" type="presParOf" srcId="{17FDBABA-868B-4F29-91CE-FE92423269D3}" destId="{4F70BC1F-A588-4727-B3D5-4DD501477262}" srcOrd="1" destOrd="0" presId="urn:microsoft.com/office/officeart/2005/8/layout/vList4"/>
    <dgm:cxn modelId="{A99312B9-B1BE-4582-8E2B-5BA7D72BFCB9}" type="presParOf" srcId="{17FDBABA-868B-4F29-91CE-FE92423269D3}" destId="{51911030-1394-46C6-9747-A283DD39CB0C}" srcOrd="2" destOrd="0" presId="urn:microsoft.com/office/officeart/2005/8/layout/vList4"/>
    <dgm:cxn modelId="{C5E6ADBE-55FA-4EBE-BD0E-6D6A9EE5B088}" type="presParOf" srcId="{BC4C00C1-AF3B-4E04-87D2-781092E05377}" destId="{4C953E32-ABD6-4D48-A6D8-57F5658C2710}" srcOrd="1" destOrd="0" presId="urn:microsoft.com/office/officeart/2005/8/layout/vList4"/>
    <dgm:cxn modelId="{9236C991-72E9-4F52-90A5-E1951B315CEA}" type="presParOf" srcId="{BC4C00C1-AF3B-4E04-87D2-781092E05377}" destId="{673D5230-D1C8-4A2C-8A53-50482A07813D}" srcOrd="2" destOrd="0" presId="urn:microsoft.com/office/officeart/2005/8/layout/vList4"/>
    <dgm:cxn modelId="{F1DAD430-5C94-47CB-9B03-402157C9D326}" type="presParOf" srcId="{673D5230-D1C8-4A2C-8A53-50482A07813D}" destId="{121D9A8C-439B-4FE2-848E-491ECC505E10}" srcOrd="0" destOrd="0" presId="urn:microsoft.com/office/officeart/2005/8/layout/vList4"/>
    <dgm:cxn modelId="{3622DCF6-31B4-4B3F-8631-516E1C94A66B}" type="presParOf" srcId="{673D5230-D1C8-4A2C-8A53-50482A07813D}" destId="{8ED09F65-31B5-4149-A9CB-6DC6C5D0DB79}" srcOrd="1" destOrd="0" presId="urn:microsoft.com/office/officeart/2005/8/layout/vList4"/>
    <dgm:cxn modelId="{878E574B-9E9A-42CF-BEB9-40FB37B32177}" type="presParOf" srcId="{673D5230-D1C8-4A2C-8A53-50482A07813D}" destId="{AB7CFEA7-F5C6-4B09-AF70-ACB6A158DB3F}" srcOrd="2" destOrd="0" presId="urn:microsoft.com/office/officeart/2005/8/layout/vList4"/>
    <dgm:cxn modelId="{98596973-F862-4AC8-ABFC-9495E53FC1E9}" type="presParOf" srcId="{BC4C00C1-AF3B-4E04-87D2-781092E05377}" destId="{1592E4A9-C183-459F-B072-D4ACB8F85BAC}" srcOrd="3" destOrd="0" presId="urn:microsoft.com/office/officeart/2005/8/layout/vList4"/>
    <dgm:cxn modelId="{2FB4308C-FBBE-41DB-AFCE-360C4B71275E}" type="presParOf" srcId="{BC4C00C1-AF3B-4E04-87D2-781092E05377}" destId="{FAA616C4-EDC1-4696-9309-23CCF39FF1C6}" srcOrd="4" destOrd="0" presId="urn:microsoft.com/office/officeart/2005/8/layout/vList4"/>
    <dgm:cxn modelId="{8F9C1066-76D3-41EC-93DA-92CE1C239930}" type="presParOf" srcId="{FAA616C4-EDC1-4696-9309-23CCF39FF1C6}" destId="{1D8ABF05-FBD5-473F-B8BA-307FC800DC87}" srcOrd="0" destOrd="0" presId="urn:microsoft.com/office/officeart/2005/8/layout/vList4"/>
    <dgm:cxn modelId="{EF3A6B3B-A3F0-4F22-B29C-E6D05C7811F5}" type="presParOf" srcId="{FAA616C4-EDC1-4696-9309-23CCF39FF1C6}" destId="{9384DE9F-CA04-47C2-8C09-95B1E10B5A24}" srcOrd="1" destOrd="0" presId="urn:microsoft.com/office/officeart/2005/8/layout/vList4"/>
    <dgm:cxn modelId="{2ACAF85B-CE92-411F-89DE-B436E7C196CB}" type="presParOf" srcId="{FAA616C4-EDC1-4696-9309-23CCF39FF1C6}" destId="{8F23B006-6237-422F-AA7E-F1B89C42B9C6}" srcOrd="2" destOrd="0" presId="urn:microsoft.com/office/officeart/2005/8/layout/vList4"/>
    <dgm:cxn modelId="{6AD20F57-10DD-4110-A828-2873AAA541A7}" type="presParOf" srcId="{BC4C00C1-AF3B-4E04-87D2-781092E05377}" destId="{5CE65C79-6DF2-4EF9-A2E6-A2DB82355C17}" srcOrd="5" destOrd="0" presId="urn:microsoft.com/office/officeart/2005/8/layout/vList4"/>
    <dgm:cxn modelId="{06C47AE4-C91E-49A6-86F0-9CEEDD004D76}" type="presParOf" srcId="{BC4C00C1-AF3B-4E04-87D2-781092E05377}" destId="{9CDFBBD9-ACE8-4426-8C3F-6E64CA934F4D}" srcOrd="6" destOrd="0" presId="urn:microsoft.com/office/officeart/2005/8/layout/vList4"/>
    <dgm:cxn modelId="{C41B7303-0710-4C1E-9FC9-DAA92BFD0381}" type="presParOf" srcId="{9CDFBBD9-ACE8-4426-8C3F-6E64CA934F4D}" destId="{E17325D5-DB8D-4045-8A58-8E4EE67932F1}" srcOrd="0" destOrd="0" presId="urn:microsoft.com/office/officeart/2005/8/layout/vList4"/>
    <dgm:cxn modelId="{301F0D5C-B062-4950-AC91-A313DC715C7C}" type="presParOf" srcId="{9CDFBBD9-ACE8-4426-8C3F-6E64CA934F4D}" destId="{F6DB13ED-66ED-49E3-90EC-FA170C87AFF5}" srcOrd="1" destOrd="0" presId="urn:microsoft.com/office/officeart/2005/8/layout/vList4"/>
    <dgm:cxn modelId="{B74A3A66-A36A-440B-9359-2FBFB5D705C8}" type="presParOf" srcId="{9CDFBBD9-ACE8-4426-8C3F-6E64CA934F4D}" destId="{43106672-73C1-49CD-8692-52A7F109D452}" srcOrd="2" destOrd="0" presId="urn:microsoft.com/office/officeart/2005/8/layout/vList4"/>
    <dgm:cxn modelId="{DC16BE61-EF00-400F-9AE1-F3BDC21E1C3A}" type="presParOf" srcId="{BC4C00C1-AF3B-4E04-87D2-781092E05377}" destId="{972B9F67-ACE3-4E89-8F18-8E1DFBC32AD7}" srcOrd="7" destOrd="0" presId="urn:microsoft.com/office/officeart/2005/8/layout/vList4"/>
    <dgm:cxn modelId="{040EC3B2-5BB8-4E5D-BD0F-BD78ED08899C}" type="presParOf" srcId="{BC4C00C1-AF3B-4E04-87D2-781092E05377}" destId="{756BA725-CADC-4A9C-A551-3AC19595C140}" srcOrd="8" destOrd="0" presId="urn:microsoft.com/office/officeart/2005/8/layout/vList4"/>
    <dgm:cxn modelId="{6F6FDEBA-7D3B-4FC4-92C5-02F0C76A7651}" type="presParOf" srcId="{756BA725-CADC-4A9C-A551-3AC19595C140}" destId="{11B8E5ED-BF90-410A-961D-DD7CC5EC34E2}" srcOrd="0" destOrd="0" presId="urn:microsoft.com/office/officeart/2005/8/layout/vList4"/>
    <dgm:cxn modelId="{8F08AF9A-8505-4A75-BE73-76D00B31C7E5}" type="presParOf" srcId="{756BA725-CADC-4A9C-A551-3AC19595C140}" destId="{2B512414-FBF0-4B9F-B808-B8AC036A186D}" srcOrd="1" destOrd="0" presId="urn:microsoft.com/office/officeart/2005/8/layout/vList4"/>
    <dgm:cxn modelId="{09CD84C0-02CF-471A-AFA0-5C1203AB756B}" type="presParOf" srcId="{756BA725-CADC-4A9C-A551-3AC19595C140}" destId="{9729EC08-89AD-4DE1-883A-C8CCD3D58830}" srcOrd="2" destOrd="0" presId="urn:microsoft.com/office/officeart/2005/8/layout/vList4"/>
    <dgm:cxn modelId="{DA96157E-AC45-43D9-96A5-C08A06713842}" type="presParOf" srcId="{BC4C00C1-AF3B-4E04-87D2-781092E05377}" destId="{DF3BE0FC-7992-48BD-B613-9B7489145A76}" srcOrd="9" destOrd="0" presId="urn:microsoft.com/office/officeart/2005/8/layout/vList4"/>
    <dgm:cxn modelId="{16BA6835-4DF0-419C-BFFC-6535F9ADF72E}" type="presParOf" srcId="{BC4C00C1-AF3B-4E04-87D2-781092E05377}" destId="{C078F128-534E-4C9D-8DF8-778AEC7ACA16}" srcOrd="10" destOrd="0" presId="urn:microsoft.com/office/officeart/2005/8/layout/vList4"/>
    <dgm:cxn modelId="{0AFD3EAF-0960-45F8-8A8C-23FCB6130C26}" type="presParOf" srcId="{C078F128-534E-4C9D-8DF8-778AEC7ACA16}" destId="{4697494B-4B1F-43E9-BE67-18A260FA53AD}" srcOrd="0" destOrd="0" presId="urn:microsoft.com/office/officeart/2005/8/layout/vList4"/>
    <dgm:cxn modelId="{B729F744-1843-454B-A13E-62F89CD61095}" type="presParOf" srcId="{C078F128-534E-4C9D-8DF8-778AEC7ACA16}" destId="{06265D51-4155-4D3F-BC02-E1F3A8F679D3}" srcOrd="1" destOrd="0" presId="urn:microsoft.com/office/officeart/2005/8/layout/vList4"/>
    <dgm:cxn modelId="{9932040B-7B26-45EE-9509-4D72625937CF}" type="presParOf" srcId="{C078F128-534E-4C9D-8DF8-778AEC7ACA16}" destId="{42721098-3225-432C-B643-1D043429C16B}" srcOrd="2" destOrd="0" presId="urn:microsoft.com/office/officeart/2005/8/layout/vList4"/>
    <dgm:cxn modelId="{CA505222-D293-4CC9-9040-701CA649CD4F}" type="presParOf" srcId="{BC4C00C1-AF3B-4E04-87D2-781092E05377}" destId="{88917E62-B6E1-47D3-B6C8-3130B404D807}" srcOrd="11" destOrd="0" presId="urn:microsoft.com/office/officeart/2005/8/layout/vList4"/>
    <dgm:cxn modelId="{0025AFEA-24E1-4D15-9BC9-3E904D91BA5E}" type="presParOf" srcId="{BC4C00C1-AF3B-4E04-87D2-781092E05377}" destId="{772BC817-3ED0-488B-9DDF-90EFD9E4B382}" srcOrd="12" destOrd="0" presId="urn:microsoft.com/office/officeart/2005/8/layout/vList4"/>
    <dgm:cxn modelId="{052ACCAD-93EA-42A2-9D26-84C0AD8D2E68}" type="presParOf" srcId="{772BC817-3ED0-488B-9DDF-90EFD9E4B382}" destId="{E9C231D7-55BB-4214-9ECF-6CB3C256F0A8}" srcOrd="0" destOrd="0" presId="urn:microsoft.com/office/officeart/2005/8/layout/vList4"/>
    <dgm:cxn modelId="{FE8A340A-2E7C-487C-AC9B-114A11D37AC6}" type="presParOf" srcId="{772BC817-3ED0-488B-9DDF-90EFD9E4B382}" destId="{BF81683C-31F7-42A1-86CC-3D34542DE6CF}" srcOrd="1" destOrd="0" presId="urn:microsoft.com/office/officeart/2005/8/layout/vList4"/>
    <dgm:cxn modelId="{EF080258-A451-4058-93BD-1F3E45637F7D}" type="presParOf" srcId="{772BC817-3ED0-488B-9DDF-90EFD9E4B382}" destId="{38BF91C4-BC37-4569-BE98-B2B5C49F33AB}"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0B19D-B4C1-44EB-B1C8-A5AFE3364076}">
      <dsp:nvSpPr>
        <dsp:cNvPr id="0" name=""/>
        <dsp:cNvSpPr/>
      </dsp:nvSpPr>
      <dsp:spPr>
        <a:xfrm>
          <a:off x="5420" y="0"/>
          <a:ext cx="5214142" cy="32983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Federal:</a:t>
          </a:r>
        </a:p>
      </dsp:txBody>
      <dsp:txXfrm>
        <a:off x="5420" y="0"/>
        <a:ext cx="5214142" cy="989499"/>
      </dsp:txXfrm>
    </dsp:sp>
    <dsp:sp modelId="{5C2085FC-7EB8-4629-9441-1E03889915E3}">
      <dsp:nvSpPr>
        <dsp:cNvPr id="0" name=""/>
        <dsp:cNvSpPr/>
      </dsp:nvSpPr>
      <dsp:spPr>
        <a:xfrm>
          <a:off x="526834" y="989781"/>
          <a:ext cx="4171313" cy="6479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United States Environmental Protection Agency (EPA)</a:t>
          </a:r>
        </a:p>
      </dsp:txBody>
      <dsp:txXfrm>
        <a:off x="545813" y="1008760"/>
        <a:ext cx="4133355" cy="610032"/>
      </dsp:txXfrm>
    </dsp:sp>
    <dsp:sp modelId="{E1E8605F-2A22-418F-9E1D-5AC8B2F7414C}">
      <dsp:nvSpPr>
        <dsp:cNvPr id="0" name=""/>
        <dsp:cNvSpPr/>
      </dsp:nvSpPr>
      <dsp:spPr>
        <a:xfrm>
          <a:off x="526834" y="1737462"/>
          <a:ext cx="4171313" cy="6479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United States Bureau of Reclamation (BOR)</a:t>
          </a:r>
        </a:p>
      </dsp:txBody>
      <dsp:txXfrm>
        <a:off x="545813" y="1756441"/>
        <a:ext cx="4133355" cy="610032"/>
      </dsp:txXfrm>
    </dsp:sp>
    <dsp:sp modelId="{B413F4B1-B380-4E4E-8AE6-EF1837DF9C5C}">
      <dsp:nvSpPr>
        <dsp:cNvPr id="0" name=""/>
        <dsp:cNvSpPr/>
      </dsp:nvSpPr>
      <dsp:spPr>
        <a:xfrm>
          <a:off x="526834" y="2485143"/>
          <a:ext cx="4171313" cy="6479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United States Department of Agriculture (USDA)</a:t>
          </a:r>
        </a:p>
      </dsp:txBody>
      <dsp:txXfrm>
        <a:off x="545813" y="2504122"/>
        <a:ext cx="4133355" cy="610032"/>
      </dsp:txXfrm>
    </dsp:sp>
    <dsp:sp modelId="{5CAE6EB6-816C-4F94-B6F8-AE017A2CF3D9}">
      <dsp:nvSpPr>
        <dsp:cNvPr id="0" name=""/>
        <dsp:cNvSpPr/>
      </dsp:nvSpPr>
      <dsp:spPr>
        <a:xfrm>
          <a:off x="5610623" y="0"/>
          <a:ext cx="5214142" cy="329833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State:</a:t>
          </a:r>
        </a:p>
      </dsp:txBody>
      <dsp:txXfrm>
        <a:off x="5610623" y="0"/>
        <a:ext cx="5214142" cy="989499"/>
      </dsp:txXfrm>
    </dsp:sp>
    <dsp:sp modelId="{94442788-1974-489F-8757-CE568A897085}">
      <dsp:nvSpPr>
        <dsp:cNvPr id="0" name=""/>
        <dsp:cNvSpPr/>
      </dsp:nvSpPr>
      <dsp:spPr>
        <a:xfrm>
          <a:off x="6132037" y="990465"/>
          <a:ext cx="4171313" cy="9944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Texas Water Development Board (TWDB)</a:t>
          </a:r>
        </a:p>
      </dsp:txBody>
      <dsp:txXfrm>
        <a:off x="6161165" y="1019593"/>
        <a:ext cx="4113057" cy="936236"/>
      </dsp:txXfrm>
    </dsp:sp>
    <dsp:sp modelId="{21E285EA-5CC0-4AE8-A74D-5473265E1BFE}">
      <dsp:nvSpPr>
        <dsp:cNvPr id="0" name=""/>
        <dsp:cNvSpPr/>
      </dsp:nvSpPr>
      <dsp:spPr>
        <a:xfrm>
          <a:off x="6132037" y="2137956"/>
          <a:ext cx="4171313" cy="99449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Texas Department of Agriculture (TDA)</a:t>
          </a:r>
        </a:p>
      </dsp:txBody>
      <dsp:txXfrm>
        <a:off x="6161165" y="2167084"/>
        <a:ext cx="4113057" cy="9362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356C8-9F73-408E-84C4-9A76E0C434BD}">
      <dsp:nvSpPr>
        <dsp:cNvPr id="0" name=""/>
        <dsp:cNvSpPr/>
      </dsp:nvSpPr>
      <dsp:spPr>
        <a:xfrm>
          <a:off x="0" y="0"/>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Completion of an Infrastructure Financing Survey</a:t>
          </a:r>
        </a:p>
      </dsp:txBody>
      <dsp:txXfrm>
        <a:off x="1285128" y="0"/>
        <a:ext cx="4924506" cy="432010"/>
      </dsp:txXfrm>
    </dsp:sp>
    <dsp:sp modelId="{4F70BC1F-A588-4727-B3D5-4DD501477262}">
      <dsp:nvSpPr>
        <dsp:cNvPr id="0" name=""/>
        <dsp:cNvSpPr/>
      </dsp:nvSpPr>
      <dsp:spPr>
        <a:xfrm>
          <a:off x="572721" y="155689"/>
          <a:ext cx="182886" cy="12063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833" r="1283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415CC7-4906-4756-B97D-3E24C9B4ECFC}">
      <dsp:nvSpPr>
        <dsp:cNvPr id="0" name=""/>
        <dsp:cNvSpPr/>
      </dsp:nvSpPr>
      <dsp:spPr>
        <a:xfrm>
          <a:off x="0" y="475211"/>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Required adoption of a Water Conservation and Drought Contingency Plan (› $500,000 assistance)</a:t>
          </a:r>
        </a:p>
      </dsp:txBody>
      <dsp:txXfrm>
        <a:off x="1285128" y="475211"/>
        <a:ext cx="4924506" cy="432010"/>
      </dsp:txXfrm>
    </dsp:sp>
    <dsp:sp modelId="{D6578AB5-8E58-43B8-AD8D-B0E1DC95FBEB}">
      <dsp:nvSpPr>
        <dsp:cNvPr id="0" name=""/>
        <dsp:cNvSpPr/>
      </dsp:nvSpPr>
      <dsp:spPr>
        <a:xfrm>
          <a:off x="572721" y="630780"/>
          <a:ext cx="182886" cy="12087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759" r="1275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4AB5FC-566D-4697-A902-F889EFD6A088}">
      <dsp:nvSpPr>
        <dsp:cNvPr id="0" name=""/>
        <dsp:cNvSpPr/>
      </dsp:nvSpPr>
      <dsp:spPr>
        <a:xfrm>
          <a:off x="0" y="950423"/>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U.S. Iron and Steel requirements </a:t>
          </a:r>
        </a:p>
      </dsp:txBody>
      <dsp:txXfrm>
        <a:off x="1285128" y="950423"/>
        <a:ext cx="4924506" cy="432010"/>
      </dsp:txXfrm>
    </dsp:sp>
    <dsp:sp modelId="{7ABFB475-49FF-4811-A642-4AC53965FE48}">
      <dsp:nvSpPr>
        <dsp:cNvPr id="0" name=""/>
        <dsp:cNvSpPr/>
      </dsp:nvSpPr>
      <dsp:spPr>
        <a:xfrm>
          <a:off x="572721" y="1105991"/>
          <a:ext cx="182886" cy="12087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759" r="1275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FF2D006-6FBC-4DC5-AE17-2A0DB9180C75}">
      <dsp:nvSpPr>
        <dsp:cNvPr id="0" name=""/>
        <dsp:cNvSpPr/>
      </dsp:nvSpPr>
      <dsp:spPr>
        <a:xfrm>
          <a:off x="0" y="1425634"/>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Historically Underutilized Business (HUB) reporting</a:t>
          </a:r>
        </a:p>
      </dsp:txBody>
      <dsp:txXfrm>
        <a:off x="1285128" y="1425634"/>
        <a:ext cx="4924506" cy="432010"/>
      </dsp:txXfrm>
    </dsp:sp>
    <dsp:sp modelId="{B3D57A68-CE9E-4A04-8C9F-9CEEB7CF8F33}">
      <dsp:nvSpPr>
        <dsp:cNvPr id="0" name=""/>
        <dsp:cNvSpPr/>
      </dsp:nvSpPr>
      <dsp:spPr>
        <a:xfrm>
          <a:off x="572721" y="1581203"/>
          <a:ext cx="182886" cy="12087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759" r="1275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4318F1-3BAE-46BB-AE17-091DB1252310}">
      <dsp:nvSpPr>
        <dsp:cNvPr id="0" name=""/>
        <dsp:cNvSpPr/>
      </dsp:nvSpPr>
      <dsp:spPr>
        <a:xfrm>
          <a:off x="0" y="1900846"/>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Fixed interest rates offered at below-market rate</a:t>
          </a:r>
        </a:p>
      </dsp:txBody>
      <dsp:txXfrm>
        <a:off x="1285128" y="1900846"/>
        <a:ext cx="4924506" cy="432010"/>
      </dsp:txXfrm>
    </dsp:sp>
    <dsp:sp modelId="{BC0F65BC-2328-42BC-B3F8-F8B5C614C14E}">
      <dsp:nvSpPr>
        <dsp:cNvPr id="0" name=""/>
        <dsp:cNvSpPr/>
      </dsp:nvSpPr>
      <dsp:spPr>
        <a:xfrm>
          <a:off x="572721" y="2056415"/>
          <a:ext cx="182886" cy="12087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759" r="12759"/>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DC8B63-693A-4F0B-BDDF-756D6788CB1C}">
      <dsp:nvSpPr>
        <dsp:cNvPr id="0" name=""/>
        <dsp:cNvSpPr/>
      </dsp:nvSpPr>
      <dsp:spPr>
        <a:xfrm>
          <a:off x="0" y="2376058"/>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Flexible financing structures (up to 30-year repayment period, no maximum funding limit)</a:t>
          </a:r>
        </a:p>
      </dsp:txBody>
      <dsp:txXfrm>
        <a:off x="1285128" y="2376058"/>
        <a:ext cx="4924506" cy="432010"/>
      </dsp:txXfrm>
    </dsp:sp>
    <dsp:sp modelId="{60C6B8A2-D0B9-4D13-90E2-6AE94E42FD90}">
      <dsp:nvSpPr>
        <dsp:cNvPr id="0" name=""/>
        <dsp:cNvSpPr/>
      </dsp:nvSpPr>
      <dsp:spPr>
        <a:xfrm>
          <a:off x="43201" y="2531208"/>
          <a:ext cx="1241927" cy="121709"/>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7997D5-5EBD-427E-864F-D831D9450678}">
      <dsp:nvSpPr>
        <dsp:cNvPr id="0" name=""/>
        <dsp:cNvSpPr/>
      </dsp:nvSpPr>
      <dsp:spPr>
        <a:xfrm>
          <a:off x="0" y="2871306"/>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Up to twice-a-year funding cycle</a:t>
          </a:r>
        </a:p>
      </dsp:txBody>
      <dsp:txXfrm>
        <a:off x="1285128" y="2871306"/>
        <a:ext cx="4924506" cy="432010"/>
      </dsp:txXfrm>
    </dsp:sp>
    <dsp:sp modelId="{F00078EA-51C6-409E-8455-A3E21E1B3FF7}">
      <dsp:nvSpPr>
        <dsp:cNvPr id="0" name=""/>
        <dsp:cNvSpPr/>
      </dsp:nvSpPr>
      <dsp:spPr>
        <a:xfrm>
          <a:off x="43201" y="3006420"/>
          <a:ext cx="1241927" cy="121709"/>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47A3C-F40B-491D-B8E0-3F22EAB6E500}">
      <dsp:nvSpPr>
        <dsp:cNvPr id="0" name=""/>
        <dsp:cNvSpPr/>
      </dsp:nvSpPr>
      <dsp:spPr>
        <a:xfrm>
          <a:off x="0" y="3326481"/>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State-level environmental review</a:t>
          </a:r>
        </a:p>
      </dsp:txBody>
      <dsp:txXfrm>
        <a:off x="1285128" y="3326481"/>
        <a:ext cx="4924506" cy="432010"/>
      </dsp:txXfrm>
    </dsp:sp>
    <dsp:sp modelId="{A242659F-B916-4FD7-BDC8-7F765BCE3932}">
      <dsp:nvSpPr>
        <dsp:cNvPr id="0" name=""/>
        <dsp:cNvSpPr/>
      </dsp:nvSpPr>
      <dsp:spPr>
        <a:xfrm>
          <a:off x="43201" y="3481631"/>
          <a:ext cx="1241927" cy="121709"/>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9789A5D-B9A1-47ED-9963-741EBEB4610C}">
      <dsp:nvSpPr>
        <dsp:cNvPr id="0" name=""/>
        <dsp:cNvSpPr/>
      </dsp:nvSpPr>
      <dsp:spPr>
        <a:xfrm>
          <a:off x="0" y="3801693"/>
          <a:ext cx="6209635" cy="43201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Deferral of loan repayments</a:t>
          </a:r>
        </a:p>
      </dsp:txBody>
      <dsp:txXfrm>
        <a:off x="1285128" y="3801693"/>
        <a:ext cx="4924506" cy="432010"/>
      </dsp:txXfrm>
    </dsp:sp>
    <dsp:sp modelId="{DCAF0899-58B3-4159-A0CB-198B6D94185A}">
      <dsp:nvSpPr>
        <dsp:cNvPr id="0" name=""/>
        <dsp:cNvSpPr/>
      </dsp:nvSpPr>
      <dsp:spPr>
        <a:xfrm>
          <a:off x="43201" y="3949117"/>
          <a:ext cx="1241927" cy="13716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7ED14-7D2D-42CE-9155-6A2204EAC3E0}">
      <dsp:nvSpPr>
        <dsp:cNvPr id="0" name=""/>
        <dsp:cNvSpPr/>
      </dsp:nvSpPr>
      <dsp:spPr>
        <a:xfrm>
          <a:off x="582645" y="1178"/>
          <a:ext cx="2174490" cy="13046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Agriculture Water Conservation Grants</a:t>
          </a:r>
        </a:p>
      </dsp:txBody>
      <dsp:txXfrm>
        <a:off x="582645" y="1178"/>
        <a:ext cx="2174490" cy="1304694"/>
      </dsp:txXfrm>
    </dsp:sp>
    <dsp:sp modelId="{A0D4CD02-6ACD-4276-AEEC-EF1D812EC68D}">
      <dsp:nvSpPr>
        <dsp:cNvPr id="0" name=""/>
        <dsp:cNvSpPr/>
      </dsp:nvSpPr>
      <dsp:spPr>
        <a:xfrm>
          <a:off x="2974584" y="1178"/>
          <a:ext cx="2174490" cy="13046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Agriculture Water Conservation Loan</a:t>
          </a:r>
        </a:p>
      </dsp:txBody>
      <dsp:txXfrm>
        <a:off x="2974584" y="1178"/>
        <a:ext cx="2174490" cy="1304694"/>
      </dsp:txXfrm>
    </dsp:sp>
    <dsp:sp modelId="{C637EC6C-C519-4AAF-98CA-BCCBF11B8031}">
      <dsp:nvSpPr>
        <dsp:cNvPr id="0" name=""/>
        <dsp:cNvSpPr/>
      </dsp:nvSpPr>
      <dsp:spPr>
        <a:xfrm>
          <a:off x="5366524" y="1178"/>
          <a:ext cx="2174490" cy="13046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Groundwater Conservation District Loan</a:t>
          </a:r>
        </a:p>
      </dsp:txBody>
      <dsp:txXfrm>
        <a:off x="5366524" y="1178"/>
        <a:ext cx="2174490" cy="1304694"/>
      </dsp:txXfrm>
    </dsp:sp>
    <dsp:sp modelId="{B9E9C3E0-713F-49F3-BED7-DCD3E9B7730F}">
      <dsp:nvSpPr>
        <dsp:cNvPr id="0" name=""/>
        <dsp:cNvSpPr/>
      </dsp:nvSpPr>
      <dsp:spPr>
        <a:xfrm>
          <a:off x="775846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Clean Water State Revolving Fund (CWSRF)</a:t>
          </a:r>
        </a:p>
      </dsp:txBody>
      <dsp:txXfrm>
        <a:off x="7758464" y="1178"/>
        <a:ext cx="2174490" cy="1304694"/>
      </dsp:txXfrm>
    </dsp:sp>
    <dsp:sp modelId="{D1D0F636-9425-4523-B30F-901E5DE38CC7}">
      <dsp:nvSpPr>
        <dsp:cNvPr id="0" name=""/>
        <dsp:cNvSpPr/>
      </dsp:nvSpPr>
      <dsp:spPr>
        <a:xfrm>
          <a:off x="582645" y="1523321"/>
          <a:ext cx="2174490" cy="13046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Drinking Water State Revolving Fund (DWSRF)</a:t>
          </a:r>
        </a:p>
      </dsp:txBody>
      <dsp:txXfrm>
        <a:off x="582645" y="1523321"/>
        <a:ext cx="2174490" cy="1304694"/>
      </dsp:txXfrm>
    </dsp:sp>
    <dsp:sp modelId="{9E42BD99-0CF7-4DCC-A718-B9A9EA411015}">
      <dsp:nvSpPr>
        <dsp:cNvPr id="0" name=""/>
        <dsp:cNvSpPr/>
      </dsp:nvSpPr>
      <dsp:spPr>
        <a:xfrm>
          <a:off x="2974584" y="1523321"/>
          <a:ext cx="2174490" cy="13046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Economically Distressed Areas Program (EDAP)</a:t>
          </a:r>
        </a:p>
      </dsp:txBody>
      <dsp:txXfrm>
        <a:off x="2974584" y="1523321"/>
        <a:ext cx="2174490" cy="1304694"/>
      </dsp:txXfrm>
    </dsp:sp>
    <dsp:sp modelId="{B9411C4B-D5FE-46E9-9BFF-03FC587F6088}">
      <dsp:nvSpPr>
        <dsp:cNvPr id="0" name=""/>
        <dsp:cNvSpPr/>
      </dsp:nvSpPr>
      <dsp:spPr>
        <a:xfrm>
          <a:off x="5366524" y="1523321"/>
          <a:ext cx="2174490" cy="13046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FEMA/Flood Protection</a:t>
          </a:r>
        </a:p>
      </dsp:txBody>
      <dsp:txXfrm>
        <a:off x="5366524" y="1523321"/>
        <a:ext cx="2174490" cy="1304694"/>
      </dsp:txXfrm>
    </dsp:sp>
    <dsp:sp modelId="{F782C788-3811-4B44-9B54-9D91E5810EC3}">
      <dsp:nvSpPr>
        <dsp:cNvPr id="0" name=""/>
        <dsp:cNvSpPr/>
      </dsp:nvSpPr>
      <dsp:spPr>
        <a:xfrm>
          <a:off x="7758464" y="1523321"/>
          <a:ext cx="2174490" cy="13046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Rural Water Assistance Fund</a:t>
          </a:r>
        </a:p>
      </dsp:txBody>
      <dsp:txXfrm>
        <a:off x="7758464" y="1523321"/>
        <a:ext cx="2174490" cy="1304694"/>
      </dsp:txXfrm>
    </dsp:sp>
    <dsp:sp modelId="{CACE54FE-601D-4B76-96BB-B3B96B626B2C}">
      <dsp:nvSpPr>
        <dsp:cNvPr id="0" name=""/>
        <dsp:cNvSpPr/>
      </dsp:nvSpPr>
      <dsp:spPr>
        <a:xfrm>
          <a:off x="2974584" y="3045465"/>
          <a:ext cx="2174490" cy="1304694"/>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 Water Implementation Fund for Texas (SWIFT) </a:t>
          </a:r>
        </a:p>
      </dsp:txBody>
      <dsp:txXfrm>
        <a:off x="2974584" y="3045465"/>
        <a:ext cx="2174490" cy="1304694"/>
      </dsp:txXfrm>
    </dsp:sp>
    <dsp:sp modelId="{8EEC1D48-73DF-4EF9-BAA5-6C60F22C6E42}">
      <dsp:nvSpPr>
        <dsp:cNvPr id="0" name=""/>
        <dsp:cNvSpPr/>
      </dsp:nvSpPr>
      <dsp:spPr>
        <a:xfrm>
          <a:off x="536652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Texas Water Development Fund (DFund)</a:t>
          </a:r>
        </a:p>
      </dsp:txBody>
      <dsp:txXfrm>
        <a:off x="5366524" y="3045465"/>
        <a:ext cx="2174490" cy="1304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7ED14-7D2D-42CE-9155-6A2204EAC3E0}">
      <dsp:nvSpPr>
        <dsp:cNvPr id="0" name=""/>
        <dsp:cNvSpPr/>
      </dsp:nvSpPr>
      <dsp:spPr>
        <a:xfrm>
          <a:off x="582645" y="1178"/>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Agriculture Water Conservation Grants</a:t>
          </a:r>
        </a:p>
      </dsp:txBody>
      <dsp:txXfrm>
        <a:off x="582645" y="1178"/>
        <a:ext cx="2174490" cy="1304694"/>
      </dsp:txXfrm>
    </dsp:sp>
    <dsp:sp modelId="{A0D4CD02-6ACD-4276-AEEC-EF1D812EC68D}">
      <dsp:nvSpPr>
        <dsp:cNvPr id="0" name=""/>
        <dsp:cNvSpPr/>
      </dsp:nvSpPr>
      <dsp:spPr>
        <a:xfrm>
          <a:off x="2974584" y="1178"/>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Agriculture Water Conservation Loan</a:t>
          </a:r>
        </a:p>
      </dsp:txBody>
      <dsp:txXfrm>
        <a:off x="2974584" y="1178"/>
        <a:ext cx="2174490" cy="1304694"/>
      </dsp:txXfrm>
    </dsp:sp>
    <dsp:sp modelId="{C637EC6C-C519-4AAF-98CA-BCCBF11B8031}">
      <dsp:nvSpPr>
        <dsp:cNvPr id="0" name=""/>
        <dsp:cNvSpPr/>
      </dsp:nvSpPr>
      <dsp:spPr>
        <a:xfrm>
          <a:off x="5366524" y="1178"/>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Groundwater Conservation District Loan</a:t>
          </a:r>
        </a:p>
      </dsp:txBody>
      <dsp:txXfrm>
        <a:off x="5366524" y="1178"/>
        <a:ext cx="2174490" cy="1304694"/>
      </dsp:txXfrm>
    </dsp:sp>
    <dsp:sp modelId="{B9E9C3E0-713F-49F3-BED7-DCD3E9B7730F}">
      <dsp:nvSpPr>
        <dsp:cNvPr id="0" name=""/>
        <dsp:cNvSpPr/>
      </dsp:nvSpPr>
      <dsp:spPr>
        <a:xfrm>
          <a:off x="7758464" y="1178"/>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Clean Water State Revolving Fund (CWSRF)</a:t>
          </a:r>
        </a:p>
      </dsp:txBody>
      <dsp:txXfrm>
        <a:off x="7758464" y="1178"/>
        <a:ext cx="2174490" cy="1304694"/>
      </dsp:txXfrm>
    </dsp:sp>
    <dsp:sp modelId="{D1D0F636-9425-4523-B30F-901E5DE38CC7}">
      <dsp:nvSpPr>
        <dsp:cNvPr id="0" name=""/>
        <dsp:cNvSpPr/>
      </dsp:nvSpPr>
      <dsp:spPr>
        <a:xfrm>
          <a:off x="582645" y="1523321"/>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Drinking Water State Revolving Fund (DWSRF)</a:t>
          </a:r>
        </a:p>
      </dsp:txBody>
      <dsp:txXfrm>
        <a:off x="582645" y="1523321"/>
        <a:ext cx="2174490" cy="1304694"/>
      </dsp:txXfrm>
    </dsp:sp>
    <dsp:sp modelId="{9E42BD99-0CF7-4DCC-A718-B9A9EA411015}">
      <dsp:nvSpPr>
        <dsp:cNvPr id="0" name=""/>
        <dsp:cNvSpPr/>
      </dsp:nvSpPr>
      <dsp:spPr>
        <a:xfrm>
          <a:off x="2974584" y="1523321"/>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Economically Distressed Areas Program (EDAP)</a:t>
          </a:r>
        </a:p>
      </dsp:txBody>
      <dsp:txXfrm>
        <a:off x="2974584" y="1523321"/>
        <a:ext cx="2174490" cy="1304694"/>
      </dsp:txXfrm>
    </dsp:sp>
    <dsp:sp modelId="{B9411C4B-D5FE-46E9-9BFF-03FC587F6088}">
      <dsp:nvSpPr>
        <dsp:cNvPr id="0" name=""/>
        <dsp:cNvSpPr/>
      </dsp:nvSpPr>
      <dsp:spPr>
        <a:xfrm>
          <a:off x="5366524" y="1523321"/>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FEMA/Flood Protection</a:t>
          </a:r>
        </a:p>
      </dsp:txBody>
      <dsp:txXfrm>
        <a:off x="5366524" y="1523321"/>
        <a:ext cx="2174490" cy="1304694"/>
      </dsp:txXfrm>
    </dsp:sp>
    <dsp:sp modelId="{F782C788-3811-4B44-9B54-9D91E5810EC3}">
      <dsp:nvSpPr>
        <dsp:cNvPr id="0" name=""/>
        <dsp:cNvSpPr/>
      </dsp:nvSpPr>
      <dsp:spPr>
        <a:xfrm>
          <a:off x="7758464" y="1523321"/>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Rural Water Assistance Fund</a:t>
          </a:r>
        </a:p>
      </dsp:txBody>
      <dsp:txXfrm>
        <a:off x="7758464" y="1523321"/>
        <a:ext cx="2174490" cy="1304694"/>
      </dsp:txXfrm>
    </dsp:sp>
    <dsp:sp modelId="{CACE54FE-601D-4B76-96BB-B3B96B626B2C}">
      <dsp:nvSpPr>
        <dsp:cNvPr id="0" name=""/>
        <dsp:cNvSpPr/>
      </dsp:nvSpPr>
      <dsp:spPr>
        <a:xfrm>
          <a:off x="2974584" y="3045465"/>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State Water Implementation Fund for Texas (SWIFT) </a:t>
          </a:r>
        </a:p>
      </dsp:txBody>
      <dsp:txXfrm>
        <a:off x="2974584" y="3045465"/>
        <a:ext cx="2174490" cy="1304694"/>
      </dsp:txXfrm>
    </dsp:sp>
    <dsp:sp modelId="{8EEC1D48-73DF-4EF9-BAA5-6C60F22C6E42}">
      <dsp:nvSpPr>
        <dsp:cNvPr id="0" name=""/>
        <dsp:cNvSpPr/>
      </dsp:nvSpPr>
      <dsp:spPr>
        <a:xfrm>
          <a:off x="5366524" y="3045465"/>
          <a:ext cx="2174490" cy="1304694"/>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Texas Water Development Fund (DFund)</a:t>
          </a:r>
        </a:p>
      </dsp:txBody>
      <dsp:txXfrm>
        <a:off x="5366524" y="3045465"/>
        <a:ext cx="2174490" cy="1304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3D79-8E1C-46B5-9D3F-5FBD01A8EC58}">
      <dsp:nvSpPr>
        <dsp:cNvPr id="0" name=""/>
        <dsp:cNvSpPr/>
      </dsp:nvSpPr>
      <dsp:spPr>
        <a:xfrm>
          <a:off x="98153" y="2323"/>
          <a:ext cx="2881301" cy="14406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EPA provides the TWDB with a capitalization grant each fiscal year</a:t>
          </a:r>
        </a:p>
      </dsp:txBody>
      <dsp:txXfrm>
        <a:off x="140348" y="44518"/>
        <a:ext cx="2796911" cy="1356260"/>
      </dsp:txXfrm>
    </dsp:sp>
    <dsp:sp modelId="{3B318CD2-4884-44DF-A78E-0378FAD9481A}">
      <dsp:nvSpPr>
        <dsp:cNvPr id="0" name=""/>
        <dsp:cNvSpPr/>
      </dsp:nvSpPr>
      <dsp:spPr>
        <a:xfrm>
          <a:off x="98153" y="1659072"/>
          <a:ext cx="2881301" cy="14406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TWDB allocates additional funding to be awarded from other sources, including principal forgiveness</a:t>
          </a:r>
        </a:p>
      </dsp:txBody>
      <dsp:txXfrm>
        <a:off x="140348" y="1701267"/>
        <a:ext cx="2796911" cy="1356260"/>
      </dsp:txXfrm>
    </dsp:sp>
    <dsp:sp modelId="{49976034-9925-40E4-AF9F-0C2EAEE9A965}">
      <dsp:nvSpPr>
        <dsp:cNvPr id="0" name=""/>
        <dsp:cNvSpPr/>
      </dsp:nvSpPr>
      <dsp:spPr>
        <a:xfrm rot="18289469">
          <a:off x="2546617" y="1523777"/>
          <a:ext cx="2018197" cy="54492"/>
        </a:xfrm>
        <a:custGeom>
          <a:avLst/>
          <a:gdLst/>
          <a:ahLst/>
          <a:cxnLst/>
          <a:rect l="0" t="0" r="0" b="0"/>
          <a:pathLst>
            <a:path>
              <a:moveTo>
                <a:pt x="0" y="27246"/>
              </a:moveTo>
              <a:lnTo>
                <a:pt x="2018197"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3505260" y="1500568"/>
        <a:ext cx="100909" cy="100909"/>
      </dsp:txXfrm>
    </dsp:sp>
    <dsp:sp modelId="{FFB673E2-EBCA-4C5E-92A8-BD4A82F0AFE6}">
      <dsp:nvSpPr>
        <dsp:cNvPr id="0" name=""/>
        <dsp:cNvSpPr/>
      </dsp:nvSpPr>
      <dsp:spPr>
        <a:xfrm>
          <a:off x="4131976" y="2323"/>
          <a:ext cx="2881301" cy="14406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Disadvantaged communities (equivalency only)</a:t>
          </a:r>
        </a:p>
      </dsp:txBody>
      <dsp:txXfrm>
        <a:off x="4174171" y="44518"/>
        <a:ext cx="2796911" cy="1356260"/>
      </dsp:txXfrm>
    </dsp:sp>
    <dsp:sp modelId="{348AEB4D-2BB3-42B8-AEA0-B596273EF73F}">
      <dsp:nvSpPr>
        <dsp:cNvPr id="0" name=""/>
        <dsp:cNvSpPr/>
      </dsp:nvSpPr>
      <dsp:spPr>
        <a:xfrm>
          <a:off x="7013277" y="695402"/>
          <a:ext cx="1152520" cy="54492"/>
        </a:xfrm>
        <a:custGeom>
          <a:avLst/>
          <a:gdLst/>
          <a:ahLst/>
          <a:cxnLst/>
          <a:rect l="0" t="0" r="0" b="0"/>
          <a:pathLst>
            <a:path>
              <a:moveTo>
                <a:pt x="0" y="27246"/>
              </a:moveTo>
              <a:lnTo>
                <a:pt x="1152520"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560725" y="693836"/>
        <a:ext cx="57626" cy="57626"/>
      </dsp:txXfrm>
    </dsp:sp>
    <dsp:sp modelId="{19A128C9-B30E-4F3D-BBCF-B6CA311C0252}">
      <dsp:nvSpPr>
        <dsp:cNvPr id="0" name=""/>
        <dsp:cNvSpPr/>
      </dsp:nvSpPr>
      <dsp:spPr>
        <a:xfrm>
          <a:off x="8165798" y="2323"/>
          <a:ext cx="2881301" cy="14406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Small/rural disadvantaged</a:t>
          </a:r>
        </a:p>
        <a:p>
          <a:pPr marL="0" lvl="0" indent="0" algn="ctr" defTabSz="622300">
            <a:lnSpc>
              <a:spcPct val="90000"/>
            </a:lnSpc>
            <a:spcBef>
              <a:spcPct val="0"/>
            </a:spcBef>
            <a:spcAft>
              <a:spcPct val="35000"/>
            </a:spcAft>
            <a:buNone/>
          </a:pPr>
          <a:r>
            <a:rPr lang="en-US" sz="1400" kern="1200" dirty="0"/>
            <a:t>(equivalency only)</a:t>
          </a:r>
        </a:p>
      </dsp:txBody>
      <dsp:txXfrm>
        <a:off x="8207993" y="44518"/>
        <a:ext cx="2796911" cy="1356260"/>
      </dsp:txXfrm>
    </dsp:sp>
    <dsp:sp modelId="{0549ED60-9842-44B1-9AD0-BB9E4B7093F8}">
      <dsp:nvSpPr>
        <dsp:cNvPr id="0" name=""/>
        <dsp:cNvSpPr/>
      </dsp:nvSpPr>
      <dsp:spPr>
        <a:xfrm>
          <a:off x="2979455" y="2352151"/>
          <a:ext cx="1152520" cy="54492"/>
        </a:xfrm>
        <a:custGeom>
          <a:avLst/>
          <a:gdLst/>
          <a:ahLst/>
          <a:cxnLst/>
          <a:rect l="0" t="0" r="0" b="0"/>
          <a:pathLst>
            <a:path>
              <a:moveTo>
                <a:pt x="0" y="27246"/>
              </a:moveTo>
              <a:lnTo>
                <a:pt x="1152520"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6902" y="2350584"/>
        <a:ext cx="57626" cy="57626"/>
      </dsp:txXfrm>
    </dsp:sp>
    <dsp:sp modelId="{AC632288-54BB-44FB-82DA-E8B8739A501A}">
      <dsp:nvSpPr>
        <dsp:cNvPr id="0" name=""/>
        <dsp:cNvSpPr/>
      </dsp:nvSpPr>
      <dsp:spPr>
        <a:xfrm>
          <a:off x="4131976" y="1659072"/>
          <a:ext cx="2881301" cy="14406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ts val="0"/>
            </a:spcAft>
            <a:buNone/>
          </a:pPr>
          <a:r>
            <a:rPr lang="en-US" sz="1400" kern="1200" dirty="0"/>
            <a:t>Subsidized green projects </a:t>
          </a:r>
        </a:p>
        <a:p>
          <a:pPr marL="0" lvl="0" indent="0" algn="ctr" defTabSz="622300">
            <a:lnSpc>
              <a:spcPct val="100000"/>
            </a:lnSpc>
            <a:spcBef>
              <a:spcPct val="0"/>
            </a:spcBef>
            <a:spcAft>
              <a:spcPts val="0"/>
            </a:spcAft>
            <a:buNone/>
          </a:pPr>
          <a:r>
            <a:rPr lang="en-US" sz="1400" kern="1200" dirty="0"/>
            <a:t>(equivalency or non-equivalency)</a:t>
          </a:r>
        </a:p>
      </dsp:txBody>
      <dsp:txXfrm>
        <a:off x="4174171" y="1701267"/>
        <a:ext cx="2796911" cy="1356260"/>
      </dsp:txXfrm>
    </dsp:sp>
    <dsp:sp modelId="{908DD9EB-113A-49CB-9EE8-C5D863F1B4EE}">
      <dsp:nvSpPr>
        <dsp:cNvPr id="0" name=""/>
        <dsp:cNvSpPr/>
      </dsp:nvSpPr>
      <dsp:spPr>
        <a:xfrm rot="3310531">
          <a:off x="2546617" y="3180525"/>
          <a:ext cx="2018197" cy="54492"/>
        </a:xfrm>
        <a:custGeom>
          <a:avLst/>
          <a:gdLst/>
          <a:ahLst/>
          <a:cxnLst/>
          <a:rect l="0" t="0" r="0" b="0"/>
          <a:pathLst>
            <a:path>
              <a:moveTo>
                <a:pt x="0" y="27246"/>
              </a:moveTo>
              <a:lnTo>
                <a:pt x="2018197"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3505260" y="3157316"/>
        <a:ext cx="100909" cy="100909"/>
      </dsp:txXfrm>
    </dsp:sp>
    <dsp:sp modelId="{2B0221F3-9955-4113-B643-453047A34EA6}">
      <dsp:nvSpPr>
        <dsp:cNvPr id="0" name=""/>
        <dsp:cNvSpPr/>
      </dsp:nvSpPr>
      <dsp:spPr>
        <a:xfrm>
          <a:off x="4131976" y="3315820"/>
          <a:ext cx="2881301" cy="14406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ts val="0"/>
            </a:spcAft>
            <a:buNone/>
          </a:pPr>
          <a:r>
            <a:rPr lang="en-US" sz="1400" kern="1200" dirty="0"/>
            <a:t>Emergency relief projects </a:t>
          </a:r>
        </a:p>
        <a:p>
          <a:pPr marL="0" lvl="0" indent="0" algn="ctr" defTabSz="622300">
            <a:lnSpc>
              <a:spcPct val="100000"/>
            </a:lnSpc>
            <a:spcBef>
              <a:spcPct val="0"/>
            </a:spcBef>
            <a:spcAft>
              <a:spcPts val="0"/>
            </a:spcAft>
            <a:buNone/>
          </a:pPr>
          <a:r>
            <a:rPr lang="en-US" sz="1400" kern="1200" dirty="0"/>
            <a:t>(non-equivalency)</a:t>
          </a:r>
        </a:p>
      </dsp:txBody>
      <dsp:txXfrm>
        <a:off x="4174171" y="3358015"/>
        <a:ext cx="2796911" cy="1356260"/>
      </dsp:txXfrm>
    </dsp:sp>
    <dsp:sp modelId="{C77F88CD-7A6D-4C93-AB59-3D650F46F7EF}">
      <dsp:nvSpPr>
        <dsp:cNvPr id="0" name=""/>
        <dsp:cNvSpPr/>
      </dsp:nvSpPr>
      <dsp:spPr>
        <a:xfrm>
          <a:off x="98153" y="3315820"/>
          <a:ext cx="2881301" cy="14406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Increasingly competitive process</a:t>
          </a:r>
        </a:p>
      </dsp:txBody>
      <dsp:txXfrm>
        <a:off x="140348" y="3358015"/>
        <a:ext cx="2796911" cy="13562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DE6A2-79CD-4F86-ADBF-1A7B29CF81C3}">
      <dsp:nvSpPr>
        <dsp:cNvPr id="0" name=""/>
        <dsp:cNvSpPr/>
      </dsp:nvSpPr>
      <dsp:spPr>
        <a:xfrm>
          <a:off x="0" y="0"/>
          <a:ext cx="6103937" cy="7676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Water supply</a:t>
          </a:r>
          <a:endParaRPr lang="en-US" sz="1600" b="0" kern="1200" dirty="0">
            <a:solidFill>
              <a:schemeClr val="tx1">
                <a:lumMod val="75000"/>
                <a:lumOff val="25000"/>
              </a:schemeClr>
            </a:solidFill>
          </a:endParaRPr>
        </a:p>
      </dsp:txBody>
      <dsp:txXfrm>
        <a:off x="1297556" y="0"/>
        <a:ext cx="4806380" cy="767690"/>
      </dsp:txXfrm>
    </dsp:sp>
    <dsp:sp modelId="{3E25E8C3-72B8-4318-B701-C7AB3C3F309B}">
      <dsp:nvSpPr>
        <dsp:cNvPr id="0" name=""/>
        <dsp:cNvSpPr/>
      </dsp:nvSpPr>
      <dsp:spPr>
        <a:xfrm>
          <a:off x="595725" y="274338"/>
          <a:ext cx="182873" cy="219012"/>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251" b="825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7ABF000-B412-43A3-800E-AD66DEADA011}">
      <dsp:nvSpPr>
        <dsp:cNvPr id="0" name=""/>
        <dsp:cNvSpPr/>
      </dsp:nvSpPr>
      <dsp:spPr>
        <a:xfrm>
          <a:off x="0" y="844459"/>
          <a:ext cx="6103937" cy="7676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Conservation</a:t>
          </a:r>
        </a:p>
      </dsp:txBody>
      <dsp:txXfrm>
        <a:off x="1297556" y="844459"/>
        <a:ext cx="4806380" cy="767690"/>
      </dsp:txXfrm>
    </dsp:sp>
    <dsp:sp modelId="{AFAF8D19-BD09-4FA7-8BBF-FD62650802C0}">
      <dsp:nvSpPr>
        <dsp:cNvPr id="0" name=""/>
        <dsp:cNvSpPr/>
      </dsp:nvSpPr>
      <dsp:spPr>
        <a:xfrm>
          <a:off x="595725" y="1118577"/>
          <a:ext cx="182873" cy="21945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333" b="833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A4EDB2C-91B1-4D35-B532-E553BF47E5BA}">
      <dsp:nvSpPr>
        <dsp:cNvPr id="0" name=""/>
        <dsp:cNvSpPr/>
      </dsp:nvSpPr>
      <dsp:spPr>
        <a:xfrm>
          <a:off x="0" y="1688919"/>
          <a:ext cx="6103937" cy="7676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Water quality enhancement</a:t>
          </a:r>
        </a:p>
      </dsp:txBody>
      <dsp:txXfrm>
        <a:off x="1297556" y="1688919"/>
        <a:ext cx="4806380" cy="767690"/>
      </dsp:txXfrm>
    </dsp:sp>
    <dsp:sp modelId="{F2655912-9987-4BDF-BEBA-E0CCD758C55F}">
      <dsp:nvSpPr>
        <dsp:cNvPr id="0" name=""/>
        <dsp:cNvSpPr/>
      </dsp:nvSpPr>
      <dsp:spPr>
        <a:xfrm>
          <a:off x="595725" y="1963037"/>
          <a:ext cx="182873" cy="21945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333" b="833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91D880-4484-4DCF-91A7-1F782551AE22}">
      <dsp:nvSpPr>
        <dsp:cNvPr id="0" name=""/>
        <dsp:cNvSpPr/>
      </dsp:nvSpPr>
      <dsp:spPr>
        <a:xfrm>
          <a:off x="0" y="2533379"/>
          <a:ext cx="6103937" cy="7676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Flood control</a:t>
          </a:r>
        </a:p>
      </dsp:txBody>
      <dsp:txXfrm>
        <a:off x="1297556" y="2533379"/>
        <a:ext cx="4806380" cy="767690"/>
      </dsp:txXfrm>
    </dsp:sp>
    <dsp:sp modelId="{EE817E7A-D4F3-4216-AE65-E63C92991809}">
      <dsp:nvSpPr>
        <dsp:cNvPr id="0" name=""/>
        <dsp:cNvSpPr/>
      </dsp:nvSpPr>
      <dsp:spPr>
        <a:xfrm>
          <a:off x="595725" y="2807497"/>
          <a:ext cx="182873" cy="21945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333" b="833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2268248-624A-4910-AC54-3C70280B75B9}">
      <dsp:nvSpPr>
        <dsp:cNvPr id="0" name=""/>
        <dsp:cNvSpPr/>
      </dsp:nvSpPr>
      <dsp:spPr>
        <a:xfrm>
          <a:off x="0" y="3377839"/>
          <a:ext cx="6103937" cy="76769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Wastewater</a:t>
          </a:r>
        </a:p>
      </dsp:txBody>
      <dsp:txXfrm>
        <a:off x="1297556" y="3377839"/>
        <a:ext cx="4806380" cy="767690"/>
      </dsp:txXfrm>
    </dsp:sp>
    <dsp:sp modelId="{1B83C120-92B2-4073-8721-0332BBCA0512}">
      <dsp:nvSpPr>
        <dsp:cNvPr id="0" name=""/>
        <dsp:cNvSpPr/>
      </dsp:nvSpPr>
      <dsp:spPr>
        <a:xfrm>
          <a:off x="595725" y="3651957"/>
          <a:ext cx="182873" cy="21945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333" b="833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45456-3DDC-458E-855B-5A7ABFB804CB}">
      <dsp:nvSpPr>
        <dsp:cNvPr id="0" name=""/>
        <dsp:cNvSpPr/>
      </dsp:nvSpPr>
      <dsp:spPr>
        <a:xfrm>
          <a:off x="0" y="0"/>
          <a:ext cx="6471129"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Required adoption of a Water Conservation and Drought Contingency Plan (› $500,000 assistance)</a:t>
          </a:r>
        </a:p>
      </dsp:txBody>
      <dsp:txXfrm>
        <a:off x="1349895" y="0"/>
        <a:ext cx="5121234" cy="556698"/>
      </dsp:txXfrm>
    </dsp:sp>
    <dsp:sp modelId="{F9C67EC5-92EC-49D1-870F-A2DDB8A9208C}">
      <dsp:nvSpPr>
        <dsp:cNvPr id="0" name=""/>
        <dsp:cNvSpPr/>
      </dsp:nvSpPr>
      <dsp:spPr>
        <a:xfrm>
          <a:off x="607489" y="200836"/>
          <a:ext cx="190587" cy="15502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22CC45C-0E38-46B3-8E4F-5394CF211CF8}">
      <dsp:nvSpPr>
        <dsp:cNvPr id="0" name=""/>
        <dsp:cNvSpPr/>
      </dsp:nvSpPr>
      <dsp:spPr>
        <a:xfrm>
          <a:off x="0" y="612368"/>
          <a:ext cx="6471129"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U.S. Iron and Steel Requirements</a:t>
          </a:r>
        </a:p>
      </dsp:txBody>
      <dsp:txXfrm>
        <a:off x="1349895" y="612368"/>
        <a:ext cx="5121234" cy="556698"/>
      </dsp:txXfrm>
    </dsp:sp>
    <dsp:sp modelId="{CBB217C2-ED3A-4990-AD33-677D2402E15D}">
      <dsp:nvSpPr>
        <dsp:cNvPr id="0" name=""/>
        <dsp:cNvSpPr/>
      </dsp:nvSpPr>
      <dsp:spPr>
        <a:xfrm>
          <a:off x="607489" y="813205"/>
          <a:ext cx="190587" cy="15502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E1CB7C-DE2E-43FB-8D79-9B74B21FE493}">
      <dsp:nvSpPr>
        <dsp:cNvPr id="0" name=""/>
        <dsp:cNvSpPr/>
      </dsp:nvSpPr>
      <dsp:spPr>
        <a:xfrm>
          <a:off x="0" y="1224737"/>
          <a:ext cx="6471129"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No maximum funding limits</a:t>
          </a:r>
        </a:p>
      </dsp:txBody>
      <dsp:txXfrm>
        <a:off x="1349895" y="1224737"/>
        <a:ext cx="5121234" cy="556698"/>
      </dsp:txXfrm>
    </dsp:sp>
    <dsp:sp modelId="{DBEC3035-7F3A-4CEB-A277-061C07365BBC}">
      <dsp:nvSpPr>
        <dsp:cNvPr id="0" name=""/>
        <dsp:cNvSpPr/>
      </dsp:nvSpPr>
      <dsp:spPr>
        <a:xfrm>
          <a:off x="607489" y="1425573"/>
          <a:ext cx="190587" cy="15502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711964-90EB-423F-BBE7-B834F8F0A08D}">
      <dsp:nvSpPr>
        <dsp:cNvPr id="0" name=""/>
        <dsp:cNvSpPr/>
      </dsp:nvSpPr>
      <dsp:spPr>
        <a:xfrm>
          <a:off x="0" y="1837105"/>
          <a:ext cx="6471129"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Long-term fixed interest rates based on the TWDB’s cost of funds sold with the State’s General Obligation AAA rating</a:t>
          </a:r>
        </a:p>
      </dsp:txBody>
      <dsp:txXfrm>
        <a:off x="1349895" y="1837105"/>
        <a:ext cx="5121234" cy="556698"/>
      </dsp:txXfrm>
    </dsp:sp>
    <dsp:sp modelId="{CC94BE83-A7AE-4E85-8775-9E548DD4415F}">
      <dsp:nvSpPr>
        <dsp:cNvPr id="0" name=""/>
        <dsp:cNvSpPr/>
      </dsp:nvSpPr>
      <dsp:spPr>
        <a:xfrm>
          <a:off x="55669" y="2037036"/>
          <a:ext cx="1294225"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3C2E9C7-E55C-4E3F-A5E5-65B38A8B4EBC}">
      <dsp:nvSpPr>
        <dsp:cNvPr id="0" name=""/>
        <dsp:cNvSpPr/>
      </dsp:nvSpPr>
      <dsp:spPr>
        <a:xfrm>
          <a:off x="0" y="2563948"/>
          <a:ext cx="6471129"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Generally, 20 to 30-year repayment terms; maximum of 50 years constitutionally</a:t>
          </a:r>
        </a:p>
      </dsp:txBody>
      <dsp:txXfrm>
        <a:off x="1349895" y="2563948"/>
        <a:ext cx="5121234" cy="556698"/>
      </dsp:txXfrm>
    </dsp:sp>
    <dsp:sp modelId="{30D11916-14C7-4D2E-A281-FF3E37EBB82E}">
      <dsp:nvSpPr>
        <dsp:cNvPr id="0" name=""/>
        <dsp:cNvSpPr/>
      </dsp:nvSpPr>
      <dsp:spPr>
        <a:xfrm>
          <a:off x="55669" y="2649404"/>
          <a:ext cx="1294225"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61AA465-7B66-400B-90FD-688A8C76561D}">
      <dsp:nvSpPr>
        <dsp:cNvPr id="0" name=""/>
        <dsp:cNvSpPr/>
      </dsp:nvSpPr>
      <dsp:spPr>
        <a:xfrm>
          <a:off x="0" y="3209044"/>
          <a:ext cx="6471129"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Multi-year commitments and access to loan funding year-round</a:t>
          </a:r>
        </a:p>
      </dsp:txBody>
      <dsp:txXfrm>
        <a:off x="1349895" y="3209044"/>
        <a:ext cx="5121234" cy="556698"/>
      </dsp:txXfrm>
    </dsp:sp>
    <dsp:sp modelId="{12EE9FCD-2C34-4FCE-8EAE-46E215BF641F}">
      <dsp:nvSpPr>
        <dsp:cNvPr id="0" name=""/>
        <dsp:cNvSpPr/>
      </dsp:nvSpPr>
      <dsp:spPr>
        <a:xfrm>
          <a:off x="40177" y="3330554"/>
          <a:ext cx="1294225"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EBA4492-D359-4AF8-891A-CB4BFB881C47}">
      <dsp:nvSpPr>
        <dsp:cNvPr id="0" name=""/>
        <dsp:cNvSpPr/>
      </dsp:nvSpPr>
      <dsp:spPr>
        <a:xfrm>
          <a:off x="0" y="3674211"/>
          <a:ext cx="6471129"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State-level environmental review</a:t>
          </a:r>
        </a:p>
      </dsp:txBody>
      <dsp:txXfrm>
        <a:off x="1349895" y="3674211"/>
        <a:ext cx="5121234" cy="556698"/>
      </dsp:txXfrm>
    </dsp:sp>
    <dsp:sp modelId="{23E7ABE5-85ED-4F8B-983E-9979F4C516D6}">
      <dsp:nvSpPr>
        <dsp:cNvPr id="0" name=""/>
        <dsp:cNvSpPr/>
      </dsp:nvSpPr>
      <dsp:spPr>
        <a:xfrm>
          <a:off x="55669" y="3874141"/>
          <a:ext cx="1294225"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2CA08-4674-41FF-B695-27C21A244761}">
      <dsp:nvSpPr>
        <dsp:cNvPr id="0" name=""/>
        <dsp:cNvSpPr/>
      </dsp:nvSpPr>
      <dsp:spPr>
        <a:xfrm>
          <a:off x="0" y="0"/>
          <a:ext cx="6103937" cy="5448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lumMod val="75000"/>
                  <a:lumOff val="25000"/>
                </a:schemeClr>
              </a:solidFill>
            </a:rPr>
            <a:t>Wastewater</a:t>
          </a:r>
          <a:r>
            <a:rPr lang="en-US" sz="1500" kern="1200" dirty="0"/>
            <a:t> </a:t>
          </a:r>
          <a:r>
            <a:rPr lang="en-US" sz="1500" kern="1200" dirty="0">
              <a:solidFill>
                <a:schemeClr val="tx1">
                  <a:lumMod val="75000"/>
                  <a:lumOff val="25000"/>
                </a:schemeClr>
              </a:solidFill>
            </a:rPr>
            <a:t>treatment facilities</a:t>
          </a:r>
          <a:endParaRPr lang="en-US" sz="1500" b="0" kern="1200" dirty="0">
            <a:solidFill>
              <a:schemeClr val="tx1">
                <a:lumMod val="75000"/>
                <a:lumOff val="25000"/>
              </a:schemeClr>
            </a:solidFill>
          </a:endParaRPr>
        </a:p>
      </dsp:txBody>
      <dsp:txXfrm>
        <a:off x="1275275" y="0"/>
        <a:ext cx="4828661" cy="544878"/>
      </dsp:txXfrm>
    </dsp:sp>
    <dsp:sp modelId="{F8F7871A-CA7C-410A-8298-92EB78165FE5}">
      <dsp:nvSpPr>
        <dsp:cNvPr id="0" name=""/>
        <dsp:cNvSpPr/>
      </dsp:nvSpPr>
      <dsp:spPr>
        <a:xfrm>
          <a:off x="615915" y="85713"/>
          <a:ext cx="181531" cy="15863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6306" r="6306"/>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E7441E8-DB33-4401-93EE-B4EED63A3134}">
      <dsp:nvSpPr>
        <dsp:cNvPr id="0" name=""/>
        <dsp:cNvSpPr/>
      </dsp:nvSpPr>
      <dsp:spPr>
        <a:xfrm>
          <a:off x="0" y="599365"/>
          <a:ext cx="6103937" cy="5448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lumMod val="75000"/>
                  <a:lumOff val="25000"/>
                </a:schemeClr>
              </a:solidFill>
            </a:rPr>
            <a:t>Wastewater recycling and reuse facilities</a:t>
          </a:r>
          <a:endParaRPr lang="en-US" sz="1500" b="0" kern="1200" dirty="0">
            <a:solidFill>
              <a:schemeClr val="tx1">
                <a:lumMod val="75000"/>
                <a:lumOff val="25000"/>
              </a:schemeClr>
            </a:solidFill>
          </a:endParaRPr>
        </a:p>
      </dsp:txBody>
      <dsp:txXfrm>
        <a:off x="1275275" y="599365"/>
        <a:ext cx="4828661" cy="544878"/>
      </dsp:txXfrm>
    </dsp:sp>
    <dsp:sp modelId="{DC141E3A-3D55-4739-9DAB-489F2629BDFA}">
      <dsp:nvSpPr>
        <dsp:cNvPr id="0" name=""/>
        <dsp:cNvSpPr/>
      </dsp:nvSpPr>
      <dsp:spPr>
        <a:xfrm>
          <a:off x="573444" y="794081"/>
          <a:ext cx="182873" cy="15544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09EFC1D-EA9E-4252-A816-531160B5C02B}">
      <dsp:nvSpPr>
        <dsp:cNvPr id="0" name=""/>
        <dsp:cNvSpPr/>
      </dsp:nvSpPr>
      <dsp:spPr>
        <a:xfrm>
          <a:off x="0" y="1198731"/>
          <a:ext cx="6103937" cy="5448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lumMod val="75000"/>
                  <a:lumOff val="25000"/>
                </a:schemeClr>
              </a:solidFill>
            </a:rPr>
            <a:t>Nonpotable reuse</a:t>
          </a:r>
          <a:endParaRPr lang="en-US" sz="1500" b="0" kern="1200" dirty="0">
            <a:solidFill>
              <a:schemeClr val="tx1">
                <a:lumMod val="75000"/>
                <a:lumOff val="25000"/>
              </a:schemeClr>
            </a:solidFill>
          </a:endParaRPr>
        </a:p>
      </dsp:txBody>
      <dsp:txXfrm>
        <a:off x="1275275" y="1198731"/>
        <a:ext cx="4828661" cy="544878"/>
      </dsp:txXfrm>
    </dsp:sp>
    <dsp:sp modelId="{5EC679F8-0F94-41A2-B5E6-4807E9EC2677}">
      <dsp:nvSpPr>
        <dsp:cNvPr id="0" name=""/>
        <dsp:cNvSpPr/>
      </dsp:nvSpPr>
      <dsp:spPr>
        <a:xfrm>
          <a:off x="573444" y="1393447"/>
          <a:ext cx="182873" cy="15544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422491F-AD87-4A35-B73D-5AD134272D40}">
      <dsp:nvSpPr>
        <dsp:cNvPr id="0" name=""/>
        <dsp:cNvSpPr/>
      </dsp:nvSpPr>
      <dsp:spPr>
        <a:xfrm>
          <a:off x="0" y="1798097"/>
          <a:ext cx="6103937" cy="5448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lumMod val="75000"/>
                  <a:lumOff val="25000"/>
                </a:schemeClr>
              </a:solidFill>
            </a:rPr>
            <a:t>Wastewater collection systems</a:t>
          </a:r>
          <a:endParaRPr lang="en-US" sz="1500" b="0" kern="1200" dirty="0">
            <a:solidFill>
              <a:schemeClr val="tx1">
                <a:lumMod val="75000"/>
                <a:lumOff val="25000"/>
              </a:schemeClr>
            </a:solidFill>
          </a:endParaRPr>
        </a:p>
      </dsp:txBody>
      <dsp:txXfrm>
        <a:off x="1275275" y="1798097"/>
        <a:ext cx="4828661" cy="544878"/>
      </dsp:txXfrm>
    </dsp:sp>
    <dsp:sp modelId="{E2B146A6-AD4A-4F7F-B0BC-DA0FC3C03045}">
      <dsp:nvSpPr>
        <dsp:cNvPr id="0" name=""/>
        <dsp:cNvSpPr/>
      </dsp:nvSpPr>
      <dsp:spPr>
        <a:xfrm>
          <a:off x="573444" y="1992118"/>
          <a:ext cx="182873"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499" r="1249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4C3BC1-30CD-45E8-ADDD-1FDDB4DABBC6}">
      <dsp:nvSpPr>
        <dsp:cNvPr id="0" name=""/>
        <dsp:cNvSpPr/>
      </dsp:nvSpPr>
      <dsp:spPr>
        <a:xfrm>
          <a:off x="0" y="2397463"/>
          <a:ext cx="6103937" cy="5448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lumMod val="75000"/>
                  <a:lumOff val="25000"/>
                </a:schemeClr>
              </a:solidFill>
            </a:rPr>
            <a:t>Existing wastewater facilities</a:t>
          </a:r>
          <a:endParaRPr lang="en-US" sz="1500" b="0" kern="1200" dirty="0">
            <a:solidFill>
              <a:schemeClr val="tx1">
                <a:lumMod val="75000"/>
                <a:lumOff val="25000"/>
              </a:schemeClr>
            </a:solidFill>
          </a:endParaRPr>
        </a:p>
      </dsp:txBody>
      <dsp:txXfrm>
        <a:off x="1275275" y="2397463"/>
        <a:ext cx="4828661" cy="544878"/>
      </dsp:txXfrm>
    </dsp:sp>
    <dsp:sp modelId="{5A9F09B1-3603-4924-97BF-3FBE4BE440BB}">
      <dsp:nvSpPr>
        <dsp:cNvPr id="0" name=""/>
        <dsp:cNvSpPr/>
      </dsp:nvSpPr>
      <dsp:spPr>
        <a:xfrm>
          <a:off x="573444" y="2592179"/>
          <a:ext cx="182873" cy="15544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9F6BC10-7BE9-45EB-B3EA-FEE50B450D74}">
      <dsp:nvSpPr>
        <dsp:cNvPr id="0" name=""/>
        <dsp:cNvSpPr/>
      </dsp:nvSpPr>
      <dsp:spPr>
        <a:xfrm>
          <a:off x="0" y="2996829"/>
          <a:ext cx="6103937" cy="5448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lumMod val="75000"/>
                  <a:lumOff val="25000"/>
                </a:schemeClr>
              </a:solidFill>
            </a:rPr>
            <a:t>Stormwater control</a:t>
          </a:r>
          <a:endParaRPr lang="en-US" sz="1500" b="0" kern="1200" dirty="0">
            <a:solidFill>
              <a:schemeClr val="tx1">
                <a:lumMod val="75000"/>
                <a:lumOff val="25000"/>
              </a:schemeClr>
            </a:solidFill>
          </a:endParaRPr>
        </a:p>
      </dsp:txBody>
      <dsp:txXfrm>
        <a:off x="1275275" y="2996829"/>
        <a:ext cx="4828661" cy="544878"/>
      </dsp:txXfrm>
    </dsp:sp>
    <dsp:sp modelId="{6F0B9453-A44D-42B3-BF1F-B997F9C8F1C6}">
      <dsp:nvSpPr>
        <dsp:cNvPr id="0" name=""/>
        <dsp:cNvSpPr/>
      </dsp:nvSpPr>
      <dsp:spPr>
        <a:xfrm>
          <a:off x="573444" y="3191545"/>
          <a:ext cx="182873" cy="15544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39DE6A2-79CD-4F86-ADBF-1A7B29CF81C3}">
      <dsp:nvSpPr>
        <dsp:cNvPr id="0" name=""/>
        <dsp:cNvSpPr/>
      </dsp:nvSpPr>
      <dsp:spPr>
        <a:xfrm>
          <a:off x="0" y="3596195"/>
          <a:ext cx="6103937" cy="54487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lumMod val="75000"/>
                  <a:lumOff val="25000"/>
                </a:schemeClr>
              </a:solidFill>
            </a:rPr>
            <a:t>Nonpoint source pollution control projects</a:t>
          </a:r>
          <a:endParaRPr lang="en-US" sz="1500" b="0" kern="1200" dirty="0">
            <a:solidFill>
              <a:schemeClr val="tx1">
                <a:lumMod val="75000"/>
                <a:lumOff val="25000"/>
              </a:schemeClr>
            </a:solidFill>
          </a:endParaRPr>
        </a:p>
      </dsp:txBody>
      <dsp:txXfrm>
        <a:off x="1275275" y="3596195"/>
        <a:ext cx="4828661" cy="544878"/>
      </dsp:txXfrm>
    </dsp:sp>
    <dsp:sp modelId="{3E25E8C3-72B8-4318-B701-C7AB3C3F309B}">
      <dsp:nvSpPr>
        <dsp:cNvPr id="0" name=""/>
        <dsp:cNvSpPr/>
      </dsp:nvSpPr>
      <dsp:spPr>
        <a:xfrm>
          <a:off x="573444" y="3790911"/>
          <a:ext cx="182873" cy="15544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0" r="75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356C8-9F73-408E-84C4-9A76E0C434BD}">
      <dsp:nvSpPr>
        <dsp:cNvPr id="0" name=""/>
        <dsp:cNvSpPr/>
      </dsp:nvSpPr>
      <dsp:spPr>
        <a:xfrm>
          <a:off x="0" y="0"/>
          <a:ext cx="64350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Required adoption of a Water Conservation and Drought Contingency Plan (› $500,000 assistance)</a:t>
          </a:r>
        </a:p>
      </dsp:txBody>
      <dsp:txXfrm>
        <a:off x="1342676" y="0"/>
        <a:ext cx="5092358" cy="556698"/>
      </dsp:txXfrm>
    </dsp:sp>
    <dsp:sp modelId="{4F70BC1F-A588-4727-B3D5-4DD501477262}">
      <dsp:nvSpPr>
        <dsp:cNvPr id="0" name=""/>
        <dsp:cNvSpPr/>
      </dsp:nvSpPr>
      <dsp:spPr>
        <a:xfrm>
          <a:off x="604411" y="200625"/>
          <a:ext cx="189524" cy="15544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1" r="750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46CA4A-8DB9-45CB-84D5-938ED72B7D41}">
      <dsp:nvSpPr>
        <dsp:cNvPr id="0" name=""/>
        <dsp:cNvSpPr/>
      </dsp:nvSpPr>
      <dsp:spPr>
        <a:xfrm>
          <a:off x="0" y="612368"/>
          <a:ext cx="64350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Davis-Bacon wage requirements, American Iron and Steel, NEPA-type environmental review</a:t>
          </a:r>
        </a:p>
      </dsp:txBody>
      <dsp:txXfrm>
        <a:off x="1342676" y="612368"/>
        <a:ext cx="5092358" cy="556698"/>
      </dsp:txXfrm>
    </dsp:sp>
    <dsp:sp modelId="{1BA6A829-C19F-4150-8D43-72F4ABEBD01F}">
      <dsp:nvSpPr>
        <dsp:cNvPr id="0" name=""/>
        <dsp:cNvSpPr/>
      </dsp:nvSpPr>
      <dsp:spPr>
        <a:xfrm>
          <a:off x="604411" y="812993"/>
          <a:ext cx="189524" cy="15544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1" r="750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9A05B4-21E6-440D-BC7B-0A15302EE449}">
      <dsp:nvSpPr>
        <dsp:cNvPr id="0" name=""/>
        <dsp:cNvSpPr/>
      </dsp:nvSpPr>
      <dsp:spPr>
        <a:xfrm>
          <a:off x="0" y="1224737"/>
          <a:ext cx="64350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DBE Program and additional procurement requirements</a:t>
          </a:r>
        </a:p>
      </dsp:txBody>
      <dsp:txXfrm>
        <a:off x="1342676" y="1224737"/>
        <a:ext cx="5092358" cy="556698"/>
      </dsp:txXfrm>
    </dsp:sp>
    <dsp:sp modelId="{878687C6-2F9E-4978-97EC-D94F0FB8C4C9}">
      <dsp:nvSpPr>
        <dsp:cNvPr id="0" name=""/>
        <dsp:cNvSpPr/>
      </dsp:nvSpPr>
      <dsp:spPr>
        <a:xfrm>
          <a:off x="604411" y="1425362"/>
          <a:ext cx="189524" cy="15544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1" r="750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CCC3684-FF71-4BE0-BBF6-62C19D6B3B4F}">
      <dsp:nvSpPr>
        <dsp:cNvPr id="0" name=""/>
        <dsp:cNvSpPr/>
      </dsp:nvSpPr>
      <dsp:spPr>
        <a:xfrm>
          <a:off x="0" y="1837105"/>
          <a:ext cx="64350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Potential principal forgiveness</a:t>
          </a:r>
        </a:p>
      </dsp:txBody>
      <dsp:txXfrm>
        <a:off x="1342676" y="1837105"/>
        <a:ext cx="5092358" cy="556698"/>
      </dsp:txXfrm>
    </dsp:sp>
    <dsp:sp modelId="{6385AB82-0F96-4526-8FBE-FFCED90A0E4E}">
      <dsp:nvSpPr>
        <dsp:cNvPr id="0" name=""/>
        <dsp:cNvSpPr/>
      </dsp:nvSpPr>
      <dsp:spPr>
        <a:xfrm>
          <a:off x="604411" y="2037730"/>
          <a:ext cx="189524" cy="15544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501" r="7501"/>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AED301E-9B71-4460-95BB-A8B6EA298850}">
      <dsp:nvSpPr>
        <dsp:cNvPr id="0" name=""/>
        <dsp:cNvSpPr/>
      </dsp:nvSpPr>
      <dsp:spPr>
        <a:xfrm>
          <a:off x="0" y="2449474"/>
          <a:ext cx="64350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Below-market fixed interest rates</a:t>
          </a:r>
        </a:p>
      </dsp:txBody>
      <dsp:txXfrm>
        <a:off x="1342676" y="2449474"/>
        <a:ext cx="5092358" cy="556698"/>
      </dsp:txXfrm>
    </dsp:sp>
    <dsp:sp modelId="{3F874C5E-E2AD-44B5-8085-6605DC1F73FD}">
      <dsp:nvSpPr>
        <dsp:cNvPr id="0" name=""/>
        <dsp:cNvSpPr/>
      </dsp:nvSpPr>
      <dsp:spPr>
        <a:xfrm>
          <a:off x="55669" y="2649404"/>
          <a:ext cx="1287007"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672" r="4467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5AC76-768A-4A50-B7FD-02A37EE7B76C}">
      <dsp:nvSpPr>
        <dsp:cNvPr id="0" name=""/>
        <dsp:cNvSpPr/>
      </dsp:nvSpPr>
      <dsp:spPr>
        <a:xfrm>
          <a:off x="0" y="3061842"/>
          <a:ext cx="64350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Up to 30-year repayment period and access to year-round funding</a:t>
          </a:r>
        </a:p>
      </dsp:txBody>
      <dsp:txXfrm>
        <a:off x="1342676" y="3061842"/>
        <a:ext cx="5092358" cy="556698"/>
      </dsp:txXfrm>
    </dsp:sp>
    <dsp:sp modelId="{6F13FA73-D77E-4333-B784-3BB105507E50}">
      <dsp:nvSpPr>
        <dsp:cNvPr id="0" name=""/>
        <dsp:cNvSpPr/>
      </dsp:nvSpPr>
      <dsp:spPr>
        <a:xfrm>
          <a:off x="55669" y="3261773"/>
          <a:ext cx="1287007"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672" r="4467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E72B33-4EE6-4940-8382-430207660712}">
      <dsp:nvSpPr>
        <dsp:cNvPr id="0" name=""/>
        <dsp:cNvSpPr/>
      </dsp:nvSpPr>
      <dsp:spPr>
        <a:xfrm>
          <a:off x="0" y="3674211"/>
          <a:ext cx="64350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Loan origination fee (1.75% for SFY 2024 IUP)</a:t>
          </a:r>
        </a:p>
      </dsp:txBody>
      <dsp:txXfrm>
        <a:off x="1342676" y="3674211"/>
        <a:ext cx="5092358" cy="556698"/>
      </dsp:txXfrm>
    </dsp:sp>
    <dsp:sp modelId="{D4A8ADD3-0F6A-4DD3-8865-C6CF666CF1A8}">
      <dsp:nvSpPr>
        <dsp:cNvPr id="0" name=""/>
        <dsp:cNvSpPr/>
      </dsp:nvSpPr>
      <dsp:spPr>
        <a:xfrm>
          <a:off x="55669" y="3874141"/>
          <a:ext cx="1287007"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DE6A2-79CD-4F86-ADBF-1A7B29CF81C3}">
      <dsp:nvSpPr>
        <dsp:cNvPr id="0" name=""/>
        <dsp:cNvSpPr/>
      </dsp:nvSpPr>
      <dsp:spPr>
        <a:xfrm>
          <a:off x="0" y="0"/>
          <a:ext cx="6103937" cy="63805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Correct water system deficiencies</a:t>
          </a:r>
          <a:endParaRPr lang="en-US" sz="1600" b="0" kern="1200" dirty="0">
            <a:solidFill>
              <a:schemeClr val="tx1">
                <a:lumMod val="75000"/>
                <a:lumOff val="25000"/>
              </a:schemeClr>
            </a:solidFill>
          </a:endParaRPr>
        </a:p>
      </dsp:txBody>
      <dsp:txXfrm>
        <a:off x="1284592" y="0"/>
        <a:ext cx="4819344" cy="638054"/>
      </dsp:txXfrm>
    </dsp:sp>
    <dsp:sp modelId="{3E25E8C3-72B8-4318-B701-C7AB3C3F309B}">
      <dsp:nvSpPr>
        <dsp:cNvPr id="0" name=""/>
        <dsp:cNvSpPr/>
      </dsp:nvSpPr>
      <dsp:spPr>
        <a:xfrm>
          <a:off x="582762" y="228012"/>
          <a:ext cx="182873" cy="182029"/>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498" r="749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50ECACE-7EA3-41FF-AD45-06A8083C8A1B}">
      <dsp:nvSpPr>
        <dsp:cNvPr id="0" name=""/>
        <dsp:cNvSpPr/>
      </dsp:nvSpPr>
      <dsp:spPr>
        <a:xfrm>
          <a:off x="0" y="701859"/>
          <a:ext cx="6103937" cy="63805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Upgrade or replace water systems</a:t>
          </a:r>
        </a:p>
      </dsp:txBody>
      <dsp:txXfrm>
        <a:off x="1284592" y="701859"/>
        <a:ext cx="4819344" cy="638054"/>
      </dsp:txXfrm>
    </dsp:sp>
    <dsp:sp modelId="{99C21427-C3E0-4911-9B97-A29BE83AEB61}">
      <dsp:nvSpPr>
        <dsp:cNvPr id="0" name=""/>
        <dsp:cNvSpPr/>
      </dsp:nvSpPr>
      <dsp:spPr>
        <a:xfrm>
          <a:off x="582762" y="930875"/>
          <a:ext cx="182873" cy="18002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967" r="7967"/>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A36429-1575-47F6-BBD9-28045995F756}">
      <dsp:nvSpPr>
        <dsp:cNvPr id="0" name=""/>
        <dsp:cNvSpPr/>
      </dsp:nvSpPr>
      <dsp:spPr>
        <a:xfrm>
          <a:off x="0" y="1403719"/>
          <a:ext cx="6103937" cy="63805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Purchase capacity</a:t>
          </a:r>
        </a:p>
      </dsp:txBody>
      <dsp:txXfrm>
        <a:off x="1284592" y="1403719"/>
        <a:ext cx="4819344" cy="638054"/>
      </dsp:txXfrm>
    </dsp:sp>
    <dsp:sp modelId="{6F76FC76-4E66-4841-820C-8924F15B657D}">
      <dsp:nvSpPr>
        <dsp:cNvPr id="0" name=""/>
        <dsp:cNvSpPr/>
      </dsp:nvSpPr>
      <dsp:spPr>
        <a:xfrm>
          <a:off x="582762" y="1632735"/>
          <a:ext cx="182873" cy="180023"/>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7967" r="7967"/>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1F48A97-3E49-4A84-B95B-CCDD7BFA1E44}">
      <dsp:nvSpPr>
        <dsp:cNvPr id="0" name=""/>
        <dsp:cNvSpPr/>
      </dsp:nvSpPr>
      <dsp:spPr>
        <a:xfrm>
          <a:off x="0" y="2105579"/>
          <a:ext cx="6103937" cy="63805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Consolidate or purchase other systems</a:t>
          </a:r>
        </a:p>
      </dsp:txBody>
      <dsp:txXfrm>
        <a:off x="1284592" y="2105579"/>
        <a:ext cx="4819344" cy="638054"/>
      </dsp:txXfrm>
    </dsp:sp>
    <dsp:sp modelId="{F9B45C1C-E8DB-4F06-80DC-49C18EF62095}">
      <dsp:nvSpPr>
        <dsp:cNvPr id="0" name=""/>
        <dsp:cNvSpPr/>
      </dsp:nvSpPr>
      <dsp:spPr>
        <a:xfrm>
          <a:off x="63805" y="2344298"/>
          <a:ext cx="1220787" cy="16061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383" r="4438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F3820C2-A3A8-4BC7-99E6-DC158AAA461F}">
      <dsp:nvSpPr>
        <dsp:cNvPr id="0" name=""/>
        <dsp:cNvSpPr/>
      </dsp:nvSpPr>
      <dsp:spPr>
        <a:xfrm>
          <a:off x="0" y="2807439"/>
          <a:ext cx="6103937" cy="63805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Implement green projects</a:t>
          </a:r>
        </a:p>
      </dsp:txBody>
      <dsp:txXfrm>
        <a:off x="1284592" y="2807439"/>
        <a:ext cx="4819344" cy="638054"/>
      </dsp:txXfrm>
    </dsp:sp>
    <dsp:sp modelId="{6B0D1862-3891-4E2C-85DC-0AB32E3B8094}">
      <dsp:nvSpPr>
        <dsp:cNvPr id="0" name=""/>
        <dsp:cNvSpPr/>
      </dsp:nvSpPr>
      <dsp:spPr>
        <a:xfrm>
          <a:off x="63805" y="3046158"/>
          <a:ext cx="1220787" cy="16061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383" r="4438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64972F9-A9F8-49F8-8EBB-EB77403B39D1}">
      <dsp:nvSpPr>
        <dsp:cNvPr id="0" name=""/>
        <dsp:cNvSpPr/>
      </dsp:nvSpPr>
      <dsp:spPr>
        <a:xfrm>
          <a:off x="0" y="3509298"/>
          <a:ext cx="6103937" cy="63805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lumMod val="75000"/>
                  <a:lumOff val="25000"/>
                </a:schemeClr>
              </a:solidFill>
            </a:rPr>
            <a:t>Implement source water protection projects</a:t>
          </a:r>
        </a:p>
      </dsp:txBody>
      <dsp:txXfrm>
        <a:off x="1284592" y="3509298"/>
        <a:ext cx="4819344" cy="638054"/>
      </dsp:txXfrm>
    </dsp:sp>
    <dsp:sp modelId="{38EDE28B-1386-436C-8EB7-36095B0AD55F}">
      <dsp:nvSpPr>
        <dsp:cNvPr id="0" name=""/>
        <dsp:cNvSpPr/>
      </dsp:nvSpPr>
      <dsp:spPr>
        <a:xfrm>
          <a:off x="63805" y="3748017"/>
          <a:ext cx="1220787" cy="16061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383" r="4438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356C8-9F73-408E-84C4-9A76E0C434BD}">
      <dsp:nvSpPr>
        <dsp:cNvPr id="0" name=""/>
        <dsp:cNvSpPr/>
      </dsp:nvSpPr>
      <dsp:spPr>
        <a:xfrm>
          <a:off x="0" y="0"/>
          <a:ext cx="62096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Required adoption of a Water Conservation and Drought Contingency Plan (› $500,000 assistance)</a:t>
          </a:r>
        </a:p>
      </dsp:txBody>
      <dsp:txXfrm>
        <a:off x="1297596" y="0"/>
        <a:ext cx="4912038" cy="556698"/>
      </dsp:txXfrm>
    </dsp:sp>
    <dsp:sp modelId="{4F70BC1F-A588-4727-B3D5-4DD501477262}">
      <dsp:nvSpPr>
        <dsp:cNvPr id="0" name=""/>
        <dsp:cNvSpPr/>
      </dsp:nvSpPr>
      <dsp:spPr>
        <a:xfrm>
          <a:off x="585190" y="200625"/>
          <a:ext cx="182886" cy="15544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833" r="12833"/>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21D9A8C-439B-4FE2-848E-491ECC505E10}">
      <dsp:nvSpPr>
        <dsp:cNvPr id="0" name=""/>
        <dsp:cNvSpPr/>
      </dsp:nvSpPr>
      <dsp:spPr>
        <a:xfrm>
          <a:off x="0" y="612368"/>
          <a:ext cx="62096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Davis-Bacon wage requirements, American Iron and Steel, NEPA-type environmental review</a:t>
          </a:r>
        </a:p>
      </dsp:txBody>
      <dsp:txXfrm>
        <a:off x="1297596" y="612368"/>
        <a:ext cx="4912038" cy="556698"/>
      </dsp:txXfrm>
    </dsp:sp>
    <dsp:sp modelId="{8ED09F65-31B5-4149-A9CB-6DC6C5D0DB79}">
      <dsp:nvSpPr>
        <dsp:cNvPr id="0" name=""/>
        <dsp:cNvSpPr/>
      </dsp:nvSpPr>
      <dsp:spPr>
        <a:xfrm>
          <a:off x="585190" y="813205"/>
          <a:ext cx="182886" cy="15502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D8ABF05-FBD5-473F-B8BA-307FC800DC87}">
      <dsp:nvSpPr>
        <dsp:cNvPr id="0" name=""/>
        <dsp:cNvSpPr/>
      </dsp:nvSpPr>
      <dsp:spPr>
        <a:xfrm>
          <a:off x="0" y="1224737"/>
          <a:ext cx="62096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DBE Program </a:t>
          </a:r>
        </a:p>
      </dsp:txBody>
      <dsp:txXfrm>
        <a:off x="1297596" y="1224737"/>
        <a:ext cx="4912038" cy="556698"/>
      </dsp:txXfrm>
    </dsp:sp>
    <dsp:sp modelId="{9384DE9F-CA04-47C2-8C09-95B1E10B5A24}">
      <dsp:nvSpPr>
        <dsp:cNvPr id="0" name=""/>
        <dsp:cNvSpPr/>
      </dsp:nvSpPr>
      <dsp:spPr>
        <a:xfrm>
          <a:off x="585190" y="1425573"/>
          <a:ext cx="182886" cy="15502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935" r="12935"/>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17325D5-DB8D-4045-8A58-8E4EE67932F1}">
      <dsp:nvSpPr>
        <dsp:cNvPr id="0" name=""/>
        <dsp:cNvSpPr/>
      </dsp:nvSpPr>
      <dsp:spPr>
        <a:xfrm>
          <a:off x="0" y="1837105"/>
          <a:ext cx="62096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Potential principal forgiveness</a:t>
          </a:r>
        </a:p>
      </dsp:txBody>
      <dsp:txXfrm>
        <a:off x="1297596" y="1837105"/>
        <a:ext cx="4912038" cy="556698"/>
      </dsp:txXfrm>
    </dsp:sp>
    <dsp:sp modelId="{F6DB13ED-66ED-49E3-90EC-FA170C87AFF5}">
      <dsp:nvSpPr>
        <dsp:cNvPr id="0" name=""/>
        <dsp:cNvSpPr/>
      </dsp:nvSpPr>
      <dsp:spPr>
        <a:xfrm>
          <a:off x="55669" y="2037036"/>
          <a:ext cx="1241927"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1B8E5ED-BF90-410A-961D-DD7CC5EC34E2}">
      <dsp:nvSpPr>
        <dsp:cNvPr id="0" name=""/>
        <dsp:cNvSpPr/>
      </dsp:nvSpPr>
      <dsp:spPr>
        <a:xfrm>
          <a:off x="0" y="2449474"/>
          <a:ext cx="62096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Below-market fixed interest rates</a:t>
          </a:r>
        </a:p>
      </dsp:txBody>
      <dsp:txXfrm>
        <a:off x="1297596" y="2449474"/>
        <a:ext cx="4912038" cy="556698"/>
      </dsp:txXfrm>
    </dsp:sp>
    <dsp:sp modelId="{2B512414-FBF0-4B9F-B808-B8AC036A186D}">
      <dsp:nvSpPr>
        <dsp:cNvPr id="0" name=""/>
        <dsp:cNvSpPr/>
      </dsp:nvSpPr>
      <dsp:spPr>
        <a:xfrm>
          <a:off x="55669" y="2649404"/>
          <a:ext cx="1241927"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697494B-4B1F-43E9-BE67-18A260FA53AD}">
      <dsp:nvSpPr>
        <dsp:cNvPr id="0" name=""/>
        <dsp:cNvSpPr/>
      </dsp:nvSpPr>
      <dsp:spPr>
        <a:xfrm>
          <a:off x="0" y="3061842"/>
          <a:ext cx="62096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Up to 30-year repayment period and access to year-round funding</a:t>
          </a:r>
        </a:p>
      </dsp:txBody>
      <dsp:txXfrm>
        <a:off x="1297596" y="3061842"/>
        <a:ext cx="4912038" cy="556698"/>
      </dsp:txXfrm>
    </dsp:sp>
    <dsp:sp modelId="{06265D51-4155-4D3F-BC02-E1F3A8F679D3}">
      <dsp:nvSpPr>
        <dsp:cNvPr id="0" name=""/>
        <dsp:cNvSpPr/>
      </dsp:nvSpPr>
      <dsp:spPr>
        <a:xfrm>
          <a:off x="55669" y="3261773"/>
          <a:ext cx="1241927"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9C231D7-55BB-4214-9ECF-6CB3C256F0A8}">
      <dsp:nvSpPr>
        <dsp:cNvPr id="0" name=""/>
        <dsp:cNvSpPr/>
      </dsp:nvSpPr>
      <dsp:spPr>
        <a:xfrm>
          <a:off x="0" y="3674211"/>
          <a:ext cx="6209635" cy="556698"/>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lumMod val="75000"/>
                  <a:lumOff val="25000"/>
                </a:schemeClr>
              </a:solidFill>
            </a:rPr>
            <a:t>Loan origination fee (2.0% for SFY 2021 IUP)</a:t>
          </a:r>
        </a:p>
      </dsp:txBody>
      <dsp:txXfrm>
        <a:off x="1297596" y="3674211"/>
        <a:ext cx="4912038" cy="556698"/>
      </dsp:txXfrm>
    </dsp:sp>
    <dsp:sp modelId="{BF81683C-31F7-42A1-86CC-3D34542DE6CF}">
      <dsp:nvSpPr>
        <dsp:cNvPr id="0" name=""/>
        <dsp:cNvSpPr/>
      </dsp:nvSpPr>
      <dsp:spPr>
        <a:xfrm>
          <a:off x="55669" y="3874141"/>
          <a:ext cx="1241927" cy="15683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4478" r="44478"/>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281BA7-7594-6760-120D-E0352C354FC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6CF1EF4D-A618-AD12-EA64-BE1CCFCDE11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EFD8DB9-AC55-455B-A877-0CB2D34522A1}" type="datetimeFigureOut">
              <a:rPr lang="en-US" smtClean="0"/>
              <a:t>9/26/2024</a:t>
            </a:fld>
            <a:endParaRPr lang="en-US"/>
          </a:p>
        </p:txBody>
      </p:sp>
      <p:sp>
        <p:nvSpPr>
          <p:cNvPr id="4" name="Footer Placeholder 3">
            <a:extLst>
              <a:ext uri="{FF2B5EF4-FFF2-40B4-BE49-F238E27FC236}">
                <a16:creationId xmlns:a16="http://schemas.microsoft.com/office/drawing/2014/main" id="{3CE7EE26-6399-82BF-1A50-BDB15114574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5FAC73AD-D2BF-93C9-6593-C63A9EEF294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E7CBF56-6C9F-4916-81AB-E200EE35D2EE}" type="slidenum">
              <a:rPr lang="en-US" smtClean="0"/>
              <a:t>‹#›</a:t>
            </a:fld>
            <a:endParaRPr lang="en-US"/>
          </a:p>
        </p:txBody>
      </p:sp>
    </p:spTree>
    <p:extLst>
      <p:ext uri="{BB962C8B-B14F-4D97-AF65-F5344CB8AC3E}">
        <p14:creationId xmlns:p14="http://schemas.microsoft.com/office/powerpoint/2010/main" val="348954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FE389F7-BB84-4C37-A1D2-7B2D799155FD}" type="datetimeFigureOut">
              <a:rPr lang="en-US" smtClean="0"/>
              <a:t>9/26/2024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58FC19C-951A-4620-99CF-5F624531E7B3}" type="slidenum">
              <a:rPr lang="en-US" smtClean="0"/>
              <a:t>‹#›</a:t>
            </a:fld>
            <a:endParaRPr lang="en-US"/>
          </a:p>
        </p:txBody>
      </p:sp>
    </p:spTree>
    <p:extLst>
      <p:ext uri="{BB962C8B-B14F-4D97-AF65-F5344CB8AC3E}">
        <p14:creationId xmlns:p14="http://schemas.microsoft.com/office/powerpoint/2010/main" val="275833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twdb.texas.gov/waterplanning/rwp/plans/2021/index.as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FC19C-951A-4620-99CF-5F624531E7B3}" type="slidenum">
              <a:rPr lang="en-US" smtClean="0"/>
              <a:t>1</a:t>
            </a:fld>
            <a:endParaRPr lang="en-US"/>
          </a:p>
        </p:txBody>
      </p:sp>
    </p:spTree>
    <p:extLst>
      <p:ext uri="{BB962C8B-B14F-4D97-AF65-F5344CB8AC3E}">
        <p14:creationId xmlns:p14="http://schemas.microsoft.com/office/powerpoint/2010/main" val="103045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Value Header: Your project satisfies the requirements for six Bureau of Reclamation grant programs.</a:t>
            </a:r>
          </a:p>
          <a:p>
            <a:r>
              <a:rPr lang="en-US"/>
              <a:t>Animation: I want to focus our time today on the </a:t>
            </a:r>
            <a:r>
              <a:rPr lang="en-US" err="1"/>
              <a:t>the</a:t>
            </a:r>
            <a:r>
              <a:rPr lang="en-US"/>
              <a:t> second one – the Desalination Construction Program. </a:t>
            </a:r>
          </a:p>
          <a:p>
            <a:endParaRPr lang="en-US"/>
          </a:p>
          <a:p>
            <a:r>
              <a:rPr lang="en-US" b="1"/>
              <a:t>Note from Yuliana: </a:t>
            </a:r>
          </a:p>
          <a:p>
            <a:pPr defTabSz="966612">
              <a:defRPr/>
            </a:pPr>
            <a:r>
              <a:rPr lang="en-US"/>
              <a:t>We will focus on program #2 so not sure if we can highlight it a different color, add some animation to highlight we will focus on that one for their purposes and needs. I know the title is not a complete thought, what I am trying to list here is all programs I think they could pursue but only have time to focus on the one that they seemed more interested in at this time.</a:t>
            </a:r>
          </a:p>
          <a:p>
            <a:endParaRPr lang="en-US" b="0"/>
          </a:p>
        </p:txBody>
      </p:sp>
      <p:sp>
        <p:nvSpPr>
          <p:cNvPr id="4" name="Slide Number Placeholder 3"/>
          <p:cNvSpPr>
            <a:spLocks noGrp="1"/>
          </p:cNvSpPr>
          <p:nvPr>
            <p:ph type="sldNum" sz="quarter" idx="5"/>
          </p:nvPr>
        </p:nvSpPr>
        <p:spPr/>
        <p:txBody>
          <a:bodyPr/>
          <a:lstStyle/>
          <a:p>
            <a:fld id="{958FC19C-951A-4620-99CF-5F624531E7B3}" type="slidenum">
              <a:rPr lang="en-US" smtClean="0"/>
              <a:t>18</a:t>
            </a:fld>
            <a:endParaRPr lang="en-US"/>
          </a:p>
        </p:txBody>
      </p:sp>
    </p:spTree>
    <p:extLst>
      <p:ext uri="{BB962C8B-B14F-4D97-AF65-F5344CB8AC3E}">
        <p14:creationId xmlns:p14="http://schemas.microsoft.com/office/powerpoint/2010/main" val="4191727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Value Header: Your project satisfies the requirements for six Bureau of Reclamation grant programs.</a:t>
            </a:r>
          </a:p>
          <a:p>
            <a:r>
              <a:rPr lang="en-US"/>
              <a:t>Animation: I want to focus our time today on the </a:t>
            </a:r>
            <a:r>
              <a:rPr lang="en-US" err="1"/>
              <a:t>the</a:t>
            </a:r>
            <a:r>
              <a:rPr lang="en-US"/>
              <a:t> second one – the Desalination Construction Program. </a:t>
            </a:r>
          </a:p>
          <a:p>
            <a:endParaRPr lang="en-US"/>
          </a:p>
          <a:p>
            <a:r>
              <a:rPr lang="en-US" b="1"/>
              <a:t>Note from Yuliana: </a:t>
            </a:r>
          </a:p>
          <a:p>
            <a:pPr defTabSz="966612">
              <a:defRPr/>
            </a:pPr>
            <a:r>
              <a:rPr lang="en-US"/>
              <a:t>We will focus on program #2 so not sure if we can highlight it a different color, add some animation to highlight we will focus on that one for their purposes and needs. I know the title is not a complete thought, what I am trying to list here is all programs I think they could pursue but only have time to focus on the one that they seemed more interested in at this time.</a:t>
            </a:r>
          </a:p>
          <a:p>
            <a:endParaRPr lang="en-US" b="0"/>
          </a:p>
        </p:txBody>
      </p:sp>
      <p:sp>
        <p:nvSpPr>
          <p:cNvPr id="4" name="Slide Number Placeholder 3"/>
          <p:cNvSpPr>
            <a:spLocks noGrp="1"/>
          </p:cNvSpPr>
          <p:nvPr>
            <p:ph type="sldNum" sz="quarter" idx="5"/>
          </p:nvPr>
        </p:nvSpPr>
        <p:spPr/>
        <p:txBody>
          <a:bodyPr/>
          <a:lstStyle/>
          <a:p>
            <a:fld id="{958FC19C-951A-4620-99CF-5F624531E7B3}" type="slidenum">
              <a:rPr lang="en-US" smtClean="0"/>
              <a:t>20</a:t>
            </a:fld>
            <a:endParaRPr lang="en-US"/>
          </a:p>
        </p:txBody>
      </p:sp>
    </p:spTree>
    <p:extLst>
      <p:ext uri="{BB962C8B-B14F-4D97-AF65-F5344CB8AC3E}">
        <p14:creationId xmlns:p14="http://schemas.microsoft.com/office/powerpoint/2010/main" val="350821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Value Header: Your project satisfies the requirements for six Bureau of Reclamation grant programs.</a:t>
            </a:r>
          </a:p>
          <a:p>
            <a:r>
              <a:rPr lang="en-US"/>
              <a:t>Animation: I want to focus our time today on the </a:t>
            </a:r>
            <a:r>
              <a:rPr lang="en-US" err="1"/>
              <a:t>the</a:t>
            </a:r>
            <a:r>
              <a:rPr lang="en-US"/>
              <a:t> second one – the Desalination Construction Program. </a:t>
            </a:r>
          </a:p>
          <a:p>
            <a:endParaRPr lang="en-US"/>
          </a:p>
          <a:p>
            <a:r>
              <a:rPr lang="en-US" b="1"/>
              <a:t>Note from Yuliana: </a:t>
            </a:r>
          </a:p>
          <a:p>
            <a:pPr defTabSz="966612">
              <a:defRPr/>
            </a:pPr>
            <a:r>
              <a:rPr lang="en-US"/>
              <a:t>We will focus on program #2 so not sure if we can highlight it a different color, add some animation to highlight we will focus on that one for their purposes and needs. I know the title is not a complete thought, what I am trying to list here is all programs I think they could pursue but only have time to focus on the one that they seemed more interested in at this time.</a:t>
            </a:r>
          </a:p>
          <a:p>
            <a:endParaRPr lang="en-US" b="0"/>
          </a:p>
        </p:txBody>
      </p:sp>
      <p:sp>
        <p:nvSpPr>
          <p:cNvPr id="4" name="Slide Number Placeholder 3"/>
          <p:cNvSpPr>
            <a:spLocks noGrp="1"/>
          </p:cNvSpPr>
          <p:nvPr>
            <p:ph type="sldNum" sz="quarter" idx="5"/>
          </p:nvPr>
        </p:nvSpPr>
        <p:spPr/>
        <p:txBody>
          <a:bodyPr/>
          <a:lstStyle/>
          <a:p>
            <a:fld id="{958FC19C-951A-4620-99CF-5F624531E7B3}" type="slidenum">
              <a:rPr lang="en-US" smtClean="0"/>
              <a:t>21</a:t>
            </a:fld>
            <a:endParaRPr lang="en-US"/>
          </a:p>
        </p:txBody>
      </p:sp>
    </p:spTree>
    <p:extLst>
      <p:ext uri="{BB962C8B-B14F-4D97-AF65-F5344CB8AC3E}">
        <p14:creationId xmlns:p14="http://schemas.microsoft.com/office/powerpoint/2010/main" val="737450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Value Header: Your project satisfies the requirements for six Bureau of Reclamation grant programs.</a:t>
            </a:r>
          </a:p>
          <a:p>
            <a:r>
              <a:rPr lang="en-US"/>
              <a:t>Animation: I want to focus our time today on the </a:t>
            </a:r>
            <a:r>
              <a:rPr lang="en-US" err="1"/>
              <a:t>the</a:t>
            </a:r>
            <a:r>
              <a:rPr lang="en-US"/>
              <a:t> second one – the Desalination Construction Program. </a:t>
            </a:r>
          </a:p>
          <a:p>
            <a:endParaRPr lang="en-US"/>
          </a:p>
          <a:p>
            <a:r>
              <a:rPr lang="en-US" b="1"/>
              <a:t>Note from Yuliana: </a:t>
            </a:r>
          </a:p>
          <a:p>
            <a:pPr defTabSz="966612">
              <a:defRPr/>
            </a:pPr>
            <a:r>
              <a:rPr lang="en-US"/>
              <a:t>We will focus on program #2 so not sure if we can highlight it a different color, add some animation to highlight we will focus on that one for their purposes and needs. I know the title is not a complete thought, what I am trying to list here is all programs I think they could pursue but only have time to focus on the one that they seemed more interested in at this time.</a:t>
            </a:r>
          </a:p>
          <a:p>
            <a:endParaRPr lang="en-US" b="0"/>
          </a:p>
        </p:txBody>
      </p:sp>
      <p:sp>
        <p:nvSpPr>
          <p:cNvPr id="4" name="Slide Number Placeholder 3"/>
          <p:cNvSpPr>
            <a:spLocks noGrp="1"/>
          </p:cNvSpPr>
          <p:nvPr>
            <p:ph type="sldNum" sz="quarter" idx="5"/>
          </p:nvPr>
        </p:nvSpPr>
        <p:spPr/>
        <p:txBody>
          <a:bodyPr/>
          <a:lstStyle/>
          <a:p>
            <a:fld id="{958FC19C-951A-4620-99CF-5F624531E7B3}" type="slidenum">
              <a:rPr lang="en-US" smtClean="0"/>
              <a:t>22</a:t>
            </a:fld>
            <a:endParaRPr lang="en-US"/>
          </a:p>
        </p:txBody>
      </p:sp>
    </p:spTree>
    <p:extLst>
      <p:ext uri="{BB962C8B-B14F-4D97-AF65-F5344CB8AC3E}">
        <p14:creationId xmlns:p14="http://schemas.microsoft.com/office/powerpoint/2010/main" val="170269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Value Header: Your project satisfies the requirements for six Bureau of Reclamation grant programs.</a:t>
            </a:r>
          </a:p>
          <a:p>
            <a:r>
              <a:rPr lang="en-US"/>
              <a:t>Animation: I want to focus our time today on the </a:t>
            </a:r>
            <a:r>
              <a:rPr lang="en-US" err="1"/>
              <a:t>the</a:t>
            </a:r>
            <a:r>
              <a:rPr lang="en-US"/>
              <a:t> second one – the Desalination Construction Program. </a:t>
            </a:r>
          </a:p>
          <a:p>
            <a:endParaRPr lang="en-US"/>
          </a:p>
          <a:p>
            <a:r>
              <a:rPr lang="en-US" b="1"/>
              <a:t>Note from Yuliana: </a:t>
            </a:r>
          </a:p>
          <a:p>
            <a:pPr defTabSz="966612">
              <a:defRPr/>
            </a:pPr>
            <a:r>
              <a:rPr lang="en-US"/>
              <a:t>We will focus on program #2 so not sure if we can highlight it a different color, add some animation to highlight we will focus on that one for their purposes and needs. I know the title is not a complete thought, what I am trying to list here is all programs I think they could pursue but only have time to focus on the one that they seemed more interested in at this time.</a:t>
            </a:r>
          </a:p>
          <a:p>
            <a:endParaRPr lang="en-US" b="0"/>
          </a:p>
        </p:txBody>
      </p:sp>
      <p:sp>
        <p:nvSpPr>
          <p:cNvPr id="4" name="Slide Number Placeholder 3"/>
          <p:cNvSpPr>
            <a:spLocks noGrp="1"/>
          </p:cNvSpPr>
          <p:nvPr>
            <p:ph type="sldNum" sz="quarter" idx="5"/>
          </p:nvPr>
        </p:nvSpPr>
        <p:spPr/>
        <p:txBody>
          <a:bodyPr/>
          <a:lstStyle/>
          <a:p>
            <a:fld id="{958FC19C-951A-4620-99CF-5F624531E7B3}" type="slidenum">
              <a:rPr lang="en-US" smtClean="0"/>
              <a:t>23</a:t>
            </a:fld>
            <a:endParaRPr lang="en-US"/>
          </a:p>
        </p:txBody>
      </p:sp>
    </p:spTree>
    <p:extLst>
      <p:ext uri="{BB962C8B-B14F-4D97-AF65-F5344CB8AC3E}">
        <p14:creationId xmlns:p14="http://schemas.microsoft.com/office/powerpoint/2010/main" val="964899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defTabSz="1021806">
              <a:defRPr/>
            </a:pPr>
            <a:fld id="{DE2011B5-DE69-42DB-B035-11D213D66B5E}" type="slidenum">
              <a:rPr lang="en-US" sz="1500">
                <a:solidFill>
                  <a:prstClr val="black"/>
                </a:solidFill>
                <a:latin typeface="Calibri"/>
              </a:rPr>
              <a:pPr defTabSz="1021806">
                <a:defRPr/>
              </a:pPr>
              <a:t>24</a:t>
            </a:fld>
            <a:endParaRPr lang="en-US" sz="1500" dirty="0">
              <a:solidFill>
                <a:prstClr val="black"/>
              </a:solidFill>
              <a:latin typeface="Calibri"/>
            </a:endParaRPr>
          </a:p>
        </p:txBody>
      </p:sp>
    </p:spTree>
    <p:extLst>
      <p:ext uri="{BB962C8B-B14F-4D97-AF65-F5344CB8AC3E}">
        <p14:creationId xmlns:p14="http://schemas.microsoft.com/office/powerpoint/2010/main" val="4114605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958FC19C-951A-4620-99CF-5F624531E7B3}" type="slidenum">
              <a:rPr lang="en-US" smtClean="0"/>
              <a:t>26</a:t>
            </a:fld>
            <a:endParaRPr lang="en-US"/>
          </a:p>
        </p:txBody>
      </p:sp>
    </p:spTree>
    <p:extLst>
      <p:ext uri="{BB962C8B-B14F-4D97-AF65-F5344CB8AC3E}">
        <p14:creationId xmlns:p14="http://schemas.microsoft.com/office/powerpoint/2010/main" val="1407786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FC19C-951A-4620-99CF-5F624531E7B3}" type="slidenum">
              <a:rPr lang="en-US" smtClean="0"/>
              <a:t>28</a:t>
            </a:fld>
            <a:endParaRPr lang="en-US"/>
          </a:p>
        </p:txBody>
      </p:sp>
    </p:spTree>
    <p:extLst>
      <p:ext uri="{BB962C8B-B14F-4D97-AF65-F5344CB8AC3E}">
        <p14:creationId xmlns:p14="http://schemas.microsoft.com/office/powerpoint/2010/main" val="3099518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FC19C-951A-4620-99CF-5F624531E7B3}" type="slidenum">
              <a:rPr lang="en-US" smtClean="0"/>
              <a:t>29</a:t>
            </a:fld>
            <a:endParaRPr lang="en-US"/>
          </a:p>
        </p:txBody>
      </p:sp>
    </p:spTree>
    <p:extLst>
      <p:ext uri="{BB962C8B-B14F-4D97-AF65-F5344CB8AC3E}">
        <p14:creationId xmlns:p14="http://schemas.microsoft.com/office/powerpoint/2010/main" val="3162511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sources of funds for TWDB include state match, principal and interest repayments from financial assistance, investment earnings, additional cash resources, and, if demand warrants, the net proceeds from bond issues</a:t>
            </a:r>
          </a:p>
          <a:p>
            <a:endParaRPr lang="en-US" dirty="0"/>
          </a:p>
          <a:p>
            <a:r>
              <a:rPr lang="en-US" dirty="0"/>
              <a:t>Disadvantaged communities </a:t>
            </a:r>
          </a:p>
          <a:p>
            <a:r>
              <a:rPr lang="en-US" dirty="0"/>
              <a:t>AMHI &lt; 75% state AMHI</a:t>
            </a:r>
          </a:p>
          <a:p>
            <a:r>
              <a:rPr lang="en-US" dirty="0"/>
              <a:t>Small community &lt; 10,000</a:t>
            </a:r>
          </a:p>
          <a:p>
            <a:endParaRPr lang="en-US" dirty="0"/>
          </a:p>
          <a:p>
            <a:r>
              <a:rPr lang="en-US" dirty="0"/>
              <a:t>Using the U.S. Bureau of the Census definitions of a rural area, not more than 20 percent of the residential service connections are in urbanized areas and not more than 50 percent are in urban clusters according to the most recent data available to TWDB.</a:t>
            </a:r>
          </a:p>
        </p:txBody>
      </p:sp>
      <p:sp>
        <p:nvSpPr>
          <p:cNvPr id="4" name="Slide Number Placeholder 3"/>
          <p:cNvSpPr>
            <a:spLocks noGrp="1"/>
          </p:cNvSpPr>
          <p:nvPr>
            <p:ph type="sldNum" sz="quarter" idx="5"/>
          </p:nvPr>
        </p:nvSpPr>
        <p:spPr/>
        <p:txBody>
          <a:bodyPr/>
          <a:lstStyle/>
          <a:p>
            <a:fld id="{6C4ADBD1-67E4-489E-92DF-D3735F5497AC}" type="slidenum">
              <a:rPr lang="en-US" smtClean="0"/>
              <a:t>30</a:t>
            </a:fld>
            <a:endParaRPr lang="en-US" dirty="0"/>
          </a:p>
        </p:txBody>
      </p:sp>
    </p:spTree>
    <p:extLst>
      <p:ext uri="{BB962C8B-B14F-4D97-AF65-F5344CB8AC3E}">
        <p14:creationId xmlns:p14="http://schemas.microsoft.com/office/powerpoint/2010/main" val="397583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TDA – identify the affected persons by the projects then do income surveys</a:t>
            </a:r>
          </a:p>
          <a:p>
            <a:r>
              <a:rPr lang="en-US" dirty="0"/>
              <a:t>USBR – water conservation grant for Celina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ADBD1-67E4-489E-92DF-D3735F5497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279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DF894-9AA1-495E-A076-A966ED14489D}" type="slidenum">
              <a:rPr lang="en-US" smtClean="0"/>
              <a:t>31</a:t>
            </a:fld>
            <a:endParaRPr lang="en-US" dirty="0"/>
          </a:p>
        </p:txBody>
      </p:sp>
    </p:spTree>
    <p:extLst>
      <p:ext uri="{BB962C8B-B14F-4D97-AF65-F5344CB8AC3E}">
        <p14:creationId xmlns:p14="http://schemas.microsoft.com/office/powerpoint/2010/main" val="2569291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r>
              <a:rPr lang="en-US" dirty="0"/>
              <a:t>Does not receive federal subsidies, so is not subject to most federal crosscutters</a:t>
            </a:r>
          </a:p>
          <a:p>
            <a:pPr marL="181240" indent="-181240">
              <a:buFontTx/>
              <a:buChar char="-"/>
            </a:pPr>
            <a:r>
              <a:rPr lang="en-US" dirty="0"/>
              <a:t>Enables the Board to fund multiple eligible components in one loan to borrowers (CAN COMBINE WATER + WASTEWATER PROJECTS INTO ONE LOAN)</a:t>
            </a:r>
          </a:p>
          <a:p>
            <a:pPr marL="181240" indent="-181240">
              <a:buFontTx/>
              <a:buChar char="-"/>
            </a:pPr>
            <a:endParaRPr lang="en-US" dirty="0"/>
          </a:p>
          <a:p>
            <a:pPr marL="181240" indent="-181240">
              <a:buFontTx/>
              <a:buChar char="-"/>
            </a:pPr>
            <a:r>
              <a:rPr lang="en-US" dirty="0"/>
              <a:t>Dfund = Texas Water Development Fund</a:t>
            </a:r>
          </a:p>
        </p:txBody>
      </p:sp>
      <p:sp>
        <p:nvSpPr>
          <p:cNvPr id="4" name="Slide Number Placeholder 3"/>
          <p:cNvSpPr>
            <a:spLocks noGrp="1"/>
          </p:cNvSpPr>
          <p:nvPr>
            <p:ph type="sldNum" sz="quarter" idx="5"/>
          </p:nvPr>
        </p:nvSpPr>
        <p:spPr/>
        <p:txBody>
          <a:bodyPr/>
          <a:lstStyle/>
          <a:p>
            <a:fld id="{6C4ADBD1-67E4-489E-92DF-D3735F5497AC}" type="slidenum">
              <a:rPr lang="en-US" smtClean="0"/>
              <a:t>32</a:t>
            </a:fld>
            <a:endParaRPr lang="en-US" dirty="0"/>
          </a:p>
        </p:txBody>
      </p:sp>
    </p:spTree>
    <p:extLst>
      <p:ext uri="{BB962C8B-B14F-4D97-AF65-F5344CB8AC3E}">
        <p14:creationId xmlns:p14="http://schemas.microsoft.com/office/powerpoint/2010/main" val="437892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CWSRF interest rate subsidies in the form of basis point reductions from market rate</a:t>
            </a:r>
          </a:p>
          <a:p>
            <a:r>
              <a:rPr lang="en-US" dirty="0"/>
              <a:t>Equivalency – 165 basis points off</a:t>
            </a:r>
          </a:p>
          <a:p>
            <a:r>
              <a:rPr lang="en-US" dirty="0"/>
              <a:t>Non-equivalency – 130 basis points off</a:t>
            </a:r>
          </a:p>
          <a:p>
            <a:pPr defTabSz="966612">
              <a:defRPr/>
            </a:pPr>
            <a:r>
              <a:rPr lang="en-US" dirty="0"/>
              <a:t>SUBJECT TO MINIMUM INTEREST RATE</a:t>
            </a:r>
          </a:p>
          <a:p>
            <a:endParaRPr lang="en-US" dirty="0"/>
          </a:p>
        </p:txBody>
      </p:sp>
      <p:sp>
        <p:nvSpPr>
          <p:cNvPr id="4" name="Slide Number Placeholder 3"/>
          <p:cNvSpPr>
            <a:spLocks noGrp="1"/>
          </p:cNvSpPr>
          <p:nvPr>
            <p:ph type="sldNum" sz="quarter" idx="5"/>
          </p:nvPr>
        </p:nvSpPr>
        <p:spPr/>
        <p:txBody>
          <a:bodyPr/>
          <a:lstStyle/>
          <a:p>
            <a:fld id="{6C4ADBD1-67E4-489E-92DF-D3735F5497AC}" type="slidenum">
              <a:rPr lang="en-US" smtClean="0"/>
              <a:t>35</a:t>
            </a:fld>
            <a:endParaRPr lang="en-US" dirty="0"/>
          </a:p>
        </p:txBody>
      </p:sp>
    </p:spTree>
    <p:extLst>
      <p:ext uri="{BB962C8B-B14F-4D97-AF65-F5344CB8AC3E}">
        <p14:creationId xmlns:p14="http://schemas.microsoft.com/office/powerpoint/2010/main" val="1747544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DWSRF interest rate subsidies in the form of basis point reductions from market rate</a:t>
            </a:r>
          </a:p>
          <a:p>
            <a:r>
              <a:rPr lang="en-US" dirty="0"/>
              <a:t>Equivalency – 155 basis points off</a:t>
            </a:r>
          </a:p>
          <a:p>
            <a:r>
              <a:rPr lang="en-US" dirty="0"/>
              <a:t>Non-equivalency – 120 basis points off</a:t>
            </a:r>
          </a:p>
          <a:p>
            <a:r>
              <a:rPr lang="en-US" dirty="0"/>
              <a:t>SUBJECT TO MINIMUM INTEREST RATE</a:t>
            </a:r>
          </a:p>
          <a:p>
            <a:endParaRPr lang="en-US" dirty="0"/>
          </a:p>
          <a:p>
            <a:r>
              <a:rPr lang="en-US" dirty="0"/>
              <a:t>Interest rates are subject to the term of the loan and the borrower’s underlying credit rating + basis points off from program chosen</a:t>
            </a:r>
          </a:p>
          <a:p>
            <a:endParaRPr lang="en-US" dirty="0"/>
          </a:p>
        </p:txBody>
      </p:sp>
      <p:sp>
        <p:nvSpPr>
          <p:cNvPr id="4" name="Slide Number Placeholder 3"/>
          <p:cNvSpPr>
            <a:spLocks noGrp="1"/>
          </p:cNvSpPr>
          <p:nvPr>
            <p:ph type="sldNum" sz="quarter" idx="5"/>
          </p:nvPr>
        </p:nvSpPr>
        <p:spPr/>
        <p:txBody>
          <a:bodyPr/>
          <a:lstStyle/>
          <a:p>
            <a:fld id="{6C4ADBD1-67E4-489E-92DF-D3735F5497AC}" type="slidenum">
              <a:rPr lang="en-US" smtClean="0"/>
              <a:t>37</a:t>
            </a:fld>
            <a:endParaRPr lang="en-US" dirty="0"/>
          </a:p>
        </p:txBody>
      </p:sp>
    </p:spTree>
    <p:extLst>
      <p:ext uri="{BB962C8B-B14F-4D97-AF65-F5344CB8AC3E}">
        <p14:creationId xmlns:p14="http://schemas.microsoft.com/office/powerpoint/2010/main" val="1725926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verdana" panose="020B0604030504040204" pitchFamily="34" charset="0"/>
              </a:rPr>
              <a:t>For the 2021 funding cycle, any political subdivision or nonprofit water supply corporation with a project included in the </a:t>
            </a:r>
            <a:r>
              <a:rPr lang="en-US" b="0" i="0" u="sng" dirty="0">
                <a:solidFill>
                  <a:schemeClr val="tx1"/>
                </a:solidFill>
                <a:effectLst/>
                <a:latin typeface="verdana" panose="020B0604030504040204" pitchFamily="34" charset="0"/>
                <a:hlinkClick r:id="rId3">
                  <a:extLst>
                    <a:ext uri="{A12FA001-AC4F-418D-AE19-62706E023703}">
                      <ahyp:hlinkClr xmlns:ahyp="http://schemas.microsoft.com/office/drawing/2018/hyperlinkcolor" val="tx"/>
                    </a:ext>
                  </a:extLst>
                </a:hlinkClick>
              </a:rPr>
              <a:t>approved 2021 Regional Water Plan</a:t>
            </a:r>
            <a:r>
              <a:rPr lang="en-US" b="0" i="0" dirty="0">
                <a:solidFill>
                  <a:schemeClr val="tx1"/>
                </a:solidFill>
                <a:effectLst/>
                <a:latin typeface="verdana" panose="020B0604030504040204" pitchFamily="34" charset="0"/>
              </a:rPr>
              <a:t> </a:t>
            </a:r>
            <a:r>
              <a:rPr lang="en-US" b="0" i="0" dirty="0">
                <a:solidFill>
                  <a:srgbClr val="000000"/>
                </a:solidFill>
                <a:effectLst/>
                <a:latin typeface="verdana" panose="020B0604030504040204" pitchFamily="34" charset="0"/>
              </a:rPr>
              <a:t>for their region is eligible. To qualify for a funding commitment the project will also need to appear as a recommended strategy in the 2022 State Water Plan, which is scheduled for adoption before SWIFT commitments are issued.</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Interest rates are based on the TWDB’s cost of funds, which reflects the program’s AAA credit rating</a:t>
            </a:r>
          </a:p>
          <a:p>
            <a:r>
              <a:rPr lang="en-US" b="0" i="0" dirty="0">
                <a:solidFill>
                  <a:srgbClr val="000000"/>
                </a:solidFill>
                <a:effectLst/>
                <a:latin typeface="verdana" panose="020B0604030504040204" pitchFamily="34" charset="0"/>
              </a:rPr>
              <a:t>This interest rate is further reduced by a subsidy established by the Board for each funding cycle</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The TWDB anticipates selling bonds for each round of funding through the SWIFT program.</a:t>
            </a:r>
          </a:p>
          <a:p>
            <a:endParaRPr lang="en-US" b="0" i="0" dirty="0">
              <a:solidFill>
                <a:srgbClr val="000000"/>
              </a:solidFill>
              <a:effectLst/>
              <a:latin typeface="verdana" panose="020B0604030504040204" pitchFamily="34" charset="0"/>
            </a:endParaRPr>
          </a:p>
          <a:p>
            <a:r>
              <a:rPr lang="en-US" b="0" i="0" dirty="0">
                <a:solidFill>
                  <a:srgbClr val="000000"/>
                </a:solidFill>
                <a:effectLst/>
                <a:latin typeface="verdana" panose="020B0604030504040204" pitchFamily="34" charset="0"/>
              </a:rPr>
              <a:t>Includes a prioritization Process per application period</a:t>
            </a:r>
            <a:endParaRPr lang="en-US" dirty="0"/>
          </a:p>
        </p:txBody>
      </p:sp>
      <p:sp>
        <p:nvSpPr>
          <p:cNvPr id="4" name="Slide Number Placeholder 3"/>
          <p:cNvSpPr>
            <a:spLocks noGrp="1"/>
          </p:cNvSpPr>
          <p:nvPr>
            <p:ph type="sldNum" sz="quarter" idx="5"/>
          </p:nvPr>
        </p:nvSpPr>
        <p:spPr/>
        <p:txBody>
          <a:bodyPr/>
          <a:lstStyle/>
          <a:p>
            <a:fld id="{6C4ADBD1-67E4-489E-92DF-D3735F5497AC}" type="slidenum">
              <a:rPr lang="en-US" smtClean="0"/>
              <a:t>38</a:t>
            </a:fld>
            <a:endParaRPr lang="en-US" dirty="0"/>
          </a:p>
        </p:txBody>
      </p:sp>
    </p:spTree>
    <p:extLst>
      <p:ext uri="{BB962C8B-B14F-4D97-AF65-F5344CB8AC3E}">
        <p14:creationId xmlns:p14="http://schemas.microsoft.com/office/powerpoint/2010/main" val="2992337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FC19C-951A-4620-99CF-5F624531E7B3}" type="slidenum">
              <a:rPr lang="en-US" smtClean="0"/>
              <a:t>39</a:t>
            </a:fld>
            <a:endParaRPr lang="en-US"/>
          </a:p>
        </p:txBody>
      </p:sp>
    </p:spTree>
    <p:extLst>
      <p:ext uri="{BB962C8B-B14F-4D97-AF65-F5344CB8AC3E}">
        <p14:creationId xmlns:p14="http://schemas.microsoft.com/office/powerpoint/2010/main" val="317935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Strategy Grants</a:t>
            </a:r>
          </a:p>
          <a:p>
            <a:r>
              <a:rPr lang="en-US"/>
              <a:t>- projects to conduct planning to support water supply and management solutions (e.g., domestic water supply projects for disadvantaged communities, water marketing, water conservation, drought resilience, and ecological resilience) (see Section C.4.1 – Water Strategy Grants)</a:t>
            </a:r>
          </a:p>
          <a:p>
            <a:endParaRPr lang="en-US"/>
          </a:p>
          <a:p>
            <a:r>
              <a:rPr lang="en-US"/>
              <a:t>Project Design Grants</a:t>
            </a:r>
          </a:p>
          <a:p>
            <a:r>
              <a:rPr lang="en-US"/>
              <a:t>- projects to conduct project-specific design for projects to improve water management or water supplies (see Section C.4.2)</a:t>
            </a:r>
          </a:p>
          <a:p>
            <a:endParaRPr lang="en-US"/>
          </a:p>
          <a:p>
            <a:r>
              <a:rPr lang="en-US"/>
              <a:t>Drought Contingency Plan</a:t>
            </a:r>
          </a:p>
          <a:p>
            <a:r>
              <a:rPr lang="en-US"/>
              <a:t>- proposals to develop a new or update an existing Drought Contingency Plan (see Section C.4.3) </a:t>
            </a:r>
          </a:p>
          <a:p>
            <a:r>
              <a:rPr lang="en-US"/>
              <a:t>- 50% cost share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C19C-951A-4620-99CF-5F624531E7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339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Strategy Grants</a:t>
            </a:r>
          </a:p>
          <a:p>
            <a:r>
              <a:rPr lang="en-US"/>
              <a:t>- projects to conduct planning to support water supply and management solutions (e.g., domestic water supply projects for disadvantaged communities, water marketing, water conservation, drought resilience, and ecological resilience) (see Section C.4.1 – Water Strategy Grants)</a:t>
            </a:r>
          </a:p>
          <a:p>
            <a:endParaRPr lang="en-US"/>
          </a:p>
          <a:p>
            <a:r>
              <a:rPr lang="en-US"/>
              <a:t>Project Design Grants</a:t>
            </a:r>
          </a:p>
          <a:p>
            <a:r>
              <a:rPr lang="en-US"/>
              <a:t>- projects to conduct project-specific design for projects to improve water management or water supplies (see Section C.4.2)</a:t>
            </a:r>
          </a:p>
          <a:p>
            <a:endParaRPr lang="en-US"/>
          </a:p>
          <a:p>
            <a:r>
              <a:rPr lang="en-US"/>
              <a:t>Drought Contingency Plan</a:t>
            </a:r>
          </a:p>
          <a:p>
            <a:r>
              <a:rPr lang="en-US"/>
              <a:t>- proposals to develop a new or update an existing Drought Contingency Plan (see Section C.4.3) </a:t>
            </a:r>
          </a:p>
          <a:p>
            <a:r>
              <a:rPr lang="en-US"/>
              <a:t>- 50% cost share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C19C-951A-4620-99CF-5F624531E7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296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 share for Task D</a:t>
            </a:r>
          </a:p>
          <a:p>
            <a:pPr marL="171450" indent="-171450">
              <a:buFontTx/>
              <a:buChar char="-"/>
            </a:pPr>
            <a:r>
              <a:rPr lang="en-US"/>
              <a:t>Waiver requirements</a:t>
            </a:r>
          </a:p>
          <a:p>
            <a:pPr marL="628650" lvl="1" indent="-171450">
              <a:buFontTx/>
              <a:buChar char="-"/>
            </a:pPr>
            <a:r>
              <a:rPr lang="en-US"/>
              <a:t>Overwhelming federal interest</a:t>
            </a:r>
          </a:p>
          <a:p>
            <a:pPr marL="628650" lvl="1" indent="-171450">
              <a:buFontTx/>
              <a:buChar char="-"/>
            </a:pPr>
            <a:r>
              <a:rPr lang="en-US"/>
              <a:t>Financial hardship</a:t>
            </a:r>
          </a:p>
          <a:p>
            <a:pPr marL="1085850" lvl="2" indent="-171450">
              <a:buFontTx/>
              <a:buChar char="-"/>
            </a:pPr>
            <a:r>
              <a:rPr lang="en-US"/>
              <a:t>Population-weighted median household income and average unemployment rate within the study area and the state based on the latest available data from the US Census Bureau’s American Community Survey</a:t>
            </a:r>
          </a:p>
          <a:p>
            <a:pPr marL="1085850" lvl="2" indent="-171450">
              <a:buFontTx/>
              <a:buChar char="-"/>
            </a:pPr>
            <a:r>
              <a:rPr lang="en-US"/>
              <a:t>Family poverty level for the state as estimated by guidelines published annually by the US Department of Health and Human Services</a:t>
            </a:r>
          </a:p>
          <a:p>
            <a:pPr marL="1085850" lvl="2" indent="-171450">
              <a:buFontTx/>
              <a:buChar char="-"/>
            </a:pPr>
            <a:r>
              <a:rPr lang="en-US"/>
              <a:t>A current financial statement of the applicant and a statement that the applicant does not possess sufficient funds or assets to pay for all or part of the required cost share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C19C-951A-4620-99CF-5F624531E7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059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 Sharing Requirements</a:t>
            </a:r>
          </a:p>
          <a:p>
            <a:pPr marL="171450" indent="-171450">
              <a:buFontTx/>
              <a:buChar char="-"/>
            </a:pPr>
            <a:r>
              <a:rPr lang="en-US"/>
              <a:t>Water Strategy and Project Design with ecological benefits can cost share 25/75</a:t>
            </a:r>
          </a:p>
          <a:p>
            <a:pPr marL="171450" indent="-171450">
              <a:buFontTx/>
              <a:buChar char="-"/>
            </a:pPr>
            <a:r>
              <a:rPr lang="en-US"/>
              <a:t>Planning or Design of projects the purpose of which is to provide domestic water supplies to disadvantaged communities may be eligible for 0% cost share</a:t>
            </a:r>
          </a:p>
          <a:p>
            <a:pPr marL="171450" indent="-171450">
              <a:buFontTx/>
              <a:buChar char="-"/>
            </a:pPr>
            <a:r>
              <a:rPr lang="en-US"/>
              <a:t>Every other project is 50%</a:t>
            </a:r>
          </a:p>
          <a:p>
            <a:pPr marL="0" indent="0">
              <a:buFontTx/>
              <a:buNone/>
            </a:pPr>
            <a:endParaRPr lang="en-US"/>
          </a:p>
          <a:p>
            <a:r>
              <a:rPr lang="en-US"/>
              <a:t>Water Strategy Grants</a:t>
            </a:r>
          </a:p>
          <a:p>
            <a:r>
              <a:rPr lang="en-US"/>
              <a:t>- projects to conduct planning to support water supply and management solutions (e.g., domestic water supply projects for disadvantaged communities, water marketing, water conservation, drought resilience, and ecological resilience) (see Section C.4.1 – Water Strategy Grants)</a:t>
            </a:r>
          </a:p>
          <a:p>
            <a:endParaRPr lang="en-US"/>
          </a:p>
          <a:p>
            <a:r>
              <a:rPr lang="en-US"/>
              <a:t>Project Design Grants</a:t>
            </a:r>
          </a:p>
          <a:p>
            <a:r>
              <a:rPr lang="en-US"/>
              <a:t>- projects to conduct project-specific design for projects to improve water management or water supplies (see Section C.4.2)</a:t>
            </a:r>
          </a:p>
          <a:p>
            <a:endParaRPr lang="en-US"/>
          </a:p>
          <a:p>
            <a:r>
              <a:rPr lang="en-US"/>
              <a:t>Drought Contingency Plan</a:t>
            </a:r>
          </a:p>
          <a:p>
            <a:r>
              <a:rPr lang="en-US"/>
              <a:t>- proposals to develop a new or update an existing Drought Contingency Plan (see Section C.4.3) </a:t>
            </a:r>
          </a:p>
          <a:p>
            <a:r>
              <a:rPr lang="en-US"/>
              <a:t>- 50% cost share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C19C-951A-4620-99CF-5F624531E7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750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SWIFT</a:t>
            </a:r>
          </a:p>
          <a:p>
            <a:pPr marL="171450" indent="-171450">
              <a:buFontTx/>
              <a:buChar char="-"/>
            </a:pPr>
            <a:r>
              <a:rPr lang="en-US"/>
              <a:t>Conservation and reuse</a:t>
            </a:r>
          </a:p>
          <a:p>
            <a:pPr marL="171450" indent="-171450">
              <a:buFontTx/>
              <a:buChar char="-"/>
            </a:pPr>
            <a:r>
              <a:rPr lang="en-US"/>
              <a:t>Desalinating groundwater and seawater</a:t>
            </a:r>
          </a:p>
          <a:p>
            <a:pPr marL="171450" indent="-171450">
              <a:buFontTx/>
              <a:buChar char="-"/>
            </a:pPr>
            <a:r>
              <a:rPr lang="en-US"/>
              <a:t>Building new pipelines</a:t>
            </a:r>
          </a:p>
          <a:p>
            <a:pPr marL="171450" indent="-171450">
              <a:buFontTx/>
              <a:buChar char="-"/>
            </a:pPr>
            <a:r>
              <a:rPr lang="en-US"/>
              <a:t>Developing reservoirs and wells fields</a:t>
            </a:r>
          </a:p>
          <a:p>
            <a:pPr marL="171450" indent="-171450">
              <a:buFontTx/>
              <a:buChar char="-"/>
            </a:pPr>
            <a:r>
              <a:rPr lang="en-US"/>
              <a:t>Purchasing water rights</a:t>
            </a:r>
          </a:p>
          <a:p>
            <a:pPr marL="0" indent="0">
              <a:buFontTx/>
              <a:buNone/>
            </a:pPr>
            <a:endParaRPr lang="en-US"/>
          </a:p>
          <a:p>
            <a:pPr marL="0" indent="0">
              <a:buFontTx/>
              <a:buNone/>
            </a:pPr>
            <a:r>
              <a:rPr lang="en-US"/>
              <a:t>TX Water Development Fund</a:t>
            </a:r>
          </a:p>
          <a:p>
            <a:pPr marL="171450" indent="-171450">
              <a:buFontTx/>
              <a:buChar char="-"/>
            </a:pPr>
            <a:r>
              <a:rPr lang="en-US"/>
              <a:t>Wells</a:t>
            </a:r>
          </a:p>
          <a:p>
            <a:pPr marL="171450" indent="-171450">
              <a:buFontTx/>
              <a:buChar char="-"/>
            </a:pPr>
            <a:r>
              <a:rPr lang="en-US"/>
              <a:t>Retail distribution and wholesale transmission lines</a:t>
            </a:r>
          </a:p>
          <a:p>
            <a:pPr marL="171450" indent="-171450">
              <a:buFontTx/>
              <a:buChar char="-"/>
            </a:pPr>
            <a:r>
              <a:rPr lang="en-US"/>
              <a:t>System acquisitions</a:t>
            </a:r>
          </a:p>
          <a:p>
            <a:pPr marL="171450" indent="-171450">
              <a:buFontTx/>
              <a:buChar char="-"/>
            </a:pPr>
            <a:r>
              <a:rPr lang="en-US"/>
              <a:t>Pumping facilities</a:t>
            </a:r>
          </a:p>
          <a:p>
            <a:pPr marL="171450" indent="-171450">
              <a:buFontTx/>
              <a:buChar char="-"/>
            </a:pPr>
            <a:r>
              <a:rPr lang="en-US"/>
              <a:t>Storage reservoirs and tanks</a:t>
            </a:r>
          </a:p>
          <a:p>
            <a:pPr marL="171450" indent="-171450">
              <a:buFontTx/>
              <a:buChar char="-"/>
            </a:pPr>
            <a:r>
              <a:rPr lang="en-US"/>
              <a:t>Water treatment plants</a:t>
            </a:r>
          </a:p>
          <a:p>
            <a:pPr marL="171450" indent="-171450">
              <a:buFontTx/>
              <a:buChar char="-"/>
            </a:pPr>
            <a:r>
              <a:rPr lang="en-US"/>
              <a:t>Purchase of water rights</a:t>
            </a:r>
          </a:p>
          <a:p>
            <a:r>
              <a:rPr lang="en-US"/>
              <a:t>DWSRF</a:t>
            </a:r>
          </a:p>
          <a:p>
            <a:pPr marL="171450" indent="-171450">
              <a:buFontTx/>
              <a:buChar char="-"/>
            </a:pPr>
            <a:r>
              <a:rPr lang="en-US"/>
              <a:t>Correcting water system deficiencies including water quality, capacity, pressure, and water loss</a:t>
            </a:r>
          </a:p>
          <a:p>
            <a:pPr marL="171450" indent="-171450">
              <a:buFontTx/>
              <a:buChar char="-"/>
            </a:pPr>
            <a:r>
              <a:rPr lang="en-US"/>
              <a:t>Upgrading or replacing water systems</a:t>
            </a:r>
          </a:p>
          <a:p>
            <a:pPr marL="171450" indent="-171450">
              <a:buFontTx/>
              <a:buChar char="-"/>
            </a:pPr>
            <a:r>
              <a:rPr lang="en-US"/>
              <a:t>Providing new or existing service to other water systems through consolidation projects</a:t>
            </a:r>
          </a:p>
          <a:p>
            <a:pPr marL="171450" indent="-171450">
              <a:buFontTx/>
              <a:buChar char="-"/>
            </a:pPr>
            <a:r>
              <a:rPr lang="en-US"/>
              <a:t>Purchasing capacity in water systems</a:t>
            </a:r>
          </a:p>
          <a:p>
            <a:pPr marL="171450" indent="-171450">
              <a:buFontTx/>
              <a:buChar char="-"/>
            </a:pPr>
            <a:r>
              <a:rPr lang="en-US"/>
              <a:t>Purchasing water systems</a:t>
            </a:r>
          </a:p>
          <a:p>
            <a:pPr marL="171450" indent="-171450">
              <a:buFontTx/>
              <a:buChar char="-"/>
            </a:pPr>
            <a:r>
              <a:rPr lang="en-US"/>
              <a:t>Implementing green projects</a:t>
            </a:r>
          </a:p>
          <a:p>
            <a:pPr marL="171450" indent="-171450">
              <a:buFontTx/>
              <a:buChar char="-"/>
            </a:pPr>
            <a:r>
              <a:rPr lang="en-US"/>
              <a:t>Implementing source water protection projects</a:t>
            </a:r>
          </a:p>
          <a:p>
            <a:pPr marL="0" indent="0">
              <a:buFontTx/>
              <a:buNone/>
            </a:pPr>
            <a:r>
              <a:rPr lang="en-US"/>
              <a:t>ARPA</a:t>
            </a:r>
          </a:p>
          <a:p>
            <a:pPr marL="0" indent="0">
              <a:buFontTx/>
              <a:buNone/>
            </a:pPr>
            <a:r>
              <a:rPr lang="en-US"/>
              <a:t>WIFIA</a:t>
            </a:r>
          </a:p>
        </p:txBody>
      </p:sp>
      <p:sp>
        <p:nvSpPr>
          <p:cNvPr id="4" name="Slide Number Placeholder 3"/>
          <p:cNvSpPr>
            <a:spLocks noGrp="1"/>
          </p:cNvSpPr>
          <p:nvPr>
            <p:ph type="sldNum" sz="quarter" idx="5"/>
          </p:nvPr>
        </p:nvSpPr>
        <p:spPr/>
        <p:txBody>
          <a:bodyPr/>
          <a:lstStyle/>
          <a:p>
            <a:fld id="{958FC19C-951A-4620-99CF-5F624531E7B3}" type="slidenum">
              <a:rPr lang="en-US" smtClean="0"/>
              <a:t>8</a:t>
            </a:fld>
            <a:endParaRPr lang="en-US"/>
          </a:p>
        </p:txBody>
      </p:sp>
    </p:spTree>
    <p:extLst>
      <p:ext uri="{BB962C8B-B14F-4D97-AF65-F5344CB8AC3E}">
        <p14:creationId xmlns:p14="http://schemas.microsoft.com/office/powerpoint/2010/main" val="504103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 Sharing Requirements</a:t>
            </a:r>
          </a:p>
          <a:p>
            <a:pPr marL="171450" indent="-171450">
              <a:buFontTx/>
              <a:buChar char="-"/>
            </a:pPr>
            <a:r>
              <a:rPr lang="en-US"/>
              <a:t>Water Strategy and Project Design with ecological benefits can cost share 25/75</a:t>
            </a:r>
          </a:p>
          <a:p>
            <a:pPr marL="171450" indent="-171450">
              <a:buFontTx/>
              <a:buChar char="-"/>
            </a:pPr>
            <a:r>
              <a:rPr lang="en-US"/>
              <a:t>Planning or Design of projects the purpose of which is to provide domestic water supplies to disadvantaged communities may be eligible for 0% cost share</a:t>
            </a:r>
          </a:p>
          <a:p>
            <a:pPr marL="171450" indent="-171450">
              <a:buFontTx/>
              <a:buChar char="-"/>
            </a:pPr>
            <a:r>
              <a:rPr lang="en-US"/>
              <a:t>Every other project is 50%</a:t>
            </a:r>
          </a:p>
          <a:p>
            <a:pPr marL="0" indent="0">
              <a:buFontTx/>
              <a:buNone/>
            </a:pPr>
            <a:endParaRPr lang="en-US"/>
          </a:p>
          <a:p>
            <a:r>
              <a:rPr lang="en-US"/>
              <a:t>Water Strategy Grants</a:t>
            </a:r>
          </a:p>
          <a:p>
            <a:r>
              <a:rPr lang="en-US"/>
              <a:t>- projects to conduct planning to support water supply and management solutions (e.g., domestic water supply projects for disadvantaged communities, water marketing, water conservation, drought resilience, and ecological resilience) (see Section C.4.1 – Water Strategy Grants)</a:t>
            </a:r>
          </a:p>
          <a:p>
            <a:endParaRPr lang="en-US"/>
          </a:p>
          <a:p>
            <a:r>
              <a:rPr lang="en-US"/>
              <a:t>Project Design Grants</a:t>
            </a:r>
          </a:p>
          <a:p>
            <a:r>
              <a:rPr lang="en-US"/>
              <a:t>- projects to conduct project-specific design for projects to improve water management or water supplies (see Section C.4.2)</a:t>
            </a:r>
          </a:p>
          <a:p>
            <a:endParaRPr lang="en-US"/>
          </a:p>
          <a:p>
            <a:r>
              <a:rPr lang="en-US"/>
              <a:t>Drought Contingency Plan</a:t>
            </a:r>
          </a:p>
          <a:p>
            <a:r>
              <a:rPr lang="en-US"/>
              <a:t>- proposals to develop a new or update an existing Drought Contingency Plan (see Section C.4.3) </a:t>
            </a:r>
          </a:p>
          <a:p>
            <a:r>
              <a:rPr lang="en-US"/>
              <a:t>- 50% cost share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C19C-951A-4620-99CF-5F624531E7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653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 Sharing Requirements</a:t>
            </a:r>
          </a:p>
          <a:p>
            <a:pPr marL="171450" indent="-171450">
              <a:buFontTx/>
              <a:buChar char="-"/>
            </a:pPr>
            <a:r>
              <a:rPr lang="en-US"/>
              <a:t>Water Strategy and Project Design with ecological benefits can cost share 25/75</a:t>
            </a:r>
          </a:p>
          <a:p>
            <a:pPr marL="171450" indent="-171450">
              <a:buFontTx/>
              <a:buChar char="-"/>
            </a:pPr>
            <a:r>
              <a:rPr lang="en-US"/>
              <a:t>Planning or Design of projects the purpose of which is to provide domestic water supplies to disadvantaged communities may be eligible for 0% cost share</a:t>
            </a:r>
          </a:p>
          <a:p>
            <a:pPr marL="171450" indent="-171450">
              <a:buFontTx/>
              <a:buChar char="-"/>
            </a:pPr>
            <a:r>
              <a:rPr lang="en-US"/>
              <a:t>Every other project is 50%</a:t>
            </a:r>
          </a:p>
          <a:p>
            <a:pPr marL="0" indent="0">
              <a:buFontTx/>
              <a:buNone/>
            </a:pPr>
            <a:endParaRPr lang="en-US"/>
          </a:p>
          <a:p>
            <a:r>
              <a:rPr lang="en-US"/>
              <a:t>Water Strategy Grants</a:t>
            </a:r>
          </a:p>
          <a:p>
            <a:r>
              <a:rPr lang="en-US"/>
              <a:t>- projects to conduct planning to support water supply and management solutions (e.g., domestic water supply projects for disadvantaged communities, water marketing, water conservation, drought resilience, and ecological resilience) (see Section C.4.1 – Water Strategy Grants)</a:t>
            </a:r>
          </a:p>
          <a:p>
            <a:endParaRPr lang="en-US"/>
          </a:p>
          <a:p>
            <a:r>
              <a:rPr lang="en-US"/>
              <a:t>Project Design Grants</a:t>
            </a:r>
          </a:p>
          <a:p>
            <a:r>
              <a:rPr lang="en-US"/>
              <a:t>- projects to conduct project-specific design for projects to improve water management or water supplies (see Section C.4.2)</a:t>
            </a:r>
          </a:p>
          <a:p>
            <a:endParaRPr lang="en-US"/>
          </a:p>
          <a:p>
            <a:r>
              <a:rPr lang="en-US"/>
              <a:t>Drought Contingency Plan</a:t>
            </a:r>
          </a:p>
          <a:p>
            <a:r>
              <a:rPr lang="en-US"/>
              <a:t>- proposals to develop a new or update an existing Drought Contingency Plan (see Section C.4.3) </a:t>
            </a:r>
          </a:p>
          <a:p>
            <a:r>
              <a:rPr lang="en-US"/>
              <a:t>- 50% cost share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C19C-951A-4620-99CF-5F624531E7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02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Cost Sharing Requirements</a:t>
            </a:r>
          </a:p>
          <a:p>
            <a:pPr marL="171450" indent="-171450">
              <a:buFontTx/>
              <a:buChar char="-"/>
            </a:pPr>
            <a:r>
              <a:rPr lang="en-US"/>
              <a:t>Water Strategy and Project Design with ecological benefits can cost share 25/75</a:t>
            </a:r>
          </a:p>
          <a:p>
            <a:pPr marL="171450" indent="-171450">
              <a:buFontTx/>
              <a:buChar char="-"/>
            </a:pPr>
            <a:r>
              <a:rPr lang="en-US"/>
              <a:t>Planning or Design of projects the purpose of which is to provide domestic water supplies to disadvantaged communities may be eligible for 0% cost share</a:t>
            </a:r>
          </a:p>
          <a:p>
            <a:pPr marL="171450" indent="-171450">
              <a:buFontTx/>
              <a:buChar char="-"/>
            </a:pPr>
            <a:r>
              <a:rPr lang="en-US"/>
              <a:t>Every other project is 50%</a:t>
            </a:r>
          </a:p>
          <a:p>
            <a:pPr marL="0" indent="0">
              <a:buFontTx/>
              <a:buNone/>
            </a:pPr>
            <a:endParaRPr lang="en-US"/>
          </a:p>
          <a:p>
            <a:r>
              <a:rPr lang="en-US"/>
              <a:t>Water Strategy Grants</a:t>
            </a:r>
          </a:p>
          <a:p>
            <a:r>
              <a:rPr lang="en-US"/>
              <a:t>- projects to conduct planning to support water supply and management solutions (e.g., domestic water supply projects for disadvantaged communities, water marketing, water conservation, drought resilience, and ecological resilience) (see Section C.4.1 – Water Strategy Grants)</a:t>
            </a:r>
          </a:p>
          <a:p>
            <a:endParaRPr lang="en-US"/>
          </a:p>
          <a:p>
            <a:r>
              <a:rPr lang="en-US"/>
              <a:t>Project Design Grants</a:t>
            </a:r>
          </a:p>
          <a:p>
            <a:r>
              <a:rPr lang="en-US"/>
              <a:t>- projects to conduct project-specific design for projects to improve water management or water supplies (see Section C.4.2)</a:t>
            </a:r>
          </a:p>
          <a:p>
            <a:endParaRPr lang="en-US"/>
          </a:p>
          <a:p>
            <a:r>
              <a:rPr lang="en-US"/>
              <a:t>Drought Contingency Plan</a:t>
            </a:r>
          </a:p>
          <a:p>
            <a:r>
              <a:rPr lang="en-US"/>
              <a:t>- proposals to develop a new or update an existing Drought Contingency Plan (see Section C.4.3) </a:t>
            </a:r>
          </a:p>
          <a:p>
            <a:r>
              <a:rPr lang="en-US"/>
              <a:t>- 50% cost share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C19C-951A-4620-99CF-5F624531E7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218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2,873 residents</a:t>
            </a:r>
          </a:p>
        </p:txBody>
      </p:sp>
      <p:sp>
        <p:nvSpPr>
          <p:cNvPr id="4" name="Slide Number Placeholder 3"/>
          <p:cNvSpPr>
            <a:spLocks noGrp="1"/>
          </p:cNvSpPr>
          <p:nvPr>
            <p:ph type="sldNum" sz="quarter" idx="5"/>
          </p:nvPr>
        </p:nvSpPr>
        <p:spPr/>
        <p:txBody>
          <a:bodyPr/>
          <a:lstStyle/>
          <a:p>
            <a:fld id="{958FC19C-951A-4620-99CF-5F624531E7B3}" type="slidenum">
              <a:rPr lang="en-US" smtClean="0"/>
              <a:t>53</a:t>
            </a:fld>
            <a:endParaRPr lang="en-US"/>
          </a:p>
        </p:txBody>
      </p:sp>
    </p:spTree>
    <p:extLst>
      <p:ext uri="{BB962C8B-B14F-4D97-AF65-F5344CB8AC3E}">
        <p14:creationId xmlns:p14="http://schemas.microsoft.com/office/powerpoint/2010/main" val="3332207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6,909 residents</a:t>
            </a:r>
          </a:p>
        </p:txBody>
      </p:sp>
      <p:sp>
        <p:nvSpPr>
          <p:cNvPr id="4" name="Slide Number Placeholder 3"/>
          <p:cNvSpPr>
            <a:spLocks noGrp="1"/>
          </p:cNvSpPr>
          <p:nvPr>
            <p:ph type="sldNum" sz="quarter" idx="5"/>
          </p:nvPr>
        </p:nvSpPr>
        <p:spPr/>
        <p:txBody>
          <a:bodyPr/>
          <a:lstStyle/>
          <a:p>
            <a:fld id="{958FC19C-951A-4620-99CF-5F624531E7B3}" type="slidenum">
              <a:rPr lang="en-US" smtClean="0"/>
              <a:t>54</a:t>
            </a:fld>
            <a:endParaRPr lang="en-US"/>
          </a:p>
        </p:txBody>
      </p:sp>
    </p:spTree>
    <p:extLst>
      <p:ext uri="{BB962C8B-B14F-4D97-AF65-F5344CB8AC3E}">
        <p14:creationId xmlns:p14="http://schemas.microsoft.com/office/powerpoint/2010/main" val="660113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Strategy Grants</a:t>
            </a:r>
          </a:p>
          <a:p>
            <a:r>
              <a:rPr lang="en-US"/>
              <a:t>- projects to conduct planning to support water supply and management solutions (e.g., domestic water supply projects for disadvantaged communities, water marketing, water conservation, drought resilience, and ecological resilience) (see Section C.4.1 – Water Strategy Grants)</a:t>
            </a:r>
          </a:p>
          <a:p>
            <a:endParaRPr lang="en-US"/>
          </a:p>
          <a:p>
            <a:r>
              <a:rPr lang="en-US"/>
              <a:t>Project Design Grants</a:t>
            </a:r>
          </a:p>
          <a:p>
            <a:r>
              <a:rPr lang="en-US"/>
              <a:t>- projects to conduct project-specific design for projects to improve water management or water supplies (see Section C.4.2)</a:t>
            </a:r>
          </a:p>
          <a:p>
            <a:endParaRPr lang="en-US"/>
          </a:p>
          <a:p>
            <a:r>
              <a:rPr lang="en-US"/>
              <a:t>Drought Contingency Plan</a:t>
            </a:r>
          </a:p>
          <a:p>
            <a:r>
              <a:rPr lang="en-US"/>
              <a:t>- proposals to develop a new or update an existing Drought Contingency Plan (see Section C.4.3) </a:t>
            </a:r>
          </a:p>
          <a:p>
            <a:r>
              <a:rPr lang="en-US"/>
              <a:t>- 50% cost share</a:t>
            </a:r>
          </a:p>
          <a:p>
            <a:endParaRPr lang="en-US"/>
          </a:p>
          <a:p>
            <a:endParaRPr lang="en-US"/>
          </a:p>
        </p:txBody>
      </p:sp>
      <p:sp>
        <p:nvSpPr>
          <p:cNvPr id="4" name="Slide Number Placeholder 3"/>
          <p:cNvSpPr>
            <a:spLocks noGrp="1"/>
          </p:cNvSpPr>
          <p:nvPr>
            <p:ph type="sldNum" sz="quarter" idx="5"/>
          </p:nvPr>
        </p:nvSpPr>
        <p:spPr/>
        <p:txBody>
          <a:bodyPr/>
          <a:lstStyle/>
          <a:p>
            <a:fld id="{958FC19C-951A-4620-99CF-5F624531E7B3}" type="slidenum">
              <a:rPr lang="en-US" smtClean="0"/>
              <a:t>56</a:t>
            </a:fld>
            <a:endParaRPr lang="en-US"/>
          </a:p>
        </p:txBody>
      </p:sp>
    </p:spTree>
    <p:extLst>
      <p:ext uri="{BB962C8B-B14F-4D97-AF65-F5344CB8AC3E}">
        <p14:creationId xmlns:p14="http://schemas.microsoft.com/office/powerpoint/2010/main" val="3881348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FC19C-951A-4620-99CF-5F624531E7B3}" type="slidenum">
              <a:rPr lang="en-US" smtClean="0"/>
              <a:t>57</a:t>
            </a:fld>
            <a:endParaRPr lang="en-US"/>
          </a:p>
        </p:txBody>
      </p:sp>
    </p:spTree>
    <p:extLst>
      <p:ext uri="{BB962C8B-B14F-4D97-AF65-F5344CB8AC3E}">
        <p14:creationId xmlns:p14="http://schemas.microsoft.com/office/powerpoint/2010/main" val="2631255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Strategy Grants</a:t>
            </a:r>
          </a:p>
          <a:p>
            <a:r>
              <a:rPr lang="en-US"/>
              <a:t>- projects to conduct planning to support water supply and management solutions (e.g., domestic water supply projects for disadvantaged communities, water marketing, water conservation, drought resilience, and ecological resilience) (see Section C.4.1 – Water Strategy Grants)</a:t>
            </a:r>
          </a:p>
          <a:p>
            <a:endParaRPr lang="en-US"/>
          </a:p>
          <a:p>
            <a:r>
              <a:rPr lang="en-US"/>
              <a:t>Project Design Grants</a:t>
            </a:r>
          </a:p>
          <a:p>
            <a:r>
              <a:rPr lang="en-US"/>
              <a:t>- projects to conduct project-specific design for projects to improve water management or water supplies (see Section C.4.2)</a:t>
            </a:r>
          </a:p>
          <a:p>
            <a:endParaRPr lang="en-US"/>
          </a:p>
          <a:p>
            <a:r>
              <a:rPr lang="en-US"/>
              <a:t>Drought Contingency Plan</a:t>
            </a:r>
          </a:p>
          <a:p>
            <a:r>
              <a:rPr lang="en-US"/>
              <a:t>- proposals to develop a new or update an existing Drought Contingency Plan (see Section C.4.3) </a:t>
            </a:r>
          </a:p>
          <a:p>
            <a:r>
              <a:rPr lang="en-US"/>
              <a:t>- 50% cost share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FC19C-951A-4620-99CF-5F624531E7B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679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8FC19C-951A-4620-99CF-5F624531E7B3}" type="slidenum">
              <a:rPr lang="en-US" smtClean="0"/>
              <a:t>59</a:t>
            </a:fld>
            <a:endParaRPr lang="en-US"/>
          </a:p>
        </p:txBody>
      </p:sp>
    </p:spTree>
    <p:extLst>
      <p:ext uri="{BB962C8B-B14F-4D97-AF65-F5344CB8AC3E}">
        <p14:creationId xmlns:p14="http://schemas.microsoft.com/office/powerpoint/2010/main" val="13312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from Yuliana: </a:t>
            </a:r>
          </a:p>
          <a:p>
            <a:pPr defTabSz="966612">
              <a:defRPr/>
            </a:pPr>
            <a:r>
              <a:rPr lang="en-US"/>
              <a:t>I added three on here; organization, compliance, experience ( the points I am trying to make is that we need to stay on government schedule, comply with all requirements, and experience doing not only the applications but the work we are seeking funding for, somehow, I don’t want to just be a grant writer for them, want to be able to show we can do the work we are requesting funding for as well) </a:t>
            </a:r>
          </a:p>
          <a:p>
            <a:endParaRPr lang="en-US"/>
          </a:p>
        </p:txBody>
      </p:sp>
      <p:sp>
        <p:nvSpPr>
          <p:cNvPr id="4" name="Slide Number Placeholder 3"/>
          <p:cNvSpPr>
            <a:spLocks noGrp="1"/>
          </p:cNvSpPr>
          <p:nvPr>
            <p:ph type="sldNum" sz="quarter" idx="5"/>
          </p:nvPr>
        </p:nvSpPr>
        <p:spPr/>
        <p:txBody>
          <a:bodyPr/>
          <a:lstStyle/>
          <a:p>
            <a:fld id="{958FC19C-951A-4620-99CF-5F624531E7B3}" type="slidenum">
              <a:rPr lang="en-US" smtClean="0"/>
              <a:t>62</a:t>
            </a:fld>
            <a:endParaRPr lang="en-US"/>
          </a:p>
        </p:txBody>
      </p:sp>
    </p:spTree>
    <p:extLst>
      <p:ext uri="{BB962C8B-B14F-4D97-AF65-F5344CB8AC3E}">
        <p14:creationId xmlns:p14="http://schemas.microsoft.com/office/powerpoint/2010/main" val="2550595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Streamlined communication with the applicable TWDB Regional Project Implementation Team </a:t>
            </a:r>
          </a:p>
          <a:p>
            <a:pPr lvl="1"/>
            <a:r>
              <a:rPr lang="en-US" dirty="0"/>
              <a:t>Project Manager will be assigned upon submission of the application and will be the same for all projects</a:t>
            </a:r>
          </a:p>
          <a:p>
            <a:pPr lvl="1"/>
            <a:r>
              <a:rPr lang="en-US" dirty="0"/>
              <a:t>Garver has established strong working relationships with the TWDB’s various regional teams along with both the CWSRF and DWSRF Program Coordinators</a:t>
            </a:r>
          </a:p>
          <a:p>
            <a:endParaRPr lang="en-US" dirty="0"/>
          </a:p>
        </p:txBody>
      </p:sp>
      <p:sp>
        <p:nvSpPr>
          <p:cNvPr id="4" name="Slide Number Placeholder 3"/>
          <p:cNvSpPr>
            <a:spLocks noGrp="1"/>
          </p:cNvSpPr>
          <p:nvPr>
            <p:ph type="sldNum" sz="quarter" idx="5"/>
          </p:nvPr>
        </p:nvSpPr>
        <p:spPr/>
        <p:txBody>
          <a:bodyPr/>
          <a:lstStyle/>
          <a:p>
            <a:fld id="{6C4ADBD1-67E4-489E-92DF-D3735F5497AC}" type="slidenum">
              <a:rPr lang="en-US" smtClean="0"/>
              <a:t>11</a:t>
            </a:fld>
            <a:endParaRPr lang="en-US" dirty="0"/>
          </a:p>
        </p:txBody>
      </p:sp>
    </p:spTree>
    <p:extLst>
      <p:ext uri="{BB962C8B-B14F-4D97-AF65-F5344CB8AC3E}">
        <p14:creationId xmlns:p14="http://schemas.microsoft.com/office/powerpoint/2010/main" val="376569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IUP = Intended Use plan. </a:t>
            </a:r>
          </a:p>
          <a:p>
            <a:r>
              <a:rPr lang="en-US" dirty="0"/>
              <a:t>During our most recent application, we submitted 2</a:t>
            </a:r>
            <a:r>
              <a:rPr lang="en-US" baseline="0" dirty="0"/>
              <a:t> </a:t>
            </a:r>
            <a:r>
              <a:rPr lang="en-US" dirty="0"/>
              <a:t>PIFs for the 2018</a:t>
            </a:r>
            <a:r>
              <a:rPr lang="en-US" baseline="0" dirty="0"/>
              <a:t> and 2019 funding cycles in case the 2018 was not selected. </a:t>
            </a:r>
          </a:p>
          <a:p>
            <a:r>
              <a:rPr lang="en-US" baseline="0" dirty="0"/>
              <a:t>We were notified that the 2018 PIFs were selected in June and were able to withdraw the 2019 PIFs after the loan application was approved. </a:t>
            </a:r>
            <a:endParaRPr lang="en-US" dirty="0"/>
          </a:p>
        </p:txBody>
      </p:sp>
      <p:sp>
        <p:nvSpPr>
          <p:cNvPr id="4" name="Slide Number Placeholder 3"/>
          <p:cNvSpPr>
            <a:spLocks noGrp="1"/>
          </p:cNvSpPr>
          <p:nvPr>
            <p:ph type="sldNum" sz="quarter" idx="10"/>
          </p:nvPr>
        </p:nvSpPr>
        <p:spPr/>
        <p:txBody>
          <a:bodyPr/>
          <a:lstStyle/>
          <a:p>
            <a:fld id="{D68DBAEB-82F0-4E1C-AD32-92BA6C601FDA}" type="slidenum">
              <a:rPr lang="en-US" smtClean="0"/>
              <a:t>12</a:t>
            </a:fld>
            <a:endParaRPr lang="en-US" dirty="0"/>
          </a:p>
        </p:txBody>
      </p:sp>
    </p:spTree>
    <p:extLst>
      <p:ext uri="{BB962C8B-B14F-4D97-AF65-F5344CB8AC3E}">
        <p14:creationId xmlns:p14="http://schemas.microsoft.com/office/powerpoint/2010/main" val="99394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Value Header: Your project satisfies the requirements for six Bureau of Reclamation grant programs.</a:t>
            </a:r>
          </a:p>
          <a:p>
            <a:r>
              <a:rPr lang="en-US"/>
              <a:t>Animation: I want to focus our time today on the </a:t>
            </a:r>
            <a:r>
              <a:rPr lang="en-US" err="1"/>
              <a:t>the</a:t>
            </a:r>
            <a:r>
              <a:rPr lang="en-US"/>
              <a:t> second one – the Desalination Construction Program. </a:t>
            </a:r>
          </a:p>
          <a:p>
            <a:endParaRPr lang="en-US"/>
          </a:p>
          <a:p>
            <a:r>
              <a:rPr lang="en-US" b="1"/>
              <a:t>Note from Yuliana: </a:t>
            </a:r>
          </a:p>
          <a:p>
            <a:pPr defTabSz="966612">
              <a:defRPr/>
            </a:pPr>
            <a:r>
              <a:rPr lang="en-US"/>
              <a:t>We will focus on program #2 so not sure if we can highlight it a different color, add some animation to highlight we will focus on that one for their purposes and needs. I know the title is not a complete thought, what I am trying to list here is all programs I think they could pursue but only have time to focus on the one that they seemed more interested in at this time.</a:t>
            </a:r>
          </a:p>
          <a:p>
            <a:endParaRPr lang="en-US" b="0"/>
          </a:p>
        </p:txBody>
      </p:sp>
      <p:sp>
        <p:nvSpPr>
          <p:cNvPr id="4" name="Slide Number Placeholder 3"/>
          <p:cNvSpPr>
            <a:spLocks noGrp="1"/>
          </p:cNvSpPr>
          <p:nvPr>
            <p:ph type="sldNum" sz="quarter" idx="5"/>
          </p:nvPr>
        </p:nvSpPr>
        <p:spPr/>
        <p:txBody>
          <a:bodyPr/>
          <a:lstStyle/>
          <a:p>
            <a:fld id="{958FC19C-951A-4620-99CF-5F624531E7B3}" type="slidenum">
              <a:rPr lang="en-US" smtClean="0"/>
              <a:t>14</a:t>
            </a:fld>
            <a:endParaRPr lang="en-US"/>
          </a:p>
        </p:txBody>
      </p:sp>
    </p:spTree>
    <p:extLst>
      <p:ext uri="{BB962C8B-B14F-4D97-AF65-F5344CB8AC3E}">
        <p14:creationId xmlns:p14="http://schemas.microsoft.com/office/powerpoint/2010/main" val="221203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212121"/>
                </a:solidFill>
                <a:effectLst/>
                <a:latin typeface="Source Sans Pro" panose="020B0503030403020204" pitchFamily="34" charset="0"/>
              </a:rPr>
              <a:t>A single fixed interest rate is established at closing - </a:t>
            </a:r>
            <a:r>
              <a:rPr lang="en-US" b="0" i="0" dirty="0">
                <a:solidFill>
                  <a:srgbClr val="212121"/>
                </a:solidFill>
                <a:effectLst/>
                <a:latin typeface="Source Sans Pro" panose="020B0503030403020204" pitchFamily="34" charset="0"/>
              </a:rPr>
              <a:t>A borrower may receive multiple disbursements over several years at the same fixed interest rate.</a:t>
            </a:r>
          </a:p>
          <a:p>
            <a:pPr algn="l">
              <a:buFont typeface="Arial" panose="020B0604020202020204" pitchFamily="34" charset="0"/>
              <a:buChar char="•"/>
            </a:pPr>
            <a:r>
              <a:rPr lang="en-US" b="0" i="0" dirty="0">
                <a:solidFill>
                  <a:srgbClr val="212121"/>
                </a:solidFill>
                <a:effectLst/>
                <a:latin typeface="Source Sans Pro" panose="020B0503030403020204" pitchFamily="34" charset="0"/>
              </a:rPr>
              <a:t>Treasury rate + 1 basis point</a:t>
            </a:r>
          </a:p>
          <a:p>
            <a:pPr algn="l">
              <a:buFont typeface="Arial" panose="020B0604020202020204" pitchFamily="34" charset="0"/>
              <a:buChar char="•"/>
            </a:pPr>
            <a:r>
              <a:rPr lang="en-US" b="0" i="0" dirty="0">
                <a:solidFill>
                  <a:srgbClr val="212121"/>
                </a:solidFill>
                <a:effectLst/>
                <a:latin typeface="Source Sans Pro" panose="020B0503030403020204" pitchFamily="34" charset="0"/>
              </a:rPr>
              <a:t>The rate is calculated using the weighted average life (WAL) </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Interest rate is equal to the US Treasury rate of a similar maturity -</a:t>
            </a:r>
            <a:r>
              <a:rPr lang="en-US" b="0" i="0" dirty="0">
                <a:solidFill>
                  <a:srgbClr val="212121"/>
                </a:solidFill>
                <a:effectLst/>
                <a:latin typeface="Source Sans Pro" panose="020B0503030403020204" pitchFamily="34" charset="0"/>
              </a:rPr>
              <a:t> The WIFIA program sets its interest rate based on the U.S. Treasury rate on the date of loan closing.  The rate is calculated using the weighted average (WAL) life of the loan rather than the loan maturity date.  The WAL is generally shorter than the loan’s actual length resulting in a lower interest rate.</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Interest rate is not impacted by the borrower’s credit or loan structure - </a:t>
            </a:r>
            <a:r>
              <a:rPr lang="en-US" b="0" i="0" dirty="0">
                <a:solidFill>
                  <a:srgbClr val="212121"/>
                </a:solidFill>
                <a:effectLst/>
                <a:latin typeface="Source Sans Pro" panose="020B0503030403020204" pitchFamily="34" charset="0"/>
              </a:rPr>
              <a:t>All borrowers benefit from the AAA Treasury rate, regardless of whether they are rated AA or BBB. The WIFIA program does not charge a higher rate for flexible financial terms.</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Customized repayment schedules -</a:t>
            </a:r>
            <a:r>
              <a:rPr lang="en-US" b="0" i="0" dirty="0">
                <a:solidFill>
                  <a:srgbClr val="212121"/>
                </a:solidFill>
                <a:effectLst/>
                <a:latin typeface="Source Sans Pro" panose="020B0503030403020204" pitchFamily="34" charset="0"/>
              </a:rPr>
              <a:t> Borrowers can customize their repayments to match their anticipated revenues and expenses for the life of the loan. This flexibility provides borrowers with the time they may need to phase in rate increases to generate revenue to repay the loan. This includes deferrals that are allowed during periods of high capital spending.</a:t>
            </a:r>
          </a:p>
          <a:p>
            <a:pPr lvl="1" algn="l">
              <a:buFont typeface="Arial" panose="020B0604020202020204" pitchFamily="34" charset="0"/>
              <a:buChar char="•"/>
            </a:pPr>
            <a:r>
              <a:rPr lang="en-US" b="0" i="0" dirty="0">
                <a:solidFill>
                  <a:srgbClr val="212121"/>
                </a:solidFill>
                <a:effectLst/>
                <a:latin typeface="Source Sans Pro" panose="020B0503030403020204" pitchFamily="34" charset="0"/>
              </a:rPr>
              <a:t>Flexibility to “sculpt” the repayment schedule to reduce burden on ratepayers; in other words, scaling up repayments over time to allow for small and steady rate increases to accommodate capital expenditures and debt service payments</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Long repayment period -</a:t>
            </a:r>
            <a:r>
              <a:rPr lang="en-US" b="0" i="0" dirty="0">
                <a:solidFill>
                  <a:srgbClr val="212121"/>
                </a:solidFill>
                <a:effectLst/>
                <a:latin typeface="Source Sans Pro" panose="020B0503030403020204" pitchFamily="34" charset="0"/>
              </a:rPr>
              <a:t> WIFIA loans may have a length of up to 35 years after substantial completion, allowing payment amounts to be smaller throughout the life of the loan.</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Deferred payment -</a:t>
            </a:r>
            <a:r>
              <a:rPr lang="en-US" b="0" i="0" dirty="0">
                <a:solidFill>
                  <a:srgbClr val="212121"/>
                </a:solidFill>
                <a:effectLst/>
                <a:latin typeface="Source Sans Pro" panose="020B0503030403020204" pitchFamily="34" charset="0"/>
              </a:rPr>
              <a:t> Payments may be deferred up to 5 years after the project’s substantial completion.</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Subordination -</a:t>
            </a:r>
            <a:r>
              <a:rPr lang="en-US" b="0" i="0" dirty="0">
                <a:solidFill>
                  <a:srgbClr val="212121"/>
                </a:solidFill>
                <a:effectLst/>
                <a:latin typeface="Source Sans Pro" panose="020B0503030403020204" pitchFamily="34" charset="0"/>
              </a:rPr>
              <a:t> Under certain circumstances, WIFIA may take a subordinate position in payment priority, increasing coverage ratios for senior bond holders. </a:t>
            </a:r>
          </a:p>
          <a:p>
            <a:pPr lvl="1" algn="l">
              <a:buFont typeface="Arial" panose="020B0604020202020204" pitchFamily="34" charset="0"/>
              <a:buChar char="•"/>
            </a:pPr>
            <a:r>
              <a:rPr lang="en-US" b="0" i="0" dirty="0">
                <a:solidFill>
                  <a:srgbClr val="212121"/>
                </a:solidFill>
                <a:effectLst/>
                <a:latin typeface="Source Sans Pro" panose="020B0503030403020204" pitchFamily="34" charset="0"/>
              </a:rPr>
              <a:t>AKA – Preservation of borrowers’ senior debt capacity – i.e., permitting borrowers to issue future non-WIFIA project-related debt at lower interest rates and more favorable terms</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WIFIA loans can be combined with various funding sources - </a:t>
            </a:r>
            <a:r>
              <a:rPr lang="en-US" b="0" i="0" dirty="0">
                <a:solidFill>
                  <a:srgbClr val="212121"/>
                </a:solidFill>
                <a:effectLst/>
                <a:latin typeface="Source Sans Pro" panose="020B0503030403020204" pitchFamily="34" charset="0"/>
              </a:rPr>
              <a:t>WIFIA loans can be combined with private equity, revenue bonds, corporate debt, grants, and State Revolving Fund (SRF) loans.</a:t>
            </a:r>
          </a:p>
          <a:p>
            <a:pPr marL="181240" indent="-181240">
              <a:buFontTx/>
              <a:buChar char="-"/>
            </a:pPr>
            <a:endParaRPr lang="en-US" dirty="0"/>
          </a:p>
          <a:p>
            <a:pPr marL="181240" indent="-18124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pPr defTabSz="966612">
              <a:defRPr/>
            </a:pPr>
            <a:fld id="{6C4ADBD1-67E4-489E-92DF-D3735F5497AC}" type="slidenum">
              <a:rPr lang="en-US">
                <a:solidFill>
                  <a:prstClr val="black"/>
                </a:solidFill>
                <a:latin typeface="Calibri" panose="020F0502020204030204"/>
              </a:rPr>
              <a:pPr defTabSz="966612">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6737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i="0" dirty="0">
                <a:solidFill>
                  <a:srgbClr val="212121"/>
                </a:solidFill>
                <a:effectLst/>
                <a:latin typeface="Merriweather"/>
              </a:rPr>
              <a:t>Credit processing fee = $100,000-$300,000 per applicant (not a percentage of total loan)</a:t>
            </a:r>
          </a:p>
          <a:p>
            <a:pPr defTabSz="966612">
              <a:defRPr/>
            </a:pPr>
            <a:endParaRPr lang="en-US" dirty="0"/>
          </a:p>
          <a:p>
            <a:pPr marL="181240" indent="-181240">
              <a:buFontTx/>
              <a:buChar char="-"/>
            </a:pPr>
            <a:endParaRPr lang="en-US" dirty="0"/>
          </a:p>
          <a:p>
            <a:pPr algn="l">
              <a:buFont typeface="Arial" panose="020B0604020202020204" pitchFamily="34" charset="0"/>
              <a:buChar char="•"/>
            </a:pPr>
            <a:r>
              <a:rPr lang="en-US" b="1" i="0" dirty="0">
                <a:solidFill>
                  <a:srgbClr val="212121"/>
                </a:solidFill>
                <a:effectLst/>
                <a:latin typeface="Source Sans Pro" panose="020B0503030403020204" pitchFamily="34" charset="0"/>
              </a:rPr>
              <a:t>A single fixed interest rate is established at closing - </a:t>
            </a:r>
            <a:r>
              <a:rPr lang="en-US" b="0" i="0" dirty="0">
                <a:solidFill>
                  <a:srgbClr val="212121"/>
                </a:solidFill>
                <a:effectLst/>
                <a:latin typeface="Source Sans Pro" panose="020B0503030403020204" pitchFamily="34" charset="0"/>
              </a:rPr>
              <a:t>A borrower may receive multiple disbursements over several years at the same fixed interest rate.</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Interest rate is equal to the US Treasury rate of a similar maturity -</a:t>
            </a:r>
            <a:r>
              <a:rPr lang="en-US" b="0" i="0" dirty="0">
                <a:solidFill>
                  <a:srgbClr val="212121"/>
                </a:solidFill>
                <a:effectLst/>
                <a:latin typeface="Source Sans Pro" panose="020B0503030403020204" pitchFamily="34" charset="0"/>
              </a:rPr>
              <a:t> The WIFIA program sets its interest rate based on the U.S. Treasury rate on the date of loan closing.  The rate is calculated using the weighted average (WAL) life of the loan rather than the loan maturity date.  The WAL is generally shorter than the loan’s actual length resulting in a lower interest rate.</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Interest rate is not impacted by the borrower’s credit or loan structure - </a:t>
            </a:r>
            <a:r>
              <a:rPr lang="en-US" b="0" i="0" dirty="0">
                <a:solidFill>
                  <a:srgbClr val="212121"/>
                </a:solidFill>
                <a:effectLst/>
                <a:latin typeface="Source Sans Pro" panose="020B0503030403020204" pitchFamily="34" charset="0"/>
              </a:rPr>
              <a:t>All borrowers benefit from the AAA Treasury rate, regardless of whether they are rated AA or BBB. The WIFIA program does not charge a higher rate for flexible financial terms.</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Customized repayment schedules -</a:t>
            </a:r>
            <a:r>
              <a:rPr lang="en-US" b="0" i="0" dirty="0">
                <a:solidFill>
                  <a:srgbClr val="212121"/>
                </a:solidFill>
                <a:effectLst/>
                <a:latin typeface="Source Sans Pro" panose="020B0503030403020204" pitchFamily="34" charset="0"/>
              </a:rPr>
              <a:t> Borrowers can customize their repayments to match their anticipated revenues and expenses for the life of the loan. This flexibility provides borrowers with the time they may need to phase in rate increases to generate revenue to repay the loan. This includes deferrals that are allowed during periods of high capital spending.</a:t>
            </a:r>
          </a:p>
          <a:p>
            <a:pPr lvl="1" algn="l">
              <a:buFont typeface="Arial" panose="020B0604020202020204" pitchFamily="34" charset="0"/>
              <a:buChar char="•"/>
            </a:pPr>
            <a:r>
              <a:rPr lang="en-US" b="0" i="0" dirty="0">
                <a:solidFill>
                  <a:srgbClr val="212121"/>
                </a:solidFill>
                <a:effectLst/>
                <a:latin typeface="Source Sans Pro" panose="020B0503030403020204" pitchFamily="34" charset="0"/>
              </a:rPr>
              <a:t>Flexibility to “sculpt” the repayment schedule to reduce burden on ratepayers; in other words, scaling up repayments over time to allow for small and steady rate increases to accommodate capital expenditures and debt service payments</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Long repayment period -</a:t>
            </a:r>
            <a:r>
              <a:rPr lang="en-US" b="0" i="0" dirty="0">
                <a:solidFill>
                  <a:srgbClr val="212121"/>
                </a:solidFill>
                <a:effectLst/>
                <a:latin typeface="Source Sans Pro" panose="020B0503030403020204" pitchFamily="34" charset="0"/>
              </a:rPr>
              <a:t> WIFIA loans may have a length of up to 35 years after substantial completion, allowing payment amounts to be smaller throughout the life of the loan.</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Deferred payment -</a:t>
            </a:r>
            <a:r>
              <a:rPr lang="en-US" b="0" i="0" dirty="0">
                <a:solidFill>
                  <a:srgbClr val="212121"/>
                </a:solidFill>
                <a:effectLst/>
                <a:latin typeface="Source Sans Pro" panose="020B0503030403020204" pitchFamily="34" charset="0"/>
              </a:rPr>
              <a:t> Payments may be deferred up to 5 years after the project’s substantial completion.</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Subordination -</a:t>
            </a:r>
            <a:r>
              <a:rPr lang="en-US" b="0" i="0" dirty="0">
                <a:solidFill>
                  <a:srgbClr val="212121"/>
                </a:solidFill>
                <a:effectLst/>
                <a:latin typeface="Source Sans Pro" panose="020B0503030403020204" pitchFamily="34" charset="0"/>
              </a:rPr>
              <a:t> Under certain circumstances, WIFIA may take a subordinate position in payment priority, increasing coverage ratios for senior bond holders. </a:t>
            </a:r>
          </a:p>
          <a:p>
            <a:pPr lvl="1" algn="l">
              <a:buFont typeface="Arial" panose="020B0604020202020204" pitchFamily="34" charset="0"/>
              <a:buChar char="•"/>
            </a:pPr>
            <a:r>
              <a:rPr lang="en-US" b="0" i="0" dirty="0">
                <a:solidFill>
                  <a:srgbClr val="212121"/>
                </a:solidFill>
                <a:effectLst/>
                <a:latin typeface="Source Sans Pro" panose="020B0503030403020204" pitchFamily="34" charset="0"/>
              </a:rPr>
              <a:t>AKA – Preservation of borrowers’ senior debt capacity – i.e., permitting borrowers to issue future non-WIFIA project-related debt at lower interest rates and more favorable terms</a:t>
            </a:r>
          </a:p>
          <a:p>
            <a:pPr algn="l">
              <a:buFont typeface="Arial" panose="020B0604020202020204" pitchFamily="34" charset="0"/>
              <a:buChar char="•"/>
            </a:pPr>
            <a:r>
              <a:rPr lang="en-US" b="1" i="0" dirty="0">
                <a:solidFill>
                  <a:srgbClr val="212121"/>
                </a:solidFill>
                <a:effectLst/>
                <a:latin typeface="Source Sans Pro" panose="020B0503030403020204" pitchFamily="34" charset="0"/>
              </a:rPr>
              <a:t>WIFIA loans can be combined with various funding sources - </a:t>
            </a:r>
            <a:r>
              <a:rPr lang="en-US" b="0" i="0" dirty="0">
                <a:solidFill>
                  <a:srgbClr val="212121"/>
                </a:solidFill>
                <a:effectLst/>
                <a:latin typeface="Source Sans Pro" panose="020B0503030403020204" pitchFamily="34" charset="0"/>
              </a:rPr>
              <a:t>WIFIA loans can be combined with private equity, revenue bonds, corporate debt, grants, and State Revolving Fund (SRF) loans.</a:t>
            </a:r>
          </a:p>
          <a:p>
            <a:pPr marL="181240" indent="-181240">
              <a:buFontTx/>
              <a:buChar char="-"/>
            </a:pPr>
            <a:endParaRPr lang="en-US" dirty="0"/>
          </a:p>
          <a:p>
            <a:pPr marL="181240" indent="-18124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pPr defTabSz="966612">
              <a:defRPr/>
            </a:pPr>
            <a:fld id="{6C4ADBD1-67E4-489E-92DF-D3735F5497AC}" type="slidenum">
              <a:rPr lang="en-US">
                <a:solidFill>
                  <a:prstClr val="black"/>
                </a:solidFill>
                <a:latin typeface="Calibri" panose="020F0502020204030204"/>
              </a:rPr>
              <a:pPr defTabSz="966612">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4671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9434" indent="-189434">
              <a:buFont typeface="Arial" panose="020B0604020202020204" pitchFamily="34" charset="0"/>
              <a:buChar char="•"/>
            </a:pPr>
            <a:r>
              <a:rPr lang="en-US" dirty="0"/>
              <a:t>WIFIA allows applicants up to one year to submit an application after project selection</a:t>
            </a:r>
          </a:p>
          <a:p>
            <a:endParaRPr lang="en-US" dirty="0"/>
          </a:p>
        </p:txBody>
      </p:sp>
      <p:sp>
        <p:nvSpPr>
          <p:cNvPr id="4" name="Slide Number Placeholder 3"/>
          <p:cNvSpPr>
            <a:spLocks noGrp="1"/>
          </p:cNvSpPr>
          <p:nvPr>
            <p:ph type="sldNum" sz="quarter" idx="5"/>
          </p:nvPr>
        </p:nvSpPr>
        <p:spPr/>
        <p:txBody>
          <a:bodyPr/>
          <a:lstStyle/>
          <a:p>
            <a:pPr defTabSz="1021806">
              <a:defRPr/>
            </a:pPr>
            <a:fld id="{DE2011B5-DE69-42DB-B035-11D213D66B5E}" type="slidenum">
              <a:rPr lang="en-US" sz="1500">
                <a:solidFill>
                  <a:prstClr val="black"/>
                </a:solidFill>
                <a:latin typeface="Calibri"/>
              </a:rPr>
              <a:pPr defTabSz="1021806">
                <a:defRPr/>
              </a:pPr>
              <a:t>17</a:t>
            </a:fld>
            <a:endParaRPr lang="en-US" sz="1500" dirty="0">
              <a:solidFill>
                <a:prstClr val="black"/>
              </a:solidFill>
              <a:latin typeface="Calibri"/>
            </a:endParaRPr>
          </a:p>
        </p:txBody>
      </p:sp>
    </p:spTree>
    <p:extLst>
      <p:ext uri="{BB962C8B-B14F-4D97-AF65-F5344CB8AC3E}">
        <p14:creationId xmlns:p14="http://schemas.microsoft.com/office/powerpoint/2010/main" val="3317639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sv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5DA8-DEDE-663B-7BD8-3DB8456ADA98}"/>
              </a:ext>
            </a:extLst>
          </p:cNvPr>
          <p:cNvSpPr>
            <a:spLocks noGrp="1"/>
          </p:cNvSpPr>
          <p:nvPr>
            <p:ph type="ctrTitle"/>
          </p:nvPr>
        </p:nvSpPr>
        <p:spPr>
          <a:xfrm>
            <a:off x="838006" y="4597637"/>
            <a:ext cx="5981700" cy="2031763"/>
          </a:xfrm>
        </p:spPr>
        <p:txBody>
          <a:bodyPr anchor="ctr">
            <a:normAutofit/>
          </a:bodyPr>
          <a:lstStyle>
            <a:lvl1pPr algn="l">
              <a:defRPr sz="4000">
                <a:latin typeface="+mn-lt"/>
              </a:defRPr>
            </a:lvl1pPr>
          </a:lstStyle>
          <a:p>
            <a:r>
              <a:rPr lang="en-US"/>
              <a:t>Click to edit Master title style</a:t>
            </a:r>
          </a:p>
        </p:txBody>
      </p:sp>
      <p:sp>
        <p:nvSpPr>
          <p:cNvPr id="3" name="Subtitle 2">
            <a:extLst>
              <a:ext uri="{FF2B5EF4-FFF2-40B4-BE49-F238E27FC236}">
                <a16:creationId xmlns:a16="http://schemas.microsoft.com/office/drawing/2014/main" id="{F3FC6EBA-0696-AB46-EC50-D6A33C796449}"/>
              </a:ext>
            </a:extLst>
          </p:cNvPr>
          <p:cNvSpPr>
            <a:spLocks noGrp="1"/>
          </p:cNvSpPr>
          <p:nvPr>
            <p:ph type="subTitle" idx="1" hasCustomPrompt="1"/>
          </p:nvPr>
        </p:nvSpPr>
        <p:spPr>
          <a:xfrm>
            <a:off x="7353299" y="4597635"/>
            <a:ext cx="3908113" cy="1358783"/>
          </a:xfrm>
        </p:spPr>
        <p:txBody>
          <a:bodyPr anchor="ctr">
            <a:norm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&lt;speaker&gt;</a:t>
            </a:r>
          </a:p>
        </p:txBody>
      </p:sp>
      <p:sp>
        <p:nvSpPr>
          <p:cNvPr id="8" name="Picture Placeholder 15">
            <a:extLst>
              <a:ext uri="{FF2B5EF4-FFF2-40B4-BE49-F238E27FC236}">
                <a16:creationId xmlns:a16="http://schemas.microsoft.com/office/drawing/2014/main" id="{A1F685C6-81CA-EE8D-7451-BAF91A53184A}"/>
              </a:ext>
            </a:extLst>
          </p:cNvPr>
          <p:cNvSpPr>
            <a:spLocks noGrp="1"/>
          </p:cNvSpPr>
          <p:nvPr>
            <p:ph type="pic" sz="quarter" idx="16"/>
          </p:nvPr>
        </p:nvSpPr>
        <p:spPr>
          <a:xfrm>
            <a:off x="13690" y="1460500"/>
            <a:ext cx="10907835" cy="2959412"/>
          </a:xfrm>
          <a:prstGeom prst="rect">
            <a:avLst/>
          </a:prstGeom>
          <a:solidFill>
            <a:srgbClr val="FFFF00"/>
          </a:solidFill>
        </p:spPr>
        <p:txBody>
          <a:bodyPr/>
          <a:lstStyle/>
          <a:p>
            <a:r>
              <a:rPr lang="en-US"/>
              <a:t>Click icon to add picture</a:t>
            </a:r>
          </a:p>
        </p:txBody>
      </p:sp>
      <p:pic>
        <p:nvPicPr>
          <p:cNvPr id="9" name="Picture 8" descr="A picture containing sitting, clock, front, drawing&#10;&#10;Description automatically generated">
            <a:extLst>
              <a:ext uri="{FF2B5EF4-FFF2-40B4-BE49-F238E27FC236}">
                <a16:creationId xmlns:a16="http://schemas.microsoft.com/office/drawing/2014/main" id="{411E295A-2453-99A8-7FEA-DBC87536E55C}"/>
              </a:ext>
            </a:extLst>
          </p:cNvPr>
          <p:cNvPicPr>
            <a:picLocks noChangeAspect="1"/>
          </p:cNvPicPr>
          <p:nvPr/>
        </p:nvPicPr>
        <p:blipFill rotWithShape="1">
          <a:blip r:embed="rId2"/>
          <a:srcRect/>
          <a:stretch/>
        </p:blipFill>
        <p:spPr>
          <a:xfrm>
            <a:off x="838006" y="606593"/>
            <a:ext cx="2565397" cy="459412"/>
          </a:xfrm>
          <a:prstGeom prst="rect">
            <a:avLst/>
          </a:prstGeom>
        </p:spPr>
      </p:pic>
      <p:sp>
        <p:nvSpPr>
          <p:cNvPr id="10" name="Rectangle: Top Corners Rounded 9">
            <a:extLst>
              <a:ext uri="{FF2B5EF4-FFF2-40B4-BE49-F238E27FC236}">
                <a16:creationId xmlns:a16="http://schemas.microsoft.com/office/drawing/2014/main" id="{63B92E27-5562-03AD-1B6B-1EA25E38C223}"/>
              </a:ext>
            </a:extLst>
          </p:cNvPr>
          <p:cNvSpPr/>
          <p:nvPr/>
        </p:nvSpPr>
        <p:spPr>
          <a:xfrm rot="5400000">
            <a:off x="9582489" y="2603160"/>
            <a:ext cx="2959412" cy="674092"/>
          </a:xfrm>
          <a:prstGeom prst="round2SameRect">
            <a:avLst/>
          </a:prstGeom>
          <a:solidFill>
            <a:srgbClr val="782F4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7353106" y="6091015"/>
            <a:ext cx="3908113" cy="538385"/>
          </a:xfrm>
        </p:spPr>
        <p:txBody>
          <a:bodyPr>
            <a:normAutofit/>
          </a:bodyPr>
          <a:lstStyle>
            <a:lvl1pPr marL="0" indent="0">
              <a:buNone/>
              <a:defRPr sz="16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&lt;date&gt;</a:t>
            </a:r>
          </a:p>
        </p:txBody>
      </p:sp>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170433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p:nvPr>
        </p:nvSpPr>
        <p:spPr>
          <a:xfrm>
            <a:off x="838200" y="411162"/>
            <a:ext cx="4635500" cy="6035675"/>
          </a:xfrm>
          <a:prstGeom prst="rect">
            <a:avLst/>
          </a:prstGeom>
          <a:ln w="28575">
            <a:noFill/>
          </a:ln>
        </p:spPr>
        <p:txBody>
          <a:bodyPr/>
          <a:lstStyle/>
          <a:p>
            <a:r>
              <a:rPr lang="en-US"/>
              <a:t>Click to edit Master title style</a:t>
            </a:r>
          </a:p>
        </p:txBody>
      </p:sp>
    </p:spTree>
    <p:extLst>
      <p:ext uri="{BB962C8B-B14F-4D97-AF65-F5344CB8AC3E}">
        <p14:creationId xmlns:p14="http://schemas.microsoft.com/office/powerpoint/2010/main" val="21089322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8DB9-2C7E-0C0E-4CD5-9A363FA15643}"/>
              </a:ext>
            </a:extLst>
          </p:cNvPr>
          <p:cNvSpPr>
            <a:spLocks noGrp="1"/>
          </p:cNvSpPr>
          <p:nvPr>
            <p:ph type="title" hasCustomPrompt="1"/>
          </p:nvPr>
        </p:nvSpPr>
        <p:spPr/>
        <p:txBody>
          <a:bodyPr/>
          <a:lstStyle/>
          <a:p>
            <a:r>
              <a:rPr lang="en-US"/>
              <a:t>&lt; Full sentence main takeaway for the slide here &gt;</a:t>
            </a:r>
          </a:p>
        </p:txBody>
      </p:sp>
      <p:sp>
        <p:nvSpPr>
          <p:cNvPr id="3" name="Rectangle 2">
            <a:extLst>
              <a:ext uri="{FF2B5EF4-FFF2-40B4-BE49-F238E27FC236}">
                <a16:creationId xmlns:a16="http://schemas.microsoft.com/office/drawing/2014/main" id="{1BA058D6-804D-9F6D-35D1-428AE1E6B3EF}"/>
              </a:ext>
            </a:extLst>
          </p:cNvPr>
          <p:cNvSpPr/>
          <p:nvPr userDrawn="1"/>
        </p:nvSpPr>
        <p:spPr>
          <a:xfrm>
            <a:off x="0" y="365125"/>
            <a:ext cx="702733" cy="132556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378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B424B-D85D-5765-C888-6D574D6AA1F1}"/>
              </a:ext>
            </a:extLst>
          </p:cNvPr>
          <p:cNvSpPr>
            <a:spLocks noGrp="1"/>
          </p:cNvSpPr>
          <p:nvPr>
            <p:ph type="pic" sz="quarter" idx="10"/>
          </p:nvPr>
        </p:nvSpPr>
        <p:spPr>
          <a:xfrm>
            <a:off x="0" y="0"/>
            <a:ext cx="12192000" cy="6858000"/>
          </a:xfrm>
          <a:prstGeom prst="rect">
            <a:avLst/>
          </a:prstGeom>
        </p:spPr>
        <p:txBody>
          <a:bodyPr wrap="square">
            <a:noAutofit/>
          </a:bodyPr>
          <a:lstStyle/>
          <a:p>
            <a:r>
              <a:rPr lang="en-US"/>
              <a:t>Click icon to add picture</a:t>
            </a:r>
          </a:p>
        </p:txBody>
      </p:sp>
      <p:sp>
        <p:nvSpPr>
          <p:cNvPr id="3" name="Content Placeholder 2">
            <a:extLst>
              <a:ext uri="{FF2B5EF4-FFF2-40B4-BE49-F238E27FC236}">
                <a16:creationId xmlns:a16="http://schemas.microsoft.com/office/drawing/2014/main" id="{27D76A1F-5338-4B5B-A72C-A97F7620A234}"/>
              </a:ext>
            </a:extLst>
          </p:cNvPr>
          <p:cNvSpPr>
            <a:spLocks noGrp="1"/>
          </p:cNvSpPr>
          <p:nvPr>
            <p:ph idx="1"/>
          </p:nvPr>
        </p:nvSpPr>
        <p:spPr>
          <a:xfrm>
            <a:off x="838200" y="2235198"/>
            <a:ext cx="5528733" cy="4622801"/>
          </a:xfrm>
          <a:prstGeom prst="rect">
            <a:avLst/>
          </a:prstGeom>
          <a:solidFill>
            <a:srgbClr val="FFFFFF">
              <a:alpha val="80000"/>
            </a:srgbClr>
          </a:solidFill>
        </p:spPr>
        <p:txBody>
          <a:bodyPr>
            <a:normAutofit/>
          </a:bodyPr>
          <a:lstStyle>
            <a:lvl1pPr>
              <a:defRPr sz="2400" b="1">
                <a:solidFill>
                  <a:schemeClr val="accent2"/>
                </a:solidFill>
              </a:defRPr>
            </a:lvl1pPr>
            <a:lvl2pPr>
              <a:defRPr sz="1800" b="1">
                <a:solidFill>
                  <a:schemeClr val="accent2"/>
                </a:solidFill>
              </a:defRPr>
            </a:lvl2pPr>
            <a:lvl3pPr>
              <a:defRPr sz="1600" b="1">
                <a:solidFill>
                  <a:schemeClr val="accent2"/>
                </a:solidFill>
              </a:defRPr>
            </a:lvl3pPr>
            <a:lvl4pPr>
              <a:defRPr sz="1400" b="1">
                <a:solidFill>
                  <a:schemeClr val="accent2"/>
                </a:solidFill>
              </a:defRPr>
            </a:lvl4pPr>
            <a:lvl5pPr>
              <a:defRPr sz="1400" b="1">
                <a:solidFill>
                  <a:schemeClr val="accent2"/>
                </a:solidFill>
              </a:defRPr>
            </a:lvl5pPr>
          </a:lstStyle>
          <a:p>
            <a:pPr lvl="0"/>
            <a:r>
              <a:rPr lang="en-US"/>
              <a:t>Click to edit Master text styles</a:t>
            </a:r>
          </a:p>
          <a:p>
            <a:pPr lvl="1"/>
            <a:r>
              <a:rPr lang="en-US"/>
              <a:t>Second level</a:t>
            </a:r>
          </a:p>
          <a:p>
            <a:pPr lvl="2"/>
            <a:r>
              <a:rPr lang="en-US"/>
              <a:t>Third level</a:t>
            </a:r>
          </a:p>
        </p:txBody>
      </p:sp>
      <p:sp>
        <p:nvSpPr>
          <p:cNvPr id="4" name="Title 2">
            <a:extLst>
              <a:ext uri="{FF2B5EF4-FFF2-40B4-BE49-F238E27FC236}">
                <a16:creationId xmlns:a16="http://schemas.microsoft.com/office/drawing/2014/main" id="{DDBEF81D-E10D-3304-BF8D-F9F62FB3B512}"/>
              </a:ext>
            </a:extLst>
          </p:cNvPr>
          <p:cNvSpPr>
            <a:spLocks noGrp="1"/>
          </p:cNvSpPr>
          <p:nvPr>
            <p:ph type="title" hasCustomPrompt="1"/>
          </p:nvPr>
        </p:nvSpPr>
        <p:spPr>
          <a:xfrm>
            <a:off x="838200" y="0"/>
            <a:ext cx="5528733" cy="2235199"/>
          </a:xfrm>
          <a:solidFill>
            <a:schemeClr val="accent1">
              <a:alpha val="85000"/>
            </a:schemeClr>
          </a:solidFill>
        </p:spPr>
        <p:txBody>
          <a:bodyPr anchor="b"/>
          <a:lstStyle>
            <a:lvl1pPr>
              <a:defRPr>
                <a:solidFill>
                  <a:schemeClr val="bg1"/>
                </a:solidFill>
              </a:defRPr>
            </a:lvl1pPr>
          </a:lstStyle>
          <a:p>
            <a:r>
              <a:rPr lang="en-US"/>
              <a:t>&lt; Full sentence main takeaway for the slide here &gt;</a:t>
            </a:r>
          </a:p>
        </p:txBody>
      </p:sp>
    </p:spTree>
    <p:extLst>
      <p:ext uri="{BB962C8B-B14F-4D97-AF65-F5344CB8AC3E}">
        <p14:creationId xmlns:p14="http://schemas.microsoft.com/office/powerpoint/2010/main" val="1497768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B424B-D85D-5765-C888-6D574D6AA1F1}"/>
              </a:ext>
            </a:extLst>
          </p:cNvPr>
          <p:cNvSpPr>
            <a:spLocks noGrp="1"/>
          </p:cNvSpPr>
          <p:nvPr>
            <p:ph type="pic" sz="quarter" idx="10"/>
          </p:nvPr>
        </p:nvSpPr>
        <p:spPr>
          <a:xfrm>
            <a:off x="0" y="0"/>
            <a:ext cx="12192000" cy="6858000"/>
          </a:xfrm>
          <a:prstGeom prst="rect">
            <a:avLst/>
          </a:prstGeom>
        </p:spPr>
        <p:txBody>
          <a:bodyPr wrap="square">
            <a:noAutofit/>
          </a:bodyPr>
          <a:lstStyle/>
          <a:p>
            <a:r>
              <a:rPr lang="en-US"/>
              <a:t>Click icon to add picture</a:t>
            </a:r>
          </a:p>
        </p:txBody>
      </p:sp>
      <p:sp>
        <p:nvSpPr>
          <p:cNvPr id="3" name="Content Placeholder 2">
            <a:extLst>
              <a:ext uri="{FF2B5EF4-FFF2-40B4-BE49-F238E27FC236}">
                <a16:creationId xmlns:a16="http://schemas.microsoft.com/office/drawing/2014/main" id="{27D76A1F-5338-4B5B-A72C-A97F7620A234}"/>
              </a:ext>
            </a:extLst>
          </p:cNvPr>
          <p:cNvSpPr>
            <a:spLocks noGrp="1"/>
          </p:cNvSpPr>
          <p:nvPr>
            <p:ph idx="1" hasCustomPrompt="1"/>
          </p:nvPr>
        </p:nvSpPr>
        <p:spPr>
          <a:xfrm>
            <a:off x="5833532" y="5748866"/>
            <a:ext cx="5994400" cy="1109133"/>
          </a:xfrm>
          <a:prstGeom prst="rect">
            <a:avLst/>
          </a:prstGeom>
          <a:solidFill>
            <a:srgbClr val="FFFFFF">
              <a:alpha val="80000"/>
            </a:srgbClr>
          </a:solidFill>
        </p:spPr>
        <p:txBody>
          <a:bodyPr anchor="ctr">
            <a:normAutofit/>
          </a:bodyPr>
          <a:lstStyle>
            <a:lvl1pPr marL="0" indent="0">
              <a:lnSpc>
                <a:spcPct val="100000"/>
              </a:lnSpc>
              <a:buNone/>
              <a:defRPr sz="2000" b="1">
                <a:solidFill>
                  <a:schemeClr val="accent2"/>
                </a:solidFill>
              </a:defRPr>
            </a:lvl1pPr>
            <a:lvl2pPr>
              <a:defRPr sz="1800" b="1">
                <a:solidFill>
                  <a:schemeClr val="accent2"/>
                </a:solidFill>
              </a:defRPr>
            </a:lvl2pPr>
            <a:lvl3pPr>
              <a:defRPr sz="1600" b="1">
                <a:solidFill>
                  <a:schemeClr val="accent2"/>
                </a:solidFill>
              </a:defRPr>
            </a:lvl3pPr>
            <a:lvl4pPr>
              <a:defRPr sz="1400" b="1">
                <a:solidFill>
                  <a:schemeClr val="accent2"/>
                </a:solidFill>
              </a:defRPr>
            </a:lvl4pPr>
            <a:lvl5pPr>
              <a:defRPr sz="1400" b="1">
                <a:solidFill>
                  <a:schemeClr val="accent2"/>
                </a:solidFill>
              </a:defRPr>
            </a:lvl5pPr>
          </a:lstStyle>
          <a:p>
            <a:pPr lvl="0"/>
            <a:r>
              <a:rPr lang="en-US"/>
              <a:t>Project Name | Location</a:t>
            </a:r>
          </a:p>
        </p:txBody>
      </p:sp>
      <p:sp>
        <p:nvSpPr>
          <p:cNvPr id="4" name="Title 2">
            <a:extLst>
              <a:ext uri="{FF2B5EF4-FFF2-40B4-BE49-F238E27FC236}">
                <a16:creationId xmlns:a16="http://schemas.microsoft.com/office/drawing/2014/main" id="{DDBEF81D-E10D-3304-BF8D-F9F62FB3B512}"/>
              </a:ext>
            </a:extLst>
          </p:cNvPr>
          <p:cNvSpPr>
            <a:spLocks noGrp="1"/>
          </p:cNvSpPr>
          <p:nvPr>
            <p:ph type="title" hasCustomPrompt="1"/>
          </p:nvPr>
        </p:nvSpPr>
        <p:spPr>
          <a:xfrm>
            <a:off x="491067" y="338667"/>
            <a:ext cx="11336865" cy="1557866"/>
          </a:xfrm>
          <a:solidFill>
            <a:schemeClr val="accent1">
              <a:alpha val="85000"/>
            </a:schemeClr>
          </a:solidFill>
        </p:spPr>
        <p:txBody>
          <a:bodyPr anchor="ctr"/>
          <a:lstStyle>
            <a:lvl1pPr>
              <a:defRPr>
                <a:solidFill>
                  <a:schemeClr val="bg1"/>
                </a:solidFill>
              </a:defRPr>
            </a:lvl1pPr>
          </a:lstStyle>
          <a:p>
            <a:r>
              <a:rPr lang="en-US"/>
              <a:t>&lt; Full sentence main takeaway for the slide here &gt;</a:t>
            </a:r>
          </a:p>
        </p:txBody>
      </p:sp>
    </p:spTree>
    <p:extLst>
      <p:ext uri="{BB962C8B-B14F-4D97-AF65-F5344CB8AC3E}">
        <p14:creationId xmlns:p14="http://schemas.microsoft.com/office/powerpoint/2010/main" val="3748725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25_Title and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BAE4B45-D099-49BC-BFD7-45AB775D2782}"/>
              </a:ext>
            </a:extLst>
          </p:cNvPr>
          <p:cNvSpPr>
            <a:spLocks noGrp="1"/>
          </p:cNvSpPr>
          <p:nvPr>
            <p:ph type="pic" sz="quarter" idx="12"/>
          </p:nvPr>
        </p:nvSpPr>
        <p:spPr>
          <a:xfrm>
            <a:off x="228601" y="2"/>
            <a:ext cx="11963400" cy="6857999"/>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3E3E62EE-B992-443A-BA28-BE75625730A5}"/>
              </a:ext>
            </a:extLst>
          </p:cNvPr>
          <p:cNvSpPr>
            <a:spLocks noGrp="1"/>
          </p:cNvSpPr>
          <p:nvPr>
            <p:ph type="title" hasCustomPrompt="1"/>
          </p:nvPr>
        </p:nvSpPr>
        <p:spPr>
          <a:xfrm>
            <a:off x="6319308" y="812800"/>
            <a:ext cx="5469220" cy="2133599"/>
          </a:xfrm>
          <a:prstGeom prst="rect">
            <a:avLst/>
          </a:prstGeom>
          <a:solidFill>
            <a:schemeClr val="accent1">
              <a:alpha val="90000"/>
            </a:schemeClr>
          </a:solidFill>
        </p:spPr>
        <p:txBody>
          <a:bodyPr lIns="91440" anchor="b"/>
          <a:lstStyle>
            <a:lvl1pPr>
              <a:defRPr b="1">
                <a:solidFill>
                  <a:schemeClr val="bg1"/>
                </a:solidFill>
              </a:defRPr>
            </a:lvl1pPr>
          </a:lstStyle>
          <a:p>
            <a:r>
              <a:rPr lang="en-US"/>
              <a:t>&lt; Full sentence main takeaway for the slide here &gt;</a:t>
            </a:r>
          </a:p>
        </p:txBody>
      </p:sp>
      <p:sp>
        <p:nvSpPr>
          <p:cNvPr id="5" name="Text Placeholder 4">
            <a:extLst>
              <a:ext uri="{FF2B5EF4-FFF2-40B4-BE49-F238E27FC236}">
                <a16:creationId xmlns:a16="http://schemas.microsoft.com/office/drawing/2014/main" id="{9A74A3D2-E196-48D2-A8F5-05BF0A0BA7A0}"/>
              </a:ext>
            </a:extLst>
          </p:cNvPr>
          <p:cNvSpPr>
            <a:spLocks noGrp="1"/>
          </p:cNvSpPr>
          <p:nvPr>
            <p:ph type="body" sz="quarter" idx="11"/>
          </p:nvPr>
        </p:nvSpPr>
        <p:spPr>
          <a:xfrm>
            <a:off x="6319305" y="2946400"/>
            <a:ext cx="5469222" cy="3200400"/>
          </a:xfrm>
          <a:prstGeom prst="rect">
            <a:avLst/>
          </a:prstGeom>
          <a:solidFill>
            <a:schemeClr val="bg1">
              <a:lumMod val="85000"/>
              <a:alpha val="89804"/>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96B858AB-6B1C-56F2-C5BD-15558C94F255}"/>
              </a:ext>
            </a:extLst>
          </p:cNvPr>
          <p:cNvSpPr/>
          <p:nvPr userDrawn="1"/>
        </p:nvSpPr>
        <p:spPr>
          <a:xfrm>
            <a:off x="0" y="0"/>
            <a:ext cx="23706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595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1011D4F-3C3A-DF09-0913-C0C3A5603396}"/>
              </a:ext>
            </a:extLst>
          </p:cNvPr>
          <p:cNvSpPr>
            <a:spLocks noGrp="1"/>
          </p:cNvSpPr>
          <p:nvPr>
            <p:ph type="pic" sz="quarter" idx="10"/>
          </p:nvPr>
        </p:nvSpPr>
        <p:spPr>
          <a:xfrm>
            <a:off x="0" y="0"/>
            <a:ext cx="12192000" cy="6858000"/>
          </a:xfrm>
          <a:prstGeom prst="rect">
            <a:avLst/>
          </a:prstGeom>
          <a:noFill/>
        </p:spPr>
        <p:txBody>
          <a:bodyPr wrap="square">
            <a:noAutofit/>
          </a:bodyPr>
          <a:lstStyle/>
          <a:p>
            <a:r>
              <a:rPr lang="en-US"/>
              <a:t>Click icon to add picture</a:t>
            </a:r>
          </a:p>
        </p:txBody>
      </p:sp>
      <p:sp>
        <p:nvSpPr>
          <p:cNvPr id="3" name="Title 2">
            <a:extLst>
              <a:ext uri="{FF2B5EF4-FFF2-40B4-BE49-F238E27FC236}">
                <a16:creationId xmlns:a16="http://schemas.microsoft.com/office/drawing/2014/main" id="{9893494B-C35C-ACAB-82A5-2CE771B1FC93}"/>
              </a:ext>
            </a:extLst>
          </p:cNvPr>
          <p:cNvSpPr>
            <a:spLocks noGrp="1"/>
          </p:cNvSpPr>
          <p:nvPr>
            <p:ph type="title" hasCustomPrompt="1"/>
          </p:nvPr>
        </p:nvSpPr>
        <p:spPr>
          <a:xfrm>
            <a:off x="6282266" y="365125"/>
            <a:ext cx="5545667" cy="5967942"/>
          </a:xfrm>
          <a:solidFill>
            <a:schemeClr val="accent1">
              <a:alpha val="85000"/>
            </a:schemeClr>
          </a:solidFill>
        </p:spPr>
        <p:txBody>
          <a:bodyPr/>
          <a:lstStyle>
            <a:lvl1pPr marL="137160">
              <a:defRPr>
                <a:solidFill>
                  <a:schemeClr val="bg1"/>
                </a:solidFill>
              </a:defRPr>
            </a:lvl1pPr>
          </a:lstStyle>
          <a:p>
            <a:r>
              <a:rPr lang="en-US"/>
              <a:t>&lt; Full sentence main takeaway for the slide here &gt;</a:t>
            </a:r>
          </a:p>
        </p:txBody>
      </p:sp>
      <p:grpSp>
        <p:nvGrpSpPr>
          <p:cNvPr id="8" name="Group 7">
            <a:extLst>
              <a:ext uri="{FF2B5EF4-FFF2-40B4-BE49-F238E27FC236}">
                <a16:creationId xmlns:a16="http://schemas.microsoft.com/office/drawing/2014/main" id="{1CCED82E-4D8A-E33A-5F16-78D57173F120}"/>
              </a:ext>
            </a:extLst>
          </p:cNvPr>
          <p:cNvGrpSpPr/>
          <p:nvPr/>
        </p:nvGrpSpPr>
        <p:grpSpPr>
          <a:xfrm>
            <a:off x="12700000" y="0"/>
            <a:ext cx="1739900" cy="4699000"/>
            <a:chOff x="12700000" y="0"/>
            <a:chExt cx="1920240" cy="5273558"/>
          </a:xfrm>
        </p:grpSpPr>
        <p:sp>
          <p:nvSpPr>
            <p:cNvPr id="9" name="Rectangle 8">
              <a:extLst>
                <a:ext uri="{FF2B5EF4-FFF2-40B4-BE49-F238E27FC236}">
                  <a16:creationId xmlns:a16="http://schemas.microsoft.com/office/drawing/2014/main" id="{1BDE073B-406B-53D4-4C46-28C1C7B868F8}"/>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0" name="Rectangle 9">
              <a:extLst>
                <a:ext uri="{FF2B5EF4-FFF2-40B4-BE49-F238E27FC236}">
                  <a16:creationId xmlns:a16="http://schemas.microsoft.com/office/drawing/2014/main" id="{B799F31A-E01E-81E6-1BF2-AE0CAF3A40D9}"/>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1" name="Rectangle 10">
              <a:extLst>
                <a:ext uri="{FF2B5EF4-FFF2-40B4-BE49-F238E27FC236}">
                  <a16:creationId xmlns:a16="http://schemas.microsoft.com/office/drawing/2014/main" id="{BB893EAE-F323-C70A-9795-11C29F7C58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2" name="Rectangle 11">
              <a:extLst>
                <a:ext uri="{FF2B5EF4-FFF2-40B4-BE49-F238E27FC236}">
                  <a16:creationId xmlns:a16="http://schemas.microsoft.com/office/drawing/2014/main" id="{399EAD1B-E4E2-22C2-7C69-D1EF7C853D51}"/>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59650222-148F-F982-79AF-ED658EAD3371}"/>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7D52C708-4D11-86D4-136B-EB6BE159F532}"/>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2" name="Group 1">
            <a:extLst>
              <a:ext uri="{FF2B5EF4-FFF2-40B4-BE49-F238E27FC236}">
                <a16:creationId xmlns:a16="http://schemas.microsoft.com/office/drawing/2014/main" id="{96FAF74C-A51F-C7E1-A080-7A3D94490181}"/>
              </a:ext>
            </a:extLst>
          </p:cNvPr>
          <p:cNvGrpSpPr/>
          <p:nvPr userDrawn="1"/>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6B79B28B-1D56-CFF7-650C-F52A95E06D84}"/>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5" name="Rectangle 14">
              <a:extLst>
                <a:ext uri="{FF2B5EF4-FFF2-40B4-BE49-F238E27FC236}">
                  <a16:creationId xmlns:a16="http://schemas.microsoft.com/office/drawing/2014/main" id="{536BC7FA-A1AC-3540-E9DB-068A387032DA}"/>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6" name="Rectangle 15">
              <a:extLst>
                <a:ext uri="{FF2B5EF4-FFF2-40B4-BE49-F238E27FC236}">
                  <a16:creationId xmlns:a16="http://schemas.microsoft.com/office/drawing/2014/main" id="{9799ADFF-5F62-E450-270D-1801757E9755}"/>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7" name="Rectangle 16">
              <a:extLst>
                <a:ext uri="{FF2B5EF4-FFF2-40B4-BE49-F238E27FC236}">
                  <a16:creationId xmlns:a16="http://schemas.microsoft.com/office/drawing/2014/main" id="{F8A79E30-5C8C-0FDD-3588-5B0739E5EA4E}"/>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8" name="Rectangle 17">
              <a:extLst>
                <a:ext uri="{FF2B5EF4-FFF2-40B4-BE49-F238E27FC236}">
                  <a16:creationId xmlns:a16="http://schemas.microsoft.com/office/drawing/2014/main" id="{4230FE01-CFD0-088A-F850-06030D116476}"/>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9" name="Rectangle 18">
              <a:extLst>
                <a:ext uri="{FF2B5EF4-FFF2-40B4-BE49-F238E27FC236}">
                  <a16:creationId xmlns:a16="http://schemas.microsoft.com/office/drawing/2014/main" id="{F9450624-0F41-F543-7D31-2DD0874D4B76}"/>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6087363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814C8DC-E14A-3058-F2E4-B9DE960EC5C0}"/>
              </a:ext>
            </a:extLst>
          </p:cNvPr>
          <p:cNvSpPr>
            <a:spLocks noGrp="1"/>
          </p:cNvSpPr>
          <p:nvPr>
            <p:ph type="pic" sz="quarter" idx="10"/>
          </p:nvPr>
        </p:nvSpPr>
        <p:spPr>
          <a:xfrm>
            <a:off x="0" y="0"/>
            <a:ext cx="12192000" cy="6858000"/>
          </a:xfrm>
          <a:prstGeom prst="rect">
            <a:avLst/>
          </a:prstGeom>
        </p:spPr>
        <p:txBody>
          <a:bodyPr wrap="square">
            <a:noAutofit/>
          </a:bodyPr>
          <a:lstStyle/>
          <a:p>
            <a:r>
              <a:rPr lang="en-US"/>
              <a:t>Click icon to add picture</a:t>
            </a:r>
          </a:p>
        </p:txBody>
      </p:sp>
      <p:sp>
        <p:nvSpPr>
          <p:cNvPr id="5" name="Text Placeholder 4">
            <a:extLst>
              <a:ext uri="{FF2B5EF4-FFF2-40B4-BE49-F238E27FC236}">
                <a16:creationId xmlns:a16="http://schemas.microsoft.com/office/drawing/2014/main" id="{931F92E5-8A27-A816-A01E-6C0B7C0146C9}"/>
              </a:ext>
            </a:extLst>
          </p:cNvPr>
          <p:cNvSpPr>
            <a:spLocks noGrp="1"/>
          </p:cNvSpPr>
          <p:nvPr>
            <p:ph type="body" sz="quarter" idx="11" hasCustomPrompt="1"/>
          </p:nvPr>
        </p:nvSpPr>
        <p:spPr>
          <a:xfrm>
            <a:off x="5094514" y="3543299"/>
            <a:ext cx="6733269" cy="2423885"/>
          </a:xfrm>
          <a:prstGeom prst="rect">
            <a:avLst/>
          </a:prstGeom>
          <a:solidFill>
            <a:srgbClr val="782F40">
              <a:alpha val="89804"/>
            </a:srgbClr>
          </a:solidFill>
        </p:spPr>
        <p:txBody>
          <a:bodyPr lIns="548640" anchor="ctr">
            <a:normAutofit/>
          </a:bodyPr>
          <a:lstStyle>
            <a:lvl1pPr marL="0" indent="0">
              <a:lnSpc>
                <a:spcPct val="100000"/>
              </a:lnSpc>
              <a:buNone/>
              <a:defRPr sz="3600" b="1">
                <a:solidFill>
                  <a:schemeClr val="bg1"/>
                </a:solidFill>
              </a:defRPr>
            </a:lvl1pPr>
          </a:lstStyle>
          <a:p>
            <a:pPr lvl="0"/>
            <a:r>
              <a:rPr lang="en-US"/>
              <a:t>&lt; Full sentence main takeaway for the slide here &gt;</a:t>
            </a:r>
          </a:p>
        </p:txBody>
      </p:sp>
      <p:grpSp>
        <p:nvGrpSpPr>
          <p:cNvPr id="3" name="Group 2">
            <a:extLst>
              <a:ext uri="{FF2B5EF4-FFF2-40B4-BE49-F238E27FC236}">
                <a16:creationId xmlns:a16="http://schemas.microsoft.com/office/drawing/2014/main" id="{4655AD2E-894E-A1CE-8844-A2A240F6BDD3}"/>
              </a:ext>
            </a:extLst>
          </p:cNvPr>
          <p:cNvGrpSpPr/>
          <p:nvPr/>
        </p:nvGrpSpPr>
        <p:grpSpPr>
          <a:xfrm>
            <a:off x="12700000" y="0"/>
            <a:ext cx="1739900" cy="4699000"/>
            <a:chOff x="12700000" y="0"/>
            <a:chExt cx="1920240" cy="5273558"/>
          </a:xfrm>
        </p:grpSpPr>
        <p:sp>
          <p:nvSpPr>
            <p:cNvPr id="4" name="Rectangle 3">
              <a:extLst>
                <a:ext uri="{FF2B5EF4-FFF2-40B4-BE49-F238E27FC236}">
                  <a16:creationId xmlns:a16="http://schemas.microsoft.com/office/drawing/2014/main" id="{AA426F87-A9A1-9CC3-7825-213C079F7AF1}"/>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9" name="Rectangle 8">
              <a:extLst>
                <a:ext uri="{FF2B5EF4-FFF2-40B4-BE49-F238E27FC236}">
                  <a16:creationId xmlns:a16="http://schemas.microsoft.com/office/drawing/2014/main" id="{47056F51-16DF-AD26-F590-DB91DB90E1C4}"/>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0" name="Rectangle 9">
              <a:extLst>
                <a:ext uri="{FF2B5EF4-FFF2-40B4-BE49-F238E27FC236}">
                  <a16:creationId xmlns:a16="http://schemas.microsoft.com/office/drawing/2014/main" id="{5CCF1712-DFA5-6023-C918-AAC71F4449D5}"/>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9F736EB5-6C94-C4FB-C9E4-D0DD2AAB7D1F}"/>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2" name="Rectangle 11">
              <a:extLst>
                <a:ext uri="{FF2B5EF4-FFF2-40B4-BE49-F238E27FC236}">
                  <a16:creationId xmlns:a16="http://schemas.microsoft.com/office/drawing/2014/main" id="{DC358745-338D-B9A3-7AC0-B9CC36BBFDF6}"/>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3" name="Rectangle 12">
              <a:extLst>
                <a:ext uri="{FF2B5EF4-FFF2-40B4-BE49-F238E27FC236}">
                  <a16:creationId xmlns:a16="http://schemas.microsoft.com/office/drawing/2014/main" id="{13F54125-517A-375C-6FDD-30C1A0B38DFA}"/>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6" name="Group 5">
            <a:extLst>
              <a:ext uri="{FF2B5EF4-FFF2-40B4-BE49-F238E27FC236}">
                <a16:creationId xmlns:a16="http://schemas.microsoft.com/office/drawing/2014/main" id="{B4C5B4B0-5B0A-8D74-FEBC-54BC6654F9DF}"/>
              </a:ext>
            </a:extLst>
          </p:cNvPr>
          <p:cNvGrpSpPr/>
          <p:nvPr userDrawn="1"/>
        </p:nvGrpSpPr>
        <p:grpSpPr>
          <a:xfrm>
            <a:off x="12700000" y="0"/>
            <a:ext cx="1739900" cy="4699000"/>
            <a:chOff x="12700000" y="0"/>
            <a:chExt cx="1920240" cy="5273558"/>
          </a:xfrm>
        </p:grpSpPr>
        <p:sp>
          <p:nvSpPr>
            <p:cNvPr id="8" name="Rectangle 7">
              <a:extLst>
                <a:ext uri="{FF2B5EF4-FFF2-40B4-BE49-F238E27FC236}">
                  <a16:creationId xmlns:a16="http://schemas.microsoft.com/office/drawing/2014/main" id="{17F02F01-ABB9-6954-D454-294AEC50CE23}"/>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4" name="Rectangle 13">
              <a:extLst>
                <a:ext uri="{FF2B5EF4-FFF2-40B4-BE49-F238E27FC236}">
                  <a16:creationId xmlns:a16="http://schemas.microsoft.com/office/drawing/2014/main" id="{12DD9639-447C-596D-AE16-89E8350BF638}"/>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5" name="Rectangle 14">
              <a:extLst>
                <a:ext uri="{FF2B5EF4-FFF2-40B4-BE49-F238E27FC236}">
                  <a16:creationId xmlns:a16="http://schemas.microsoft.com/office/drawing/2014/main" id="{CA4E760F-286D-E774-DA7B-CEA398701025}"/>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6" name="Rectangle 15">
              <a:extLst>
                <a:ext uri="{FF2B5EF4-FFF2-40B4-BE49-F238E27FC236}">
                  <a16:creationId xmlns:a16="http://schemas.microsoft.com/office/drawing/2014/main" id="{BCCC5E1B-87E1-6103-DD6F-DAAF5214FCAC}"/>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7" name="Rectangle 16">
              <a:extLst>
                <a:ext uri="{FF2B5EF4-FFF2-40B4-BE49-F238E27FC236}">
                  <a16:creationId xmlns:a16="http://schemas.microsoft.com/office/drawing/2014/main" id="{F4149BF8-EE50-8C72-AF62-8BD214DF0EDA}"/>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8" name="Rectangle 17">
              <a:extLst>
                <a:ext uri="{FF2B5EF4-FFF2-40B4-BE49-F238E27FC236}">
                  <a16:creationId xmlns:a16="http://schemas.microsoft.com/office/drawing/2014/main" id="{7FD60EAB-0392-B45C-ACFC-C0EED77878D0}"/>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561411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4A0456-0AD8-50F9-D075-0BD559CDD361}"/>
              </a:ext>
            </a:extLst>
          </p:cNvPr>
          <p:cNvSpPr>
            <a:spLocks noGrp="1"/>
          </p:cNvSpPr>
          <p:nvPr>
            <p:ph type="title" hasCustomPrompt="1"/>
          </p:nvPr>
        </p:nvSpPr>
        <p:spPr>
          <a:xfrm>
            <a:off x="505891" y="3699667"/>
            <a:ext cx="5272087" cy="2641865"/>
          </a:xfrm>
        </p:spPr>
        <p:txBody>
          <a:bodyPr/>
          <a:lstStyle>
            <a:lvl1pPr>
              <a:defRPr>
                <a:solidFill>
                  <a:schemeClr val="bg1"/>
                </a:solidFill>
              </a:defRPr>
            </a:lvl1pPr>
          </a:lstStyle>
          <a:p>
            <a:r>
              <a:rPr lang="en-US"/>
              <a:t>&lt; Full sentence main takeaway for the slide here &gt;</a:t>
            </a:r>
          </a:p>
        </p:txBody>
      </p:sp>
      <p:sp>
        <p:nvSpPr>
          <p:cNvPr id="4" name="Picture Placeholder 3">
            <a:extLst>
              <a:ext uri="{FF2B5EF4-FFF2-40B4-BE49-F238E27FC236}">
                <a16:creationId xmlns:a16="http://schemas.microsoft.com/office/drawing/2014/main" id="{47682E9B-91D2-9C72-2345-5FCB0DD97502}"/>
              </a:ext>
            </a:extLst>
          </p:cNvPr>
          <p:cNvSpPr>
            <a:spLocks noGrp="1"/>
          </p:cNvSpPr>
          <p:nvPr>
            <p:ph type="pic" sz="quarter" idx="14"/>
          </p:nvPr>
        </p:nvSpPr>
        <p:spPr>
          <a:xfrm>
            <a:off x="0" y="101599"/>
            <a:ext cx="12192000" cy="3268133"/>
          </a:xfrm>
        </p:spPr>
        <p:txBody>
          <a:bodyPr/>
          <a:lstStyle/>
          <a:p>
            <a:r>
              <a:rPr lang="en-US"/>
              <a:t>Click icon to add picture</a:t>
            </a:r>
          </a:p>
        </p:txBody>
      </p:sp>
      <p:sp>
        <p:nvSpPr>
          <p:cNvPr id="6" name="Text Placeholder 5">
            <a:extLst>
              <a:ext uri="{FF2B5EF4-FFF2-40B4-BE49-F238E27FC236}">
                <a16:creationId xmlns:a16="http://schemas.microsoft.com/office/drawing/2014/main" id="{35686271-9CDB-2ABF-29EF-B68AB1DF8229}"/>
              </a:ext>
            </a:extLst>
          </p:cNvPr>
          <p:cNvSpPr>
            <a:spLocks noGrp="1"/>
          </p:cNvSpPr>
          <p:nvPr>
            <p:ph type="body" sz="quarter" idx="15"/>
          </p:nvPr>
        </p:nvSpPr>
        <p:spPr>
          <a:xfrm>
            <a:off x="6027737" y="3699666"/>
            <a:ext cx="5918729" cy="26418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346440"/>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DB1FC8-BCE4-450D-96F7-59CA3EB8A3EF}"/>
              </a:ext>
            </a:extLst>
          </p:cNvPr>
          <p:cNvSpPr>
            <a:spLocks noGrp="1"/>
          </p:cNvSpPr>
          <p:nvPr>
            <p:ph type="pic" sz="quarter" idx="10"/>
          </p:nvPr>
        </p:nvSpPr>
        <p:spPr>
          <a:xfrm>
            <a:off x="0" y="1955800"/>
            <a:ext cx="12192000" cy="4377623"/>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D64F8A41-2FAE-34FC-81E8-AA96D04B36DD}"/>
              </a:ext>
            </a:extLst>
          </p:cNvPr>
          <p:cNvSpPr>
            <a:spLocks noGrp="1"/>
          </p:cNvSpPr>
          <p:nvPr>
            <p:ph type="title" hasCustomPrompt="1"/>
          </p:nvPr>
        </p:nvSpPr>
        <p:spPr/>
        <p:txBody>
          <a:bodyPr/>
          <a:lstStyle/>
          <a:p>
            <a:r>
              <a:rPr lang="en-US"/>
              <a:t>&lt; Full sentence main takeaway for the slide here &gt;</a:t>
            </a:r>
          </a:p>
        </p:txBody>
      </p:sp>
      <p:grpSp>
        <p:nvGrpSpPr>
          <p:cNvPr id="3" name="Group 2">
            <a:extLst>
              <a:ext uri="{FF2B5EF4-FFF2-40B4-BE49-F238E27FC236}">
                <a16:creationId xmlns:a16="http://schemas.microsoft.com/office/drawing/2014/main" id="{8AA5BE01-821A-3C55-C4BB-4631E236BBB4}"/>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88838A31-61B1-0F68-D965-6C414E7BCF21}"/>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1F204092-E56E-95CE-AF13-864EC718F63D}"/>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52DF92D6-E0BA-55A4-6A5F-A9930FC8E6DC}"/>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8" name="Rectangle 7">
              <a:extLst>
                <a:ext uri="{FF2B5EF4-FFF2-40B4-BE49-F238E27FC236}">
                  <a16:creationId xmlns:a16="http://schemas.microsoft.com/office/drawing/2014/main" id="{A1948B66-85B4-D765-2390-45E1D981F1FB}"/>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9" name="Rectangle 8">
              <a:extLst>
                <a:ext uri="{FF2B5EF4-FFF2-40B4-BE49-F238E27FC236}">
                  <a16:creationId xmlns:a16="http://schemas.microsoft.com/office/drawing/2014/main" id="{03025E73-1167-A9C8-0019-623D2DACA9C3}"/>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0" name="Rectangle 9">
              <a:extLst>
                <a:ext uri="{FF2B5EF4-FFF2-40B4-BE49-F238E27FC236}">
                  <a16:creationId xmlns:a16="http://schemas.microsoft.com/office/drawing/2014/main" id="{61DA3BDD-5482-26DD-7900-12DB6C4EC18A}"/>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1" name="Group 10">
            <a:extLst>
              <a:ext uri="{FF2B5EF4-FFF2-40B4-BE49-F238E27FC236}">
                <a16:creationId xmlns:a16="http://schemas.microsoft.com/office/drawing/2014/main" id="{6CC1EEB1-D084-A86D-E2FB-96C70FA626DF}"/>
              </a:ext>
            </a:extLst>
          </p:cNvPr>
          <p:cNvGrpSpPr/>
          <p:nvPr userDrawn="1"/>
        </p:nvGrpSpPr>
        <p:grpSpPr>
          <a:xfrm>
            <a:off x="12700000" y="0"/>
            <a:ext cx="1739900" cy="4699000"/>
            <a:chOff x="12700000" y="0"/>
            <a:chExt cx="1920240" cy="5273558"/>
          </a:xfrm>
        </p:grpSpPr>
        <p:sp>
          <p:nvSpPr>
            <p:cNvPr id="12" name="Rectangle 11">
              <a:extLst>
                <a:ext uri="{FF2B5EF4-FFF2-40B4-BE49-F238E27FC236}">
                  <a16:creationId xmlns:a16="http://schemas.microsoft.com/office/drawing/2014/main" id="{FAE79A14-35C0-FE85-F87A-A409564D68BA}"/>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3" name="Rectangle 12">
              <a:extLst>
                <a:ext uri="{FF2B5EF4-FFF2-40B4-BE49-F238E27FC236}">
                  <a16:creationId xmlns:a16="http://schemas.microsoft.com/office/drawing/2014/main" id="{9DEAB495-0D2E-9686-83D6-C191BDF2F239}"/>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4" name="Rectangle 13">
              <a:extLst>
                <a:ext uri="{FF2B5EF4-FFF2-40B4-BE49-F238E27FC236}">
                  <a16:creationId xmlns:a16="http://schemas.microsoft.com/office/drawing/2014/main" id="{05B0BF76-7C8A-902B-E1B7-DE97DE62CD9D}"/>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5" name="Rectangle 14">
              <a:extLst>
                <a:ext uri="{FF2B5EF4-FFF2-40B4-BE49-F238E27FC236}">
                  <a16:creationId xmlns:a16="http://schemas.microsoft.com/office/drawing/2014/main" id="{5A4DB331-4D04-5DDD-D12B-FD0B533BE373}"/>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6" name="Rectangle 15">
              <a:extLst>
                <a:ext uri="{FF2B5EF4-FFF2-40B4-BE49-F238E27FC236}">
                  <a16:creationId xmlns:a16="http://schemas.microsoft.com/office/drawing/2014/main" id="{559EA469-257B-F7CC-B765-EB5DF900EEF9}"/>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7" name="Rectangle 16">
              <a:extLst>
                <a:ext uri="{FF2B5EF4-FFF2-40B4-BE49-F238E27FC236}">
                  <a16:creationId xmlns:a16="http://schemas.microsoft.com/office/drawing/2014/main" id="{F3B47DB2-73B1-F078-02E7-F025F39985B6}"/>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30119667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7EB1-BF13-37EC-AC99-0B6AE4D59932}"/>
              </a:ext>
            </a:extLst>
          </p:cNvPr>
          <p:cNvSpPr>
            <a:spLocks noGrp="1"/>
          </p:cNvSpPr>
          <p:nvPr>
            <p:ph type="title" hasCustomPrompt="1"/>
          </p:nvPr>
        </p:nvSpPr>
        <p:spPr/>
        <p:txBody>
          <a:bodyPr/>
          <a:lstStyle/>
          <a:p>
            <a:r>
              <a:rPr lang="en-US"/>
              <a:t>&lt; Full sentence main takeaway for the slide here &gt;</a:t>
            </a:r>
          </a:p>
        </p:txBody>
      </p:sp>
      <p:sp>
        <p:nvSpPr>
          <p:cNvPr id="17" name="Text Placeholder 16">
            <a:extLst>
              <a:ext uri="{FF2B5EF4-FFF2-40B4-BE49-F238E27FC236}">
                <a16:creationId xmlns:a16="http://schemas.microsoft.com/office/drawing/2014/main" id="{CEC3B215-AD87-F80E-CBD9-DB1C022322BE}"/>
              </a:ext>
            </a:extLst>
          </p:cNvPr>
          <p:cNvSpPr>
            <a:spLocks noGrp="1"/>
          </p:cNvSpPr>
          <p:nvPr>
            <p:ph type="body" sz="quarter" idx="10" hasCustomPrompt="1"/>
          </p:nvPr>
        </p:nvSpPr>
        <p:spPr>
          <a:xfrm>
            <a:off x="546100" y="4934276"/>
            <a:ext cx="3462338" cy="1249660"/>
          </a:xfrm>
          <a:solidFill>
            <a:schemeClr val="accent1">
              <a:lumMod val="75000"/>
            </a:schemeClr>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1 &gt;</a:t>
            </a:r>
          </a:p>
        </p:txBody>
      </p:sp>
      <p:sp>
        <p:nvSpPr>
          <p:cNvPr id="18" name="Picture Placeholder 12">
            <a:extLst>
              <a:ext uri="{FF2B5EF4-FFF2-40B4-BE49-F238E27FC236}">
                <a16:creationId xmlns:a16="http://schemas.microsoft.com/office/drawing/2014/main" id="{74FC8EAD-B16D-B88C-39C0-E531A3758A2A}"/>
              </a:ext>
            </a:extLst>
          </p:cNvPr>
          <p:cNvSpPr>
            <a:spLocks noGrp="1"/>
          </p:cNvSpPr>
          <p:nvPr>
            <p:ph type="pic" sz="quarter" idx="20" hasCustomPrompt="1"/>
          </p:nvPr>
        </p:nvSpPr>
        <p:spPr>
          <a:xfrm>
            <a:off x="1210610" y="2422075"/>
            <a:ext cx="2133317" cy="2133317"/>
          </a:xfrm>
        </p:spPr>
        <p:txBody>
          <a:bodyPr anchor="ctr">
            <a:normAutofit/>
          </a:bodyPr>
          <a:lstStyle>
            <a:lvl1pPr marL="0" indent="0" algn="ctr">
              <a:buNone/>
              <a:defRPr sz="1600">
                <a:highlight>
                  <a:srgbClr val="FF0000"/>
                </a:highlight>
              </a:defRPr>
            </a:lvl1pPr>
          </a:lstStyle>
          <a:p>
            <a:r>
              <a:rPr lang="en-US"/>
              <a:t>&lt; Insert Icon &gt;</a:t>
            </a:r>
          </a:p>
        </p:txBody>
      </p:sp>
      <p:sp>
        <p:nvSpPr>
          <p:cNvPr id="20" name="Text Placeholder 16">
            <a:extLst>
              <a:ext uri="{FF2B5EF4-FFF2-40B4-BE49-F238E27FC236}">
                <a16:creationId xmlns:a16="http://schemas.microsoft.com/office/drawing/2014/main" id="{96E23120-E7E1-2EF5-8568-7141B406B644}"/>
              </a:ext>
            </a:extLst>
          </p:cNvPr>
          <p:cNvSpPr>
            <a:spLocks noGrp="1"/>
          </p:cNvSpPr>
          <p:nvPr>
            <p:ph type="body" sz="quarter" idx="21" hasCustomPrompt="1"/>
          </p:nvPr>
        </p:nvSpPr>
        <p:spPr>
          <a:xfrm>
            <a:off x="8162117" y="4934276"/>
            <a:ext cx="3462338" cy="1249660"/>
          </a:xfrm>
          <a:solidFill>
            <a:schemeClr val="accent1">
              <a:lumMod val="75000"/>
            </a:schemeClr>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3 &gt;</a:t>
            </a:r>
          </a:p>
        </p:txBody>
      </p:sp>
      <p:sp>
        <p:nvSpPr>
          <p:cNvPr id="21" name="Picture Placeholder 12">
            <a:extLst>
              <a:ext uri="{FF2B5EF4-FFF2-40B4-BE49-F238E27FC236}">
                <a16:creationId xmlns:a16="http://schemas.microsoft.com/office/drawing/2014/main" id="{6E147771-4B52-E124-69E9-A32EA6C75C92}"/>
              </a:ext>
            </a:extLst>
          </p:cNvPr>
          <p:cNvSpPr>
            <a:spLocks noGrp="1"/>
          </p:cNvSpPr>
          <p:nvPr>
            <p:ph type="pic" sz="quarter" idx="22" hasCustomPrompt="1"/>
          </p:nvPr>
        </p:nvSpPr>
        <p:spPr>
          <a:xfrm>
            <a:off x="8826627" y="2422075"/>
            <a:ext cx="2133317" cy="2133317"/>
          </a:xfrm>
        </p:spPr>
        <p:txBody>
          <a:bodyPr anchor="ctr">
            <a:normAutofit/>
          </a:bodyPr>
          <a:lstStyle>
            <a:lvl1pPr marL="0" indent="0" algn="ctr">
              <a:buNone/>
              <a:defRPr sz="1600">
                <a:highlight>
                  <a:srgbClr val="FF0000"/>
                </a:highlight>
              </a:defRPr>
            </a:lvl1pPr>
          </a:lstStyle>
          <a:p>
            <a:r>
              <a:rPr lang="en-US"/>
              <a:t>&lt; Insert Icon &gt;</a:t>
            </a:r>
          </a:p>
        </p:txBody>
      </p:sp>
      <p:sp>
        <p:nvSpPr>
          <p:cNvPr id="23" name="Text Placeholder 16">
            <a:extLst>
              <a:ext uri="{FF2B5EF4-FFF2-40B4-BE49-F238E27FC236}">
                <a16:creationId xmlns:a16="http://schemas.microsoft.com/office/drawing/2014/main" id="{D6EDFC5B-2B7D-52A3-0CAB-17EEA69B18B6}"/>
              </a:ext>
            </a:extLst>
          </p:cNvPr>
          <p:cNvSpPr>
            <a:spLocks noGrp="1"/>
          </p:cNvSpPr>
          <p:nvPr>
            <p:ph type="body" sz="quarter" idx="23" hasCustomPrompt="1"/>
          </p:nvPr>
        </p:nvSpPr>
        <p:spPr>
          <a:xfrm>
            <a:off x="4367246" y="4934276"/>
            <a:ext cx="3462338" cy="1249660"/>
          </a:xfrm>
          <a:solidFill>
            <a:schemeClr val="accent1">
              <a:lumMod val="75000"/>
            </a:schemeClr>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2 &gt;</a:t>
            </a:r>
          </a:p>
        </p:txBody>
      </p:sp>
      <p:sp>
        <p:nvSpPr>
          <p:cNvPr id="24" name="Picture Placeholder 12">
            <a:extLst>
              <a:ext uri="{FF2B5EF4-FFF2-40B4-BE49-F238E27FC236}">
                <a16:creationId xmlns:a16="http://schemas.microsoft.com/office/drawing/2014/main" id="{57368B63-8FBF-99E7-C8DB-2994DB6553FB}"/>
              </a:ext>
            </a:extLst>
          </p:cNvPr>
          <p:cNvSpPr>
            <a:spLocks noGrp="1"/>
          </p:cNvSpPr>
          <p:nvPr>
            <p:ph type="pic" sz="quarter" idx="24" hasCustomPrompt="1"/>
          </p:nvPr>
        </p:nvSpPr>
        <p:spPr>
          <a:xfrm>
            <a:off x="5031756" y="2422075"/>
            <a:ext cx="2133317" cy="2133317"/>
          </a:xfrm>
        </p:spPr>
        <p:txBody>
          <a:bodyPr anchor="ctr">
            <a:normAutofit/>
          </a:bodyPr>
          <a:lstStyle>
            <a:lvl1pPr marL="0" indent="0" algn="ctr">
              <a:buNone/>
              <a:defRPr sz="1600">
                <a:highlight>
                  <a:srgbClr val="FF0000"/>
                </a:highlight>
              </a:defRPr>
            </a:lvl1pPr>
          </a:lstStyle>
          <a:p>
            <a:r>
              <a:rPr lang="en-US"/>
              <a:t>&lt; Insert Icon &gt;</a:t>
            </a:r>
          </a:p>
        </p:txBody>
      </p:sp>
    </p:spTree>
    <p:extLst>
      <p:ext uri="{BB962C8B-B14F-4D97-AF65-F5344CB8AC3E}">
        <p14:creationId xmlns:p14="http://schemas.microsoft.com/office/powerpoint/2010/main" val="42402290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03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B2C-7F7B-129D-1909-5E75DC1C599C}"/>
              </a:ext>
            </a:extLst>
          </p:cNvPr>
          <p:cNvSpPr>
            <a:spLocks noGrp="1"/>
          </p:cNvSpPr>
          <p:nvPr>
            <p:ph type="title"/>
          </p:nvPr>
        </p:nvSpPr>
        <p:spPr>
          <a:xfrm>
            <a:off x="393700" y="342899"/>
            <a:ext cx="4635500" cy="6159501"/>
          </a:xfrm>
          <a:prstGeom prst="roundRect">
            <a:avLst/>
          </a:prstGeom>
          <a:noFill/>
          <a:ln w="38100">
            <a:solidFill>
              <a:schemeClr val="accent5"/>
            </a:solidFill>
          </a:ln>
        </p:spPr>
        <p:txBody>
          <a:bodyPr lIns="822960" rIns="457200"/>
          <a:lstStyle/>
          <a:p>
            <a:r>
              <a:rPr lang="en-US"/>
              <a:t>Click to edit Master title style</a:t>
            </a:r>
          </a:p>
        </p:txBody>
      </p:sp>
      <p:sp>
        <p:nvSpPr>
          <p:cNvPr id="3" name="Content Placeholder 2">
            <a:extLst>
              <a:ext uri="{FF2B5EF4-FFF2-40B4-BE49-F238E27FC236}">
                <a16:creationId xmlns:a16="http://schemas.microsoft.com/office/drawing/2014/main" id="{0A56B15B-8B31-9C9E-4DB1-FA621EE5A40A}"/>
              </a:ext>
            </a:extLst>
          </p:cNvPr>
          <p:cNvSpPr>
            <a:spLocks noGrp="1"/>
          </p:cNvSpPr>
          <p:nvPr>
            <p:ph idx="1"/>
          </p:nvPr>
        </p:nvSpPr>
        <p:spPr>
          <a:xfrm>
            <a:off x="5257800" y="847725"/>
            <a:ext cx="6096000" cy="5329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0819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161CFC7-F3FF-CD02-A7B0-5353E0A1B858}"/>
              </a:ext>
            </a:extLst>
          </p:cNvPr>
          <p:cNvSpPr/>
          <p:nvPr userDrawn="1"/>
        </p:nvSpPr>
        <p:spPr>
          <a:xfrm>
            <a:off x="2821007" y="3393408"/>
            <a:ext cx="9370993" cy="1538587"/>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white letter with a red background&#10;&#10;Description automatically generated">
            <a:extLst>
              <a:ext uri="{FF2B5EF4-FFF2-40B4-BE49-F238E27FC236}">
                <a16:creationId xmlns:a16="http://schemas.microsoft.com/office/drawing/2014/main" id="{4B8DE53A-BB50-F26A-D9F6-44385581B2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9113" y="1819275"/>
            <a:ext cx="1235108" cy="1236137"/>
          </a:xfrm>
          <a:prstGeom prst="rect">
            <a:avLst/>
          </a:prstGeom>
        </p:spPr>
      </p:pic>
      <p:sp>
        <p:nvSpPr>
          <p:cNvPr id="2" name="Title 1">
            <a:extLst>
              <a:ext uri="{FF2B5EF4-FFF2-40B4-BE49-F238E27FC236}">
                <a16:creationId xmlns:a16="http://schemas.microsoft.com/office/drawing/2014/main" id="{E0B5BFF3-C4FD-8459-8512-66B2DC31156B}"/>
              </a:ext>
            </a:extLst>
          </p:cNvPr>
          <p:cNvSpPr>
            <a:spLocks noGrp="1"/>
          </p:cNvSpPr>
          <p:nvPr>
            <p:ph type="title" hasCustomPrompt="1"/>
          </p:nvPr>
        </p:nvSpPr>
        <p:spPr/>
        <p:txBody>
          <a:bodyPr/>
          <a:lstStyle>
            <a:lvl1pPr>
              <a:defRPr/>
            </a:lvl1pPr>
          </a:lstStyle>
          <a:p>
            <a:r>
              <a:rPr lang="en-US"/>
              <a:t>Branding</a:t>
            </a:r>
          </a:p>
        </p:txBody>
      </p:sp>
      <p:grpSp>
        <p:nvGrpSpPr>
          <p:cNvPr id="3" name="Group 2">
            <a:extLst>
              <a:ext uri="{FF2B5EF4-FFF2-40B4-BE49-F238E27FC236}">
                <a16:creationId xmlns:a16="http://schemas.microsoft.com/office/drawing/2014/main" id="{E7D4C694-3DE9-C3D2-F091-8A9E6E3F2125}"/>
              </a:ext>
            </a:extLst>
          </p:cNvPr>
          <p:cNvGrpSpPr/>
          <p:nvPr userDrawn="1"/>
        </p:nvGrpSpPr>
        <p:grpSpPr>
          <a:xfrm>
            <a:off x="838200" y="1819275"/>
            <a:ext cx="1739900" cy="4699000"/>
            <a:chOff x="12700000" y="0"/>
            <a:chExt cx="1920240" cy="5273558"/>
          </a:xfrm>
        </p:grpSpPr>
        <p:sp>
          <p:nvSpPr>
            <p:cNvPr id="4" name="Rectangle 3">
              <a:extLst>
                <a:ext uri="{FF2B5EF4-FFF2-40B4-BE49-F238E27FC236}">
                  <a16:creationId xmlns:a16="http://schemas.microsoft.com/office/drawing/2014/main" id="{B78CC6AF-DC49-6DD9-2AA5-0DC8CECA51C4}"/>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5" name="Rectangle 4">
              <a:extLst>
                <a:ext uri="{FF2B5EF4-FFF2-40B4-BE49-F238E27FC236}">
                  <a16:creationId xmlns:a16="http://schemas.microsoft.com/office/drawing/2014/main" id="{9CCF968E-D812-DC41-36C8-DA1C550E7E0F}"/>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6" name="Rectangle 5">
              <a:extLst>
                <a:ext uri="{FF2B5EF4-FFF2-40B4-BE49-F238E27FC236}">
                  <a16:creationId xmlns:a16="http://schemas.microsoft.com/office/drawing/2014/main" id="{30B3969A-7ECB-A102-A44F-8315F03CF9B7}"/>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7" name="Rectangle 6">
              <a:extLst>
                <a:ext uri="{FF2B5EF4-FFF2-40B4-BE49-F238E27FC236}">
                  <a16:creationId xmlns:a16="http://schemas.microsoft.com/office/drawing/2014/main" id="{121FD311-B9D1-6D9B-7F1A-C47ADFD81068}"/>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8" name="Rectangle 7">
              <a:extLst>
                <a:ext uri="{FF2B5EF4-FFF2-40B4-BE49-F238E27FC236}">
                  <a16:creationId xmlns:a16="http://schemas.microsoft.com/office/drawing/2014/main" id="{5A93CC03-DDC5-C8F0-31E3-691A20B90842}"/>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9" name="Rectangle 8">
              <a:extLst>
                <a:ext uri="{FF2B5EF4-FFF2-40B4-BE49-F238E27FC236}">
                  <a16:creationId xmlns:a16="http://schemas.microsoft.com/office/drawing/2014/main" id="{64CBA0FF-65BB-4C3A-8188-04441CEF3AC9}"/>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0" name="Group 9">
            <a:extLst>
              <a:ext uri="{FF2B5EF4-FFF2-40B4-BE49-F238E27FC236}">
                <a16:creationId xmlns:a16="http://schemas.microsoft.com/office/drawing/2014/main" id="{40E55FAA-EC1A-16E4-19A9-F596B4C88B6C}"/>
              </a:ext>
            </a:extLst>
          </p:cNvPr>
          <p:cNvGrpSpPr/>
          <p:nvPr userDrawn="1"/>
        </p:nvGrpSpPr>
        <p:grpSpPr>
          <a:xfrm>
            <a:off x="838200" y="1819275"/>
            <a:ext cx="1739900" cy="4699000"/>
            <a:chOff x="12700000" y="0"/>
            <a:chExt cx="1920240" cy="5273558"/>
          </a:xfrm>
        </p:grpSpPr>
        <p:sp>
          <p:nvSpPr>
            <p:cNvPr id="11" name="Rectangle 10">
              <a:extLst>
                <a:ext uri="{FF2B5EF4-FFF2-40B4-BE49-F238E27FC236}">
                  <a16:creationId xmlns:a16="http://schemas.microsoft.com/office/drawing/2014/main" id="{D056697E-550C-DADB-BA91-0A30E7538564}"/>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2" name="Rectangle 11">
              <a:extLst>
                <a:ext uri="{FF2B5EF4-FFF2-40B4-BE49-F238E27FC236}">
                  <a16:creationId xmlns:a16="http://schemas.microsoft.com/office/drawing/2014/main" id="{76F329A4-7695-0B4A-4F7A-A87C4EF1C067}"/>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3" name="Rectangle 12">
              <a:extLst>
                <a:ext uri="{FF2B5EF4-FFF2-40B4-BE49-F238E27FC236}">
                  <a16:creationId xmlns:a16="http://schemas.microsoft.com/office/drawing/2014/main" id="{BE454338-A2DC-9A5D-A02D-D3BA1BBA9675}"/>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4" name="Rectangle 13">
              <a:extLst>
                <a:ext uri="{FF2B5EF4-FFF2-40B4-BE49-F238E27FC236}">
                  <a16:creationId xmlns:a16="http://schemas.microsoft.com/office/drawing/2014/main" id="{AAA6DABF-713D-BE30-E503-47E53CDC81CE}"/>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5" name="Rectangle 14">
              <a:extLst>
                <a:ext uri="{FF2B5EF4-FFF2-40B4-BE49-F238E27FC236}">
                  <a16:creationId xmlns:a16="http://schemas.microsoft.com/office/drawing/2014/main" id="{E6B1E925-3B64-E380-AE3E-6D9EE4FC96E9}"/>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6" name="Rectangle 15">
              <a:extLst>
                <a:ext uri="{FF2B5EF4-FFF2-40B4-BE49-F238E27FC236}">
                  <a16:creationId xmlns:a16="http://schemas.microsoft.com/office/drawing/2014/main" id="{632D750D-41B4-DBCF-824E-0AB0DE1D80EF}"/>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pic>
        <p:nvPicPr>
          <p:cNvPr id="18" name="Picture 17" descr="A white letter on a black background&#10;&#10;Description automatically generated">
            <a:extLst>
              <a:ext uri="{FF2B5EF4-FFF2-40B4-BE49-F238E27FC236}">
                <a16:creationId xmlns:a16="http://schemas.microsoft.com/office/drawing/2014/main" id="{F238FF36-9A3A-567C-D3B0-B1AEBE64A2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98796" y="5256738"/>
            <a:ext cx="1236137" cy="1236137"/>
          </a:xfrm>
          <a:prstGeom prst="rect">
            <a:avLst/>
          </a:prstGeom>
        </p:spPr>
      </p:pic>
      <p:pic>
        <p:nvPicPr>
          <p:cNvPr id="20" name="Picture 19" descr="A white and red logo&#10;&#10;Description automatically generated">
            <a:extLst>
              <a:ext uri="{FF2B5EF4-FFF2-40B4-BE49-F238E27FC236}">
                <a16:creationId xmlns:a16="http://schemas.microsoft.com/office/drawing/2014/main" id="{0C488095-AEA4-8950-D346-F6C4CCABEC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98796" y="1819275"/>
            <a:ext cx="1236137" cy="123613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710FCE3C-04E5-77B7-C61B-DF41BBE0548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98796" y="3543452"/>
            <a:ext cx="1236137" cy="1236137"/>
          </a:xfrm>
          <a:prstGeom prst="rect">
            <a:avLst/>
          </a:prstGeom>
        </p:spPr>
      </p:pic>
      <p:pic>
        <p:nvPicPr>
          <p:cNvPr id="24" name="Picture 23" descr="A white letter with a black background&#10;&#10;Description automatically generated">
            <a:extLst>
              <a:ext uri="{FF2B5EF4-FFF2-40B4-BE49-F238E27FC236}">
                <a16:creationId xmlns:a16="http://schemas.microsoft.com/office/drawing/2014/main" id="{15774663-C7B8-344D-DA61-BCD1AA7C94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09113" y="5282138"/>
            <a:ext cx="1235108" cy="1236137"/>
          </a:xfrm>
          <a:prstGeom prst="rect">
            <a:avLst/>
          </a:prstGeom>
        </p:spPr>
      </p:pic>
      <p:pic>
        <p:nvPicPr>
          <p:cNvPr id="28" name="Picture 27" descr="A black and white logo&#10;&#10;Description automatically generated">
            <a:extLst>
              <a:ext uri="{FF2B5EF4-FFF2-40B4-BE49-F238E27FC236}">
                <a16:creationId xmlns:a16="http://schemas.microsoft.com/office/drawing/2014/main" id="{57956D60-3526-6902-E048-B631E0EA638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09113" y="3520785"/>
            <a:ext cx="1235108" cy="1236137"/>
          </a:xfrm>
          <a:prstGeom prst="rect">
            <a:avLst/>
          </a:prstGeom>
        </p:spPr>
      </p:pic>
      <p:pic>
        <p:nvPicPr>
          <p:cNvPr id="30" name="Picture 29" descr="A black text on a black background&#10;&#10;Description automatically generated">
            <a:extLst>
              <a:ext uri="{FF2B5EF4-FFF2-40B4-BE49-F238E27FC236}">
                <a16:creationId xmlns:a16="http://schemas.microsoft.com/office/drawing/2014/main" id="{1A5ABA84-72BF-A149-1486-1E34BF7454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857069" y="5555781"/>
            <a:ext cx="3846584" cy="688849"/>
          </a:xfrm>
          <a:prstGeom prst="rect">
            <a:avLst/>
          </a:prstGeom>
        </p:spPr>
      </p:pic>
      <p:pic>
        <p:nvPicPr>
          <p:cNvPr id="34" name="Picture 33" descr="A white letters on a black background&#10;&#10;Description automatically generated">
            <a:extLst>
              <a:ext uri="{FF2B5EF4-FFF2-40B4-BE49-F238E27FC236}">
                <a16:creationId xmlns:a16="http://schemas.microsoft.com/office/drawing/2014/main" id="{A6C578CA-F400-97A8-45E6-3E32AF2D874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857069" y="3794430"/>
            <a:ext cx="3846584" cy="688849"/>
          </a:xfrm>
          <a:prstGeom prst="rect">
            <a:avLst/>
          </a:prstGeom>
        </p:spPr>
      </p:pic>
      <p:pic>
        <p:nvPicPr>
          <p:cNvPr id="36" name="Picture 35" descr="A close up of a logo&#10;&#10;Description automatically generated">
            <a:extLst>
              <a:ext uri="{FF2B5EF4-FFF2-40B4-BE49-F238E27FC236}">
                <a16:creationId xmlns:a16="http://schemas.microsoft.com/office/drawing/2014/main" id="{0A5EE0EB-FFE1-FB90-FD89-AD646B490D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57069" y="2048950"/>
            <a:ext cx="4002032" cy="688849"/>
          </a:xfrm>
          <a:prstGeom prst="rect">
            <a:avLst/>
          </a:prstGeom>
        </p:spPr>
      </p:pic>
    </p:spTree>
    <p:extLst>
      <p:ext uri="{BB962C8B-B14F-4D97-AF65-F5344CB8AC3E}">
        <p14:creationId xmlns:p14="http://schemas.microsoft.com/office/powerpoint/2010/main" val="1273795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229BAB-2EBC-1F7C-07E0-5B2CFF4BB7EF}"/>
              </a:ext>
            </a:extLst>
          </p:cNvPr>
          <p:cNvSpPr/>
          <p:nvPr userDrawn="1"/>
        </p:nvSpPr>
        <p:spPr>
          <a:xfrm>
            <a:off x="558800" y="0"/>
            <a:ext cx="3124200" cy="1312333"/>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letters on a black background&#10;&#10;Description automatically generated">
            <a:extLst>
              <a:ext uri="{FF2B5EF4-FFF2-40B4-BE49-F238E27FC236}">
                <a16:creationId xmlns:a16="http://schemas.microsoft.com/office/drawing/2014/main" id="{4FB161D9-D2DE-2AAC-F78E-EA6F23E09C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006" y="606592"/>
            <a:ext cx="2565397" cy="459413"/>
          </a:xfrm>
          <a:prstGeom prst="rect">
            <a:avLst/>
          </a:prstGeom>
        </p:spPr>
      </p:pic>
      <p:sp>
        <p:nvSpPr>
          <p:cNvPr id="3" name="Subtitle 2">
            <a:extLst>
              <a:ext uri="{FF2B5EF4-FFF2-40B4-BE49-F238E27FC236}">
                <a16:creationId xmlns:a16="http://schemas.microsoft.com/office/drawing/2014/main" id="{F3FC6EBA-0696-AB46-EC50-D6A33C796449}"/>
              </a:ext>
            </a:extLst>
          </p:cNvPr>
          <p:cNvSpPr>
            <a:spLocks noGrp="1"/>
          </p:cNvSpPr>
          <p:nvPr>
            <p:ph type="subTitle" idx="1" hasCustomPrompt="1"/>
          </p:nvPr>
        </p:nvSpPr>
        <p:spPr>
          <a:xfrm>
            <a:off x="8277031" y="4829725"/>
            <a:ext cx="3352994" cy="1643279"/>
          </a:xfrm>
        </p:spPr>
        <p:txBody>
          <a:bodyPr anchor="ctr">
            <a:normAutofit/>
          </a:bodyPr>
          <a:lstStyle>
            <a:lvl1pPr marL="0" indent="0" algn="l">
              <a:buNone/>
              <a:defRPr sz="2400" b="1">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&lt; Speaker &gt;</a:t>
            </a:r>
            <a:br>
              <a:rPr lang="en-US"/>
            </a:br>
            <a:r>
              <a:rPr lang="en-US"/>
              <a:t>&lt; Email &gt;</a:t>
            </a:r>
          </a:p>
        </p:txBody>
      </p:sp>
      <p:pic>
        <p:nvPicPr>
          <p:cNvPr id="9" name="Picture 8" descr="A picture containing sitting, clock, front, drawing&#10;&#10;Description automatically generated">
            <a:extLst>
              <a:ext uri="{FF2B5EF4-FFF2-40B4-BE49-F238E27FC236}">
                <a16:creationId xmlns:a16="http://schemas.microsoft.com/office/drawing/2014/main" id="{411E295A-2453-99A8-7FEA-DBC87536E55C}"/>
              </a:ext>
            </a:extLst>
          </p:cNvPr>
          <p:cNvPicPr>
            <a:picLocks noChangeAspect="1"/>
          </p:cNvPicPr>
          <p:nvPr/>
        </p:nvPicPr>
        <p:blipFill rotWithShape="1">
          <a:blip r:embed="rId3"/>
          <a:srcRect/>
          <a:stretch/>
        </p:blipFill>
        <p:spPr>
          <a:xfrm>
            <a:off x="838006" y="606593"/>
            <a:ext cx="2565397" cy="459412"/>
          </a:xfrm>
          <a:prstGeom prst="rect">
            <a:avLst/>
          </a:prstGeom>
        </p:spPr>
      </p:pic>
      <p:grpSp>
        <p:nvGrpSpPr>
          <p:cNvPr id="18" name="Group 17">
            <a:extLst>
              <a:ext uri="{FF2B5EF4-FFF2-40B4-BE49-F238E27FC236}">
                <a16:creationId xmlns:a16="http://schemas.microsoft.com/office/drawing/2014/main" id="{C7943B71-6813-1B7F-2AFC-DA3AEC92B82B}"/>
              </a:ext>
            </a:extLst>
          </p:cNvPr>
          <p:cNvGrpSpPr/>
          <p:nvPr/>
        </p:nvGrpSpPr>
        <p:grpSpPr>
          <a:xfrm>
            <a:off x="12700000" y="0"/>
            <a:ext cx="1739900" cy="4699000"/>
            <a:chOff x="12700000" y="0"/>
            <a:chExt cx="1920240" cy="5273558"/>
          </a:xfrm>
        </p:grpSpPr>
        <p:sp>
          <p:nvSpPr>
            <p:cNvPr id="19" name="Rectangle 18">
              <a:extLst>
                <a:ext uri="{FF2B5EF4-FFF2-40B4-BE49-F238E27FC236}">
                  <a16:creationId xmlns:a16="http://schemas.microsoft.com/office/drawing/2014/main" id="{AFC13826-4653-5A80-E88A-8F01A5C9EB9B}"/>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20" name="Rectangle 19">
              <a:extLst>
                <a:ext uri="{FF2B5EF4-FFF2-40B4-BE49-F238E27FC236}">
                  <a16:creationId xmlns:a16="http://schemas.microsoft.com/office/drawing/2014/main" id="{AA19B922-D996-9F62-3F13-A8CEE379B7EF}"/>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21" name="Rectangle 20">
              <a:extLst>
                <a:ext uri="{FF2B5EF4-FFF2-40B4-BE49-F238E27FC236}">
                  <a16:creationId xmlns:a16="http://schemas.microsoft.com/office/drawing/2014/main" id="{DCD3DDFD-0900-E4CA-5ECA-517B63871722}"/>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22" name="Rectangle 21">
              <a:extLst>
                <a:ext uri="{FF2B5EF4-FFF2-40B4-BE49-F238E27FC236}">
                  <a16:creationId xmlns:a16="http://schemas.microsoft.com/office/drawing/2014/main" id="{6A1359CB-0467-BD78-8910-F3155FDDEA4C}"/>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3" name="Rectangle 22">
              <a:extLst>
                <a:ext uri="{FF2B5EF4-FFF2-40B4-BE49-F238E27FC236}">
                  <a16:creationId xmlns:a16="http://schemas.microsoft.com/office/drawing/2014/main" id="{84059CB3-8F46-B616-D813-52B752C07A62}"/>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4" name="Rectangle 23">
              <a:extLst>
                <a:ext uri="{FF2B5EF4-FFF2-40B4-BE49-F238E27FC236}">
                  <a16:creationId xmlns:a16="http://schemas.microsoft.com/office/drawing/2014/main" id="{5A349CCF-C4E2-CDBB-F568-842F1F2D32C8}"/>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28" name="Group 27">
            <a:extLst>
              <a:ext uri="{FF2B5EF4-FFF2-40B4-BE49-F238E27FC236}">
                <a16:creationId xmlns:a16="http://schemas.microsoft.com/office/drawing/2014/main" id="{C4255B06-705D-1823-E76E-42361D3CFF2B}"/>
              </a:ext>
            </a:extLst>
          </p:cNvPr>
          <p:cNvGrpSpPr/>
          <p:nvPr userDrawn="1"/>
        </p:nvGrpSpPr>
        <p:grpSpPr>
          <a:xfrm>
            <a:off x="12700000" y="0"/>
            <a:ext cx="1739900" cy="4699000"/>
            <a:chOff x="12700000" y="0"/>
            <a:chExt cx="1920240" cy="5273558"/>
          </a:xfrm>
        </p:grpSpPr>
        <p:sp>
          <p:nvSpPr>
            <p:cNvPr id="29" name="Rectangle 28">
              <a:extLst>
                <a:ext uri="{FF2B5EF4-FFF2-40B4-BE49-F238E27FC236}">
                  <a16:creationId xmlns:a16="http://schemas.microsoft.com/office/drawing/2014/main" id="{5BC39559-7445-2EFB-BD81-C576A93B6E91}"/>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30" name="Rectangle 29">
              <a:extLst>
                <a:ext uri="{FF2B5EF4-FFF2-40B4-BE49-F238E27FC236}">
                  <a16:creationId xmlns:a16="http://schemas.microsoft.com/office/drawing/2014/main" id="{4841996A-49EB-52ED-83BA-A963D28A7D2A}"/>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31" name="Rectangle 30">
              <a:extLst>
                <a:ext uri="{FF2B5EF4-FFF2-40B4-BE49-F238E27FC236}">
                  <a16:creationId xmlns:a16="http://schemas.microsoft.com/office/drawing/2014/main" id="{87CD15FE-836F-4087-9C15-10113ABEADBA}"/>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32" name="Rectangle 31">
              <a:extLst>
                <a:ext uri="{FF2B5EF4-FFF2-40B4-BE49-F238E27FC236}">
                  <a16:creationId xmlns:a16="http://schemas.microsoft.com/office/drawing/2014/main" id="{6D87170E-1377-9768-80C4-21B9F39092B6}"/>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33" name="Rectangle 32">
              <a:extLst>
                <a:ext uri="{FF2B5EF4-FFF2-40B4-BE49-F238E27FC236}">
                  <a16:creationId xmlns:a16="http://schemas.microsoft.com/office/drawing/2014/main" id="{6E01E58D-9462-454A-B21C-2C8B9FE1CA37}"/>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34" name="Rectangle 33">
              <a:extLst>
                <a:ext uri="{FF2B5EF4-FFF2-40B4-BE49-F238E27FC236}">
                  <a16:creationId xmlns:a16="http://schemas.microsoft.com/office/drawing/2014/main" id="{AC61A151-5FEA-174C-575F-FCADED6E8653}"/>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
        <p:nvSpPr>
          <p:cNvPr id="5" name="TextBox 4">
            <a:extLst>
              <a:ext uri="{FF2B5EF4-FFF2-40B4-BE49-F238E27FC236}">
                <a16:creationId xmlns:a16="http://schemas.microsoft.com/office/drawing/2014/main" id="{773A2193-A881-0F2E-AECE-1E30316F0926}"/>
              </a:ext>
            </a:extLst>
          </p:cNvPr>
          <p:cNvSpPr txBox="1"/>
          <p:nvPr/>
        </p:nvSpPr>
        <p:spPr>
          <a:xfrm>
            <a:off x="448733" y="3059338"/>
            <a:ext cx="10619317" cy="1569660"/>
          </a:xfrm>
          <a:prstGeom prst="rect">
            <a:avLst/>
          </a:prstGeom>
          <a:noFill/>
        </p:spPr>
        <p:txBody>
          <a:bodyPr wrap="square" rtlCol="0">
            <a:spAutoFit/>
          </a:bodyPr>
          <a:lstStyle/>
          <a:p>
            <a:r>
              <a:rPr lang="en-US" sz="9600">
                <a:solidFill>
                  <a:schemeClr val="tx1"/>
                </a:solidFill>
                <a:latin typeface="Roboto Black" panose="02000000000000000000" pitchFamily="2" charset="0"/>
                <a:ea typeface="Roboto Black" panose="02000000000000000000" pitchFamily="2" charset="0"/>
              </a:rPr>
              <a:t>Thank you!</a:t>
            </a:r>
          </a:p>
        </p:txBody>
      </p:sp>
      <p:sp>
        <p:nvSpPr>
          <p:cNvPr id="41" name="Rectangle 40">
            <a:extLst>
              <a:ext uri="{FF2B5EF4-FFF2-40B4-BE49-F238E27FC236}">
                <a16:creationId xmlns:a16="http://schemas.microsoft.com/office/drawing/2014/main" id="{DCB0F355-B55F-EB39-4B33-8FCE74B43E9B}"/>
              </a:ext>
            </a:extLst>
          </p:cNvPr>
          <p:cNvSpPr/>
          <p:nvPr userDrawn="1"/>
        </p:nvSpPr>
        <p:spPr>
          <a:xfrm>
            <a:off x="12036425" y="4829725"/>
            <a:ext cx="155575" cy="16432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700842"/>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8D2A6B-1D0B-0D9A-2592-2BA3B7128192}"/>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D7F42ACC-6A21-CD63-FF3B-B09BF3903C8D}"/>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10C38892-F499-30F9-5591-B4CEB90CCCDD}"/>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69DB9193-5F92-36C4-EF40-984198D81C4F}"/>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8" name="Rectangle 7">
              <a:extLst>
                <a:ext uri="{FF2B5EF4-FFF2-40B4-BE49-F238E27FC236}">
                  <a16:creationId xmlns:a16="http://schemas.microsoft.com/office/drawing/2014/main" id="{B20724E2-68BD-F5D6-9798-3A5C127AF17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0" name="Rectangle 9">
              <a:extLst>
                <a:ext uri="{FF2B5EF4-FFF2-40B4-BE49-F238E27FC236}">
                  <a16:creationId xmlns:a16="http://schemas.microsoft.com/office/drawing/2014/main" id="{45F533C4-68C6-3022-9737-240DAF9AB632}"/>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1" name="Rectangle 10">
              <a:extLst>
                <a:ext uri="{FF2B5EF4-FFF2-40B4-BE49-F238E27FC236}">
                  <a16:creationId xmlns:a16="http://schemas.microsoft.com/office/drawing/2014/main" id="{A45C1AE9-420F-C23E-7596-75E651931DBC}"/>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
        <p:nvSpPr>
          <p:cNvPr id="12" name="Rectangle 11">
            <a:extLst>
              <a:ext uri="{FF2B5EF4-FFF2-40B4-BE49-F238E27FC236}">
                <a16:creationId xmlns:a16="http://schemas.microsoft.com/office/drawing/2014/main" id="{39C7457D-77E7-920C-5BD0-5F3C104850F9}"/>
              </a:ext>
            </a:extLst>
          </p:cNvPr>
          <p:cNvSpPr/>
          <p:nvPr/>
        </p:nvSpPr>
        <p:spPr>
          <a:xfrm>
            <a:off x="0" y="0"/>
            <a:ext cx="29464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C3E322F-91AC-C82C-495D-5EE3EC737C3B}"/>
              </a:ext>
            </a:extLst>
          </p:cNvPr>
          <p:cNvGrpSpPr/>
          <p:nvPr/>
        </p:nvGrpSpPr>
        <p:grpSpPr>
          <a:xfrm>
            <a:off x="2754244" y="383836"/>
            <a:ext cx="981155" cy="981155"/>
            <a:chOff x="895350" y="3981049"/>
            <a:chExt cx="1367816" cy="1367816"/>
          </a:xfrm>
        </p:grpSpPr>
        <p:sp>
          <p:nvSpPr>
            <p:cNvPr id="14" name="Oval 13">
              <a:extLst>
                <a:ext uri="{FF2B5EF4-FFF2-40B4-BE49-F238E27FC236}">
                  <a16:creationId xmlns:a16="http://schemas.microsoft.com/office/drawing/2014/main" id="{5870EA40-B51C-3EC8-336B-34EA48CAE630}"/>
                </a:ext>
              </a:extLst>
            </p:cNvPr>
            <p:cNvSpPr/>
            <p:nvPr/>
          </p:nvSpPr>
          <p:spPr>
            <a:xfrm>
              <a:off x="895350" y="3981049"/>
              <a:ext cx="1367816" cy="1367816"/>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6B9C700-56CD-0D29-4847-A75738B5549B}"/>
                </a:ext>
              </a:extLst>
            </p:cNvPr>
            <p:cNvSpPr/>
            <p:nvPr/>
          </p:nvSpPr>
          <p:spPr>
            <a:xfrm>
              <a:off x="971949" y="4057649"/>
              <a:ext cx="1214609" cy="1214611"/>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CCAEC92B-2520-0D80-7261-6C542B743BB2}"/>
              </a:ext>
            </a:extLst>
          </p:cNvPr>
          <p:cNvGrpSpPr/>
          <p:nvPr/>
        </p:nvGrpSpPr>
        <p:grpSpPr>
          <a:xfrm>
            <a:off x="2754244" y="2574109"/>
            <a:ext cx="981155" cy="981155"/>
            <a:chOff x="3153721" y="3981049"/>
            <a:chExt cx="1367816" cy="1367816"/>
          </a:xfrm>
        </p:grpSpPr>
        <p:sp>
          <p:nvSpPr>
            <p:cNvPr id="17" name="Oval 16">
              <a:extLst>
                <a:ext uri="{FF2B5EF4-FFF2-40B4-BE49-F238E27FC236}">
                  <a16:creationId xmlns:a16="http://schemas.microsoft.com/office/drawing/2014/main" id="{01A9A8AD-A9F3-BB57-112B-14C27C95C73E}"/>
                </a:ext>
              </a:extLst>
            </p:cNvPr>
            <p:cNvSpPr/>
            <p:nvPr/>
          </p:nvSpPr>
          <p:spPr>
            <a:xfrm>
              <a:off x="3153721" y="3981049"/>
              <a:ext cx="1367816" cy="1367816"/>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B6AE1C5-F96A-AB37-616F-A8CB60C9C260}"/>
                </a:ext>
              </a:extLst>
            </p:cNvPr>
            <p:cNvSpPr/>
            <p:nvPr/>
          </p:nvSpPr>
          <p:spPr>
            <a:xfrm>
              <a:off x="3230327" y="4057652"/>
              <a:ext cx="1214609" cy="1214611"/>
            </a:xfrm>
            <a:prstGeom prst="ellips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9" name="Title 3">
            <a:extLst>
              <a:ext uri="{FF2B5EF4-FFF2-40B4-BE49-F238E27FC236}">
                <a16:creationId xmlns:a16="http://schemas.microsoft.com/office/drawing/2014/main" id="{E88A251E-0D5F-5613-A758-D6BCD0539532}"/>
              </a:ext>
            </a:extLst>
          </p:cNvPr>
          <p:cNvSpPr txBox="1">
            <a:spLocks/>
          </p:cNvSpPr>
          <p:nvPr/>
        </p:nvSpPr>
        <p:spPr>
          <a:xfrm rot="16200000">
            <a:off x="-1655039" y="2645568"/>
            <a:ext cx="6858000" cy="1566864"/>
          </a:xfrm>
          <a:prstGeom prst="rect">
            <a:avLst/>
          </a:prstGeom>
        </p:spPr>
        <p:txBody>
          <a:bodyPr anchor="ctr">
            <a:normAutofit/>
          </a:bodyPr>
          <a:lstStyle>
            <a:lvl1pPr algn="l" defTabSz="685800" rtl="0" eaLnBrk="1" latinLnBrk="0" hangingPunct="1">
              <a:lnSpc>
                <a:spcPct val="90000"/>
              </a:lnSpc>
              <a:spcBef>
                <a:spcPct val="0"/>
              </a:spcBef>
              <a:buNone/>
              <a:defRPr sz="2700" kern="1200">
                <a:solidFill>
                  <a:schemeClr val="accent1"/>
                </a:solidFill>
                <a:latin typeface="+mj-lt"/>
                <a:ea typeface="+mj-ea"/>
                <a:cs typeface="+mj-cs"/>
              </a:defRPr>
            </a:lvl1pPr>
          </a:lstStyle>
          <a:p>
            <a:pPr algn="ctr">
              <a:spcAft>
                <a:spcPts val="1200"/>
              </a:spcAft>
            </a:pPr>
            <a:r>
              <a:rPr lang="en-US" sz="7200" b="1">
                <a:solidFill>
                  <a:schemeClr val="bg1"/>
                </a:solidFill>
              </a:rPr>
              <a:t>TAKEAWAYS</a:t>
            </a:r>
            <a:endParaRPr lang="en-US" sz="7200">
              <a:solidFill>
                <a:schemeClr val="bg1"/>
              </a:solidFill>
            </a:endParaRPr>
          </a:p>
        </p:txBody>
      </p:sp>
      <p:grpSp>
        <p:nvGrpSpPr>
          <p:cNvPr id="20" name="Group 19">
            <a:extLst>
              <a:ext uri="{FF2B5EF4-FFF2-40B4-BE49-F238E27FC236}">
                <a16:creationId xmlns:a16="http://schemas.microsoft.com/office/drawing/2014/main" id="{4601930D-0597-DEEB-8B78-74C9DF20EC8A}"/>
              </a:ext>
            </a:extLst>
          </p:cNvPr>
          <p:cNvGrpSpPr/>
          <p:nvPr/>
        </p:nvGrpSpPr>
        <p:grpSpPr>
          <a:xfrm>
            <a:off x="2754244" y="4716054"/>
            <a:ext cx="981155" cy="981155"/>
            <a:chOff x="3153721" y="3981049"/>
            <a:chExt cx="1367816" cy="1367816"/>
          </a:xfrm>
        </p:grpSpPr>
        <p:sp>
          <p:nvSpPr>
            <p:cNvPr id="21" name="Oval 20">
              <a:extLst>
                <a:ext uri="{FF2B5EF4-FFF2-40B4-BE49-F238E27FC236}">
                  <a16:creationId xmlns:a16="http://schemas.microsoft.com/office/drawing/2014/main" id="{6644076C-E766-90A0-C75E-0F70C3831DE7}"/>
                </a:ext>
              </a:extLst>
            </p:cNvPr>
            <p:cNvSpPr/>
            <p:nvPr/>
          </p:nvSpPr>
          <p:spPr>
            <a:xfrm>
              <a:off x="3153721" y="3981049"/>
              <a:ext cx="1367816" cy="1367816"/>
            </a:xfrm>
            <a:prstGeom prst="ellipse">
              <a:avLst/>
            </a:prstGeom>
            <a:solidFill>
              <a:schemeClr val="bg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75C2947F-8037-683C-3BCF-81DD9F9DC46E}"/>
                </a:ext>
              </a:extLst>
            </p:cNvPr>
            <p:cNvSpPr/>
            <p:nvPr/>
          </p:nvSpPr>
          <p:spPr>
            <a:xfrm>
              <a:off x="3230327" y="4057652"/>
              <a:ext cx="1214609" cy="1214611"/>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4" name="Text Placeholder 23">
            <a:extLst>
              <a:ext uri="{FF2B5EF4-FFF2-40B4-BE49-F238E27FC236}">
                <a16:creationId xmlns:a16="http://schemas.microsoft.com/office/drawing/2014/main" id="{78A91D3D-76DC-EF46-0340-D7932B302526}"/>
              </a:ext>
            </a:extLst>
          </p:cNvPr>
          <p:cNvSpPr>
            <a:spLocks noGrp="1"/>
          </p:cNvSpPr>
          <p:nvPr>
            <p:ph type="body" sz="quarter" idx="10"/>
          </p:nvPr>
        </p:nvSpPr>
        <p:spPr>
          <a:xfrm>
            <a:off x="4162425" y="552450"/>
            <a:ext cx="7200900" cy="1162050"/>
          </a:xfrm>
        </p:spPr>
        <p:txBody>
          <a:bodyPr/>
          <a:lstStyle>
            <a:lvl1pPr marL="0" indent="0">
              <a:buNone/>
              <a:defRPr b="1"/>
            </a:lvl1pPr>
            <a:lvl2pPr marL="457200" indent="0">
              <a:buNone/>
              <a:defRPr/>
            </a:lvl2pPr>
          </a:lstStyle>
          <a:p>
            <a:pPr lvl="0"/>
            <a:r>
              <a:rPr lang="en-US"/>
              <a:t>Click to edit Master text styles</a:t>
            </a:r>
          </a:p>
        </p:txBody>
      </p:sp>
      <p:sp>
        <p:nvSpPr>
          <p:cNvPr id="25" name="Text Placeholder 23">
            <a:extLst>
              <a:ext uri="{FF2B5EF4-FFF2-40B4-BE49-F238E27FC236}">
                <a16:creationId xmlns:a16="http://schemas.microsoft.com/office/drawing/2014/main" id="{A688AD17-BB94-B9D1-7F59-71199304EC5A}"/>
              </a:ext>
            </a:extLst>
          </p:cNvPr>
          <p:cNvSpPr>
            <a:spLocks noGrp="1"/>
          </p:cNvSpPr>
          <p:nvPr>
            <p:ph type="body" sz="quarter" idx="11"/>
          </p:nvPr>
        </p:nvSpPr>
        <p:spPr>
          <a:xfrm>
            <a:off x="4162425" y="2483661"/>
            <a:ext cx="7200900" cy="1162050"/>
          </a:xfrm>
        </p:spPr>
        <p:txBody>
          <a:bodyPr/>
          <a:lstStyle>
            <a:lvl1pPr marL="0" indent="0">
              <a:buNone/>
              <a:defRPr b="1"/>
            </a:lvl1pPr>
            <a:lvl2pPr marL="457200" indent="0">
              <a:buNone/>
              <a:defRPr/>
            </a:lvl2pPr>
          </a:lstStyle>
          <a:p>
            <a:pPr lvl="0"/>
            <a:r>
              <a:rPr lang="en-US"/>
              <a:t>Click to edit Master text styles</a:t>
            </a:r>
          </a:p>
        </p:txBody>
      </p:sp>
      <p:sp>
        <p:nvSpPr>
          <p:cNvPr id="26" name="Text Placeholder 23">
            <a:extLst>
              <a:ext uri="{FF2B5EF4-FFF2-40B4-BE49-F238E27FC236}">
                <a16:creationId xmlns:a16="http://schemas.microsoft.com/office/drawing/2014/main" id="{D5667CA0-C77B-90E4-DFEE-F4B07DA6BFFD}"/>
              </a:ext>
            </a:extLst>
          </p:cNvPr>
          <p:cNvSpPr>
            <a:spLocks noGrp="1"/>
          </p:cNvSpPr>
          <p:nvPr>
            <p:ph type="body" sz="quarter" idx="12"/>
          </p:nvPr>
        </p:nvSpPr>
        <p:spPr>
          <a:xfrm>
            <a:off x="4162425" y="4699000"/>
            <a:ext cx="7200900" cy="1162050"/>
          </a:xfrm>
        </p:spPr>
        <p:txBody>
          <a:bodyPr/>
          <a:lstStyle>
            <a:lvl1pPr marL="0" indent="0">
              <a:buNone/>
              <a:defRPr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8429514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5DA8-DEDE-663B-7BD8-3DB8456ADA98}"/>
              </a:ext>
            </a:extLst>
          </p:cNvPr>
          <p:cNvSpPr>
            <a:spLocks noGrp="1"/>
          </p:cNvSpPr>
          <p:nvPr>
            <p:ph type="ctrTitle"/>
          </p:nvPr>
        </p:nvSpPr>
        <p:spPr>
          <a:xfrm>
            <a:off x="5372100" y="4597637"/>
            <a:ext cx="5861050" cy="2102266"/>
          </a:xfrm>
        </p:spPr>
        <p:txBody>
          <a:bodyPr anchor="ctr">
            <a:normAutofit/>
          </a:bodyPr>
          <a:lstStyle>
            <a:lvl1pPr algn="r">
              <a:defRPr sz="4000"/>
            </a:lvl1pPr>
          </a:lstStyle>
          <a:p>
            <a:r>
              <a:rPr lang="en-US"/>
              <a:t>Click to edit Master title style</a:t>
            </a:r>
          </a:p>
        </p:txBody>
      </p:sp>
      <p:sp>
        <p:nvSpPr>
          <p:cNvPr id="3" name="Subtitle 2">
            <a:extLst>
              <a:ext uri="{FF2B5EF4-FFF2-40B4-BE49-F238E27FC236}">
                <a16:creationId xmlns:a16="http://schemas.microsoft.com/office/drawing/2014/main" id="{F3FC6EBA-0696-AB46-EC50-D6A33C796449}"/>
              </a:ext>
            </a:extLst>
          </p:cNvPr>
          <p:cNvSpPr>
            <a:spLocks noGrp="1"/>
          </p:cNvSpPr>
          <p:nvPr>
            <p:ph type="subTitle" idx="1" hasCustomPrompt="1"/>
          </p:nvPr>
        </p:nvSpPr>
        <p:spPr>
          <a:xfrm>
            <a:off x="724093" y="4597635"/>
            <a:ext cx="4022220" cy="1358783"/>
          </a:xfrm>
        </p:spPr>
        <p:txBody>
          <a:bodyPr anchor="ctr">
            <a:norm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&lt;speaker&gt;</a:t>
            </a:r>
          </a:p>
        </p:txBody>
      </p:sp>
      <p:sp>
        <p:nvSpPr>
          <p:cNvPr id="8" name="Picture Placeholder 15">
            <a:extLst>
              <a:ext uri="{FF2B5EF4-FFF2-40B4-BE49-F238E27FC236}">
                <a16:creationId xmlns:a16="http://schemas.microsoft.com/office/drawing/2014/main" id="{A1F685C6-81CA-EE8D-7451-BAF91A53184A}"/>
              </a:ext>
            </a:extLst>
          </p:cNvPr>
          <p:cNvSpPr>
            <a:spLocks noGrp="1"/>
          </p:cNvSpPr>
          <p:nvPr>
            <p:ph type="pic" sz="quarter" idx="16"/>
          </p:nvPr>
        </p:nvSpPr>
        <p:spPr>
          <a:xfrm>
            <a:off x="13690" y="1446812"/>
            <a:ext cx="10711459" cy="2945723"/>
          </a:xfrm>
          <a:prstGeom prst="rect">
            <a:avLst/>
          </a:prstGeom>
        </p:spPr>
        <p:txBody>
          <a:bodyPr/>
          <a:lstStyle/>
          <a:p>
            <a:r>
              <a:rPr lang="en-US"/>
              <a:t>Click icon to add picture</a:t>
            </a:r>
          </a:p>
        </p:txBody>
      </p:sp>
      <p:pic>
        <p:nvPicPr>
          <p:cNvPr id="9" name="Picture 8" descr="A picture containing sitting, clock, front, drawing&#10;&#10;Description automatically generated">
            <a:extLst>
              <a:ext uri="{FF2B5EF4-FFF2-40B4-BE49-F238E27FC236}">
                <a16:creationId xmlns:a16="http://schemas.microsoft.com/office/drawing/2014/main" id="{411E295A-2453-99A8-7FEA-DBC87536E55C}"/>
              </a:ext>
            </a:extLst>
          </p:cNvPr>
          <p:cNvPicPr>
            <a:picLocks noChangeAspect="1"/>
          </p:cNvPicPr>
          <p:nvPr/>
        </p:nvPicPr>
        <p:blipFill>
          <a:blip r:embed="rId2"/>
          <a:stretch>
            <a:fillRect/>
          </a:stretch>
        </p:blipFill>
        <p:spPr>
          <a:xfrm>
            <a:off x="723900" y="606593"/>
            <a:ext cx="2565397" cy="459412"/>
          </a:xfrm>
          <a:prstGeom prst="rect">
            <a:avLst/>
          </a:prstGeom>
        </p:spPr>
      </p:pic>
      <p:sp>
        <p:nvSpPr>
          <p:cNvPr id="10" name="Rectangle: Top Corners Rounded 9">
            <a:extLst>
              <a:ext uri="{FF2B5EF4-FFF2-40B4-BE49-F238E27FC236}">
                <a16:creationId xmlns:a16="http://schemas.microsoft.com/office/drawing/2014/main" id="{63B92E27-5562-03AD-1B6B-1EA25E38C223}"/>
              </a:ext>
            </a:extLst>
          </p:cNvPr>
          <p:cNvSpPr/>
          <p:nvPr/>
        </p:nvSpPr>
        <p:spPr>
          <a:xfrm rot="5400000">
            <a:off x="9582489" y="2589472"/>
            <a:ext cx="2959412" cy="674092"/>
          </a:xfrm>
          <a:prstGeom prst="round2SameRect">
            <a:avLst/>
          </a:prstGeom>
          <a:solidFill>
            <a:srgbClr val="782F4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723900" y="6161518"/>
            <a:ext cx="4022220" cy="538385"/>
          </a:xfrm>
        </p:spPr>
        <p:txBody>
          <a:bodyPr>
            <a:normAutofit/>
          </a:bodyPr>
          <a:lstStyle>
            <a:lvl1pPr marL="0" indent="0">
              <a:buNone/>
              <a:defRPr sz="16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&lt;date&gt;</a:t>
            </a:r>
          </a:p>
        </p:txBody>
      </p:sp>
    </p:spTree>
    <p:extLst>
      <p:ext uri="{BB962C8B-B14F-4D97-AF65-F5344CB8AC3E}">
        <p14:creationId xmlns:p14="http://schemas.microsoft.com/office/powerpoint/2010/main" val="13450419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80C2-AA05-D35F-3AF8-98278E279DF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A9CC61E1-7FC6-E864-6A9A-3B33E20475FE}"/>
              </a:ext>
            </a:extLst>
          </p:cNvPr>
          <p:cNvSpPr txBox="1"/>
          <p:nvPr/>
        </p:nvSpPr>
        <p:spPr>
          <a:xfrm>
            <a:off x="5000628" y="2167390"/>
            <a:ext cx="1257299" cy="830997"/>
          </a:xfrm>
          <a:prstGeom prst="rect">
            <a:avLst/>
          </a:prstGeom>
          <a:noFill/>
        </p:spPr>
        <p:txBody>
          <a:bodyPr wrap="square" rtlCol="0">
            <a:spAutoFit/>
          </a:bodyPr>
          <a:lstStyle/>
          <a:p>
            <a:r>
              <a:rPr lang="en-US" sz="4800" spc="-300">
                <a:solidFill>
                  <a:schemeClr val="bg1"/>
                </a:solidFill>
                <a:latin typeface="Roboto Black" panose="02000000000000000000" pitchFamily="2" charset="0"/>
                <a:ea typeface="Roboto Black" panose="02000000000000000000" pitchFamily="2" charset="0"/>
              </a:rPr>
              <a:t>01.</a:t>
            </a:r>
          </a:p>
        </p:txBody>
      </p:sp>
      <p:sp>
        <p:nvSpPr>
          <p:cNvPr id="4" name="TextBox 3">
            <a:extLst>
              <a:ext uri="{FF2B5EF4-FFF2-40B4-BE49-F238E27FC236}">
                <a16:creationId xmlns:a16="http://schemas.microsoft.com/office/drawing/2014/main" id="{A131B20B-8115-DE68-72CC-73B2BE54AF4E}"/>
              </a:ext>
            </a:extLst>
          </p:cNvPr>
          <p:cNvSpPr txBox="1"/>
          <p:nvPr/>
        </p:nvSpPr>
        <p:spPr>
          <a:xfrm>
            <a:off x="-406400" y="4711413"/>
            <a:ext cx="11391900" cy="2628861"/>
          </a:xfrm>
          <a:prstGeom prst="rect">
            <a:avLst/>
          </a:prstGeom>
          <a:noFill/>
        </p:spPr>
        <p:txBody>
          <a:bodyPr wrap="square" rtlCol="0">
            <a:spAutoFit/>
          </a:bodyPr>
          <a:lstStyle/>
          <a:p>
            <a:pPr>
              <a:lnSpc>
                <a:spcPct val="70000"/>
              </a:lnSpc>
            </a:pPr>
            <a:r>
              <a:rPr lang="en-US" sz="11500">
                <a:solidFill>
                  <a:schemeClr val="bg1">
                    <a:lumMod val="95000"/>
                  </a:schemeClr>
                </a:solidFill>
                <a:latin typeface="Roboto Black" panose="02000000000000000000" pitchFamily="2" charset="0"/>
                <a:ea typeface="Roboto Black" panose="02000000000000000000" pitchFamily="2" charset="0"/>
              </a:rPr>
              <a:t>OUR </a:t>
            </a:r>
            <a:br>
              <a:rPr lang="en-US" sz="11500">
                <a:solidFill>
                  <a:schemeClr val="bg1">
                    <a:lumMod val="95000"/>
                  </a:schemeClr>
                </a:solidFill>
                <a:latin typeface="Roboto Black" panose="02000000000000000000" pitchFamily="2" charset="0"/>
                <a:ea typeface="Roboto Black" panose="02000000000000000000" pitchFamily="2" charset="0"/>
              </a:rPr>
            </a:br>
            <a:r>
              <a:rPr lang="en-US" sz="11500">
                <a:solidFill>
                  <a:schemeClr val="bg1">
                    <a:lumMod val="95000"/>
                  </a:schemeClr>
                </a:solidFill>
                <a:latin typeface="Roboto Black" panose="02000000000000000000" pitchFamily="2" charset="0"/>
                <a:ea typeface="Roboto Black" panose="02000000000000000000" pitchFamily="2" charset="0"/>
              </a:rPr>
              <a:t>AGENDA</a:t>
            </a:r>
          </a:p>
        </p:txBody>
      </p:sp>
      <p:sp>
        <p:nvSpPr>
          <p:cNvPr id="5" name="TextBox 4">
            <a:extLst>
              <a:ext uri="{FF2B5EF4-FFF2-40B4-BE49-F238E27FC236}">
                <a16:creationId xmlns:a16="http://schemas.microsoft.com/office/drawing/2014/main" id="{FCB46A2C-D731-5C4F-D4D0-8D9A4D1E76F5}"/>
              </a:ext>
            </a:extLst>
          </p:cNvPr>
          <p:cNvSpPr txBox="1"/>
          <p:nvPr/>
        </p:nvSpPr>
        <p:spPr>
          <a:xfrm>
            <a:off x="5000630" y="3630740"/>
            <a:ext cx="1257299" cy="830997"/>
          </a:xfrm>
          <a:prstGeom prst="rect">
            <a:avLst/>
          </a:prstGeom>
          <a:noFill/>
        </p:spPr>
        <p:txBody>
          <a:bodyPr wrap="square" rtlCol="0">
            <a:spAutoFit/>
          </a:bodyPr>
          <a:lstStyle/>
          <a:p>
            <a:r>
              <a:rPr lang="en-US" sz="4800" spc="-300">
                <a:solidFill>
                  <a:schemeClr val="bg1"/>
                </a:solidFill>
                <a:latin typeface="Roboto Black" panose="02000000000000000000" pitchFamily="2" charset="0"/>
                <a:ea typeface="Roboto Black" panose="02000000000000000000" pitchFamily="2" charset="0"/>
              </a:rPr>
              <a:t>02.</a:t>
            </a:r>
          </a:p>
        </p:txBody>
      </p:sp>
      <p:sp>
        <p:nvSpPr>
          <p:cNvPr id="6" name="TextBox 5">
            <a:extLst>
              <a:ext uri="{FF2B5EF4-FFF2-40B4-BE49-F238E27FC236}">
                <a16:creationId xmlns:a16="http://schemas.microsoft.com/office/drawing/2014/main" id="{94567B52-55CC-CB22-81FA-A0E22DE2351C}"/>
              </a:ext>
            </a:extLst>
          </p:cNvPr>
          <p:cNvSpPr txBox="1"/>
          <p:nvPr/>
        </p:nvSpPr>
        <p:spPr>
          <a:xfrm>
            <a:off x="5000630" y="5146892"/>
            <a:ext cx="1257299" cy="830997"/>
          </a:xfrm>
          <a:prstGeom prst="rect">
            <a:avLst/>
          </a:prstGeom>
          <a:noFill/>
        </p:spPr>
        <p:txBody>
          <a:bodyPr wrap="square" rtlCol="0">
            <a:spAutoFit/>
          </a:bodyPr>
          <a:lstStyle/>
          <a:p>
            <a:r>
              <a:rPr lang="en-US" sz="4800" spc="-300">
                <a:solidFill>
                  <a:schemeClr val="bg1"/>
                </a:solidFill>
                <a:latin typeface="Roboto Black" panose="02000000000000000000" pitchFamily="2" charset="0"/>
                <a:ea typeface="Roboto Black" panose="02000000000000000000" pitchFamily="2" charset="0"/>
              </a:rPr>
              <a:t>03.</a:t>
            </a:r>
          </a:p>
        </p:txBody>
      </p:sp>
      <p:sp>
        <p:nvSpPr>
          <p:cNvPr id="7" name="Text Placeholder 23">
            <a:extLst>
              <a:ext uri="{FF2B5EF4-FFF2-40B4-BE49-F238E27FC236}">
                <a16:creationId xmlns:a16="http://schemas.microsoft.com/office/drawing/2014/main" id="{88C83D26-37D6-FDF5-53A4-51EB0B1774A2}"/>
              </a:ext>
            </a:extLst>
          </p:cNvPr>
          <p:cNvSpPr>
            <a:spLocks noGrp="1"/>
          </p:cNvSpPr>
          <p:nvPr>
            <p:ph type="body" sz="quarter" idx="11" hasCustomPrompt="1"/>
          </p:nvPr>
        </p:nvSpPr>
        <p:spPr>
          <a:xfrm>
            <a:off x="6096000" y="1862704"/>
            <a:ext cx="5753100" cy="1040287"/>
          </a:xfrm>
          <a:prstGeom prst="rect">
            <a:avLst/>
          </a:prstGeom>
        </p:spPr>
        <p:txBody>
          <a:bodyPr anchor="b"/>
          <a:lstStyle>
            <a:lvl1pPr marL="0" indent="0">
              <a:buNone/>
              <a:defRPr>
                <a:solidFill>
                  <a:schemeClr val="bg1"/>
                </a:solidFill>
              </a:defRPr>
            </a:lvl1pPr>
          </a:lstStyle>
          <a:p>
            <a:pPr lvl="0"/>
            <a:r>
              <a:rPr lang="en-US"/>
              <a:t>Click to edit </a:t>
            </a:r>
            <a:br>
              <a:rPr lang="en-US"/>
            </a:br>
            <a:r>
              <a:rPr lang="en-US"/>
              <a:t>Master text styles</a:t>
            </a:r>
          </a:p>
        </p:txBody>
      </p:sp>
      <p:sp>
        <p:nvSpPr>
          <p:cNvPr id="8" name="Text Placeholder 23">
            <a:extLst>
              <a:ext uri="{FF2B5EF4-FFF2-40B4-BE49-F238E27FC236}">
                <a16:creationId xmlns:a16="http://schemas.microsoft.com/office/drawing/2014/main" id="{8A7B11BD-D2A0-7EF7-F8C4-AF1B5421B266}"/>
              </a:ext>
            </a:extLst>
          </p:cNvPr>
          <p:cNvSpPr>
            <a:spLocks noGrp="1"/>
          </p:cNvSpPr>
          <p:nvPr>
            <p:ph type="body" sz="quarter" idx="12" hasCustomPrompt="1"/>
          </p:nvPr>
        </p:nvSpPr>
        <p:spPr>
          <a:xfrm>
            <a:off x="6096000" y="3338916"/>
            <a:ext cx="5753100" cy="1040287"/>
          </a:xfrm>
          <a:prstGeom prst="rect">
            <a:avLst/>
          </a:prstGeom>
        </p:spPr>
        <p:txBody>
          <a:bodyPr anchor="b"/>
          <a:lstStyle>
            <a:lvl1pPr marL="0" indent="0">
              <a:buNone/>
              <a:defRPr>
                <a:solidFill>
                  <a:schemeClr val="bg1"/>
                </a:solidFill>
              </a:defRPr>
            </a:lvl1pPr>
          </a:lstStyle>
          <a:p>
            <a:pPr lvl="0"/>
            <a:r>
              <a:rPr lang="en-US"/>
              <a:t>Click to edit </a:t>
            </a:r>
            <a:br>
              <a:rPr lang="en-US"/>
            </a:br>
            <a:r>
              <a:rPr lang="en-US"/>
              <a:t>Master text styles</a:t>
            </a:r>
          </a:p>
        </p:txBody>
      </p:sp>
      <p:sp>
        <p:nvSpPr>
          <p:cNvPr id="9" name="Text Placeholder 23">
            <a:extLst>
              <a:ext uri="{FF2B5EF4-FFF2-40B4-BE49-F238E27FC236}">
                <a16:creationId xmlns:a16="http://schemas.microsoft.com/office/drawing/2014/main" id="{146AD3D9-DE71-696F-25F5-A6FE1F4010F9}"/>
              </a:ext>
            </a:extLst>
          </p:cNvPr>
          <p:cNvSpPr>
            <a:spLocks noGrp="1"/>
          </p:cNvSpPr>
          <p:nvPr>
            <p:ph type="body" sz="quarter" idx="13" hasCustomPrompt="1"/>
          </p:nvPr>
        </p:nvSpPr>
        <p:spPr>
          <a:xfrm>
            <a:off x="6096000" y="4852084"/>
            <a:ext cx="5753100" cy="1040287"/>
          </a:xfrm>
          <a:prstGeom prst="rect">
            <a:avLst/>
          </a:prstGeom>
        </p:spPr>
        <p:txBody>
          <a:bodyPr anchor="b"/>
          <a:lstStyle>
            <a:lvl1pPr marL="0" indent="0">
              <a:buNone/>
              <a:defRPr>
                <a:solidFill>
                  <a:schemeClr val="bg1"/>
                </a:solidFill>
              </a:defRPr>
            </a:lvl1pPr>
          </a:lstStyle>
          <a:p>
            <a:pPr lvl="0"/>
            <a:r>
              <a:rPr lang="en-US"/>
              <a:t>Click to edit </a:t>
            </a:r>
            <a:br>
              <a:rPr lang="en-US"/>
            </a:br>
            <a:r>
              <a:rPr lang="en-US"/>
              <a:t>Master text styles</a:t>
            </a:r>
          </a:p>
        </p:txBody>
      </p:sp>
      <p:sp>
        <p:nvSpPr>
          <p:cNvPr id="10" name="Rectangle: Top Corners Rounded 9">
            <a:extLst>
              <a:ext uri="{FF2B5EF4-FFF2-40B4-BE49-F238E27FC236}">
                <a16:creationId xmlns:a16="http://schemas.microsoft.com/office/drawing/2014/main" id="{3874B549-4284-0F3E-3608-1C20C8DBD603}"/>
              </a:ext>
            </a:extLst>
          </p:cNvPr>
          <p:cNvSpPr/>
          <p:nvPr/>
        </p:nvSpPr>
        <p:spPr>
          <a:xfrm>
            <a:off x="-581024" y="1862704"/>
            <a:ext cx="6464587" cy="5047518"/>
          </a:xfrm>
          <a:prstGeom prst="round2SameRect">
            <a:avLst>
              <a:gd name="adj1" fmla="val 9343"/>
              <a:gd name="adj2" fmla="val 0"/>
            </a:avLst>
          </a:prstGeom>
          <a:noFill/>
          <a:ln w="28575">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spTree>
    <p:extLst>
      <p:ext uri="{BB962C8B-B14F-4D97-AF65-F5344CB8AC3E}">
        <p14:creationId xmlns:p14="http://schemas.microsoft.com/office/powerpoint/2010/main" val="14846283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15_Title Slide">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09639-9904-4B90-A888-42EF9751E8B1}"/>
              </a:ext>
            </a:extLst>
          </p:cNvPr>
          <p:cNvSpPr txBox="1"/>
          <p:nvPr/>
        </p:nvSpPr>
        <p:spPr>
          <a:xfrm>
            <a:off x="5143501" y="2151440"/>
            <a:ext cx="6426201" cy="830997"/>
          </a:xfrm>
          <a:prstGeom prst="rect">
            <a:avLst/>
          </a:prstGeom>
          <a:noFill/>
        </p:spPr>
        <p:txBody>
          <a:bodyPr wrap="square" rtlCol="0">
            <a:spAutoFit/>
          </a:bodyPr>
          <a:lstStyle/>
          <a:p>
            <a:r>
              <a:rPr lang="en-US" sz="4800" spc="-300">
                <a:solidFill>
                  <a:schemeClr val="bg1"/>
                </a:solidFill>
                <a:latin typeface="+mj-lt"/>
              </a:rPr>
              <a:t>01.               02.               03.</a:t>
            </a:r>
          </a:p>
        </p:txBody>
      </p:sp>
      <p:sp>
        <p:nvSpPr>
          <p:cNvPr id="2" name="Title 1">
            <a:extLst>
              <a:ext uri="{FF2B5EF4-FFF2-40B4-BE49-F238E27FC236}">
                <a16:creationId xmlns:a16="http://schemas.microsoft.com/office/drawing/2014/main" id="{FFCC8FFB-9FF8-4A9B-B84A-7260A65AD6F8}"/>
              </a:ext>
            </a:extLst>
          </p:cNvPr>
          <p:cNvSpPr>
            <a:spLocks noGrp="1"/>
          </p:cNvSpPr>
          <p:nvPr>
            <p:ph type="ctrTitle" hasCustomPrompt="1"/>
          </p:nvPr>
        </p:nvSpPr>
        <p:spPr>
          <a:xfrm>
            <a:off x="5143500" y="3073400"/>
            <a:ext cx="6426201" cy="1790700"/>
          </a:xfrm>
          <a:prstGeom prst="rect">
            <a:avLst/>
          </a:prstGeom>
        </p:spPr>
        <p:txBody>
          <a:bodyPr anchor="t">
            <a:normAutofit/>
          </a:bodyPr>
          <a:lstStyle>
            <a:lvl1pPr algn="l">
              <a:defRPr lang="en-US" sz="3600" b="0" kern="1200" dirty="0">
                <a:solidFill>
                  <a:schemeClr val="bg1"/>
                </a:solidFill>
                <a:latin typeface="+mn-lt"/>
                <a:ea typeface="+mj-ea"/>
                <a:cs typeface="+mj-cs"/>
              </a:defRPr>
            </a:lvl1pPr>
          </a:lstStyle>
          <a:p>
            <a:r>
              <a:rPr lang="en-US"/>
              <a:t>Click to </a:t>
            </a:r>
            <a:br>
              <a:rPr lang="en-US"/>
            </a:br>
            <a:r>
              <a:rPr lang="en-US"/>
              <a:t>edit Master </a:t>
            </a:r>
            <a:br>
              <a:rPr lang="en-US"/>
            </a:br>
            <a:r>
              <a:rPr lang="en-US"/>
              <a:t>title style</a:t>
            </a:r>
          </a:p>
        </p:txBody>
      </p:sp>
      <p:sp>
        <p:nvSpPr>
          <p:cNvPr id="7" name="Rectangle: Top Corners Rounded 6">
            <a:extLst>
              <a:ext uri="{FF2B5EF4-FFF2-40B4-BE49-F238E27FC236}">
                <a16:creationId xmlns:a16="http://schemas.microsoft.com/office/drawing/2014/main" id="{5D5305B9-3C0A-4903-9DC6-DC5F3C8E679A}"/>
              </a:ext>
            </a:extLst>
          </p:cNvPr>
          <p:cNvSpPr/>
          <p:nvPr/>
        </p:nvSpPr>
        <p:spPr>
          <a:xfrm rot="10800000">
            <a:off x="2393953" y="5410201"/>
            <a:ext cx="1697565" cy="43179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D06A6E-C0D8-40F2-8255-ADEF2A5159F7}"/>
              </a:ext>
            </a:extLst>
          </p:cNvPr>
          <p:cNvSpPr/>
          <p:nvPr/>
        </p:nvSpPr>
        <p:spPr>
          <a:xfrm>
            <a:off x="7606203" y="2151440"/>
            <a:ext cx="1003300" cy="7493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0254D400-6DA5-43F2-80C5-C8D527343250}"/>
              </a:ext>
            </a:extLst>
          </p:cNvPr>
          <p:cNvSpPr/>
          <p:nvPr/>
        </p:nvSpPr>
        <p:spPr>
          <a:xfrm>
            <a:off x="10147359" y="2192288"/>
            <a:ext cx="1003300" cy="7493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Picture Placeholder 4">
            <a:extLst>
              <a:ext uri="{FF2B5EF4-FFF2-40B4-BE49-F238E27FC236}">
                <a16:creationId xmlns:a16="http://schemas.microsoft.com/office/drawing/2014/main" id="{B946F917-A635-41AA-91F6-4B7FFFF7B0B8}"/>
              </a:ext>
            </a:extLst>
          </p:cNvPr>
          <p:cNvSpPr>
            <a:spLocks noGrp="1"/>
          </p:cNvSpPr>
          <p:nvPr>
            <p:ph type="pic" sz="quarter" idx="11"/>
          </p:nvPr>
        </p:nvSpPr>
        <p:spPr>
          <a:xfrm>
            <a:off x="-9525" y="1295401"/>
            <a:ext cx="4101043" cy="4114800"/>
          </a:xfrm>
          <a:prstGeom prst="round1Rect">
            <a:avLst/>
          </a:prstGeom>
        </p:spPr>
        <p:txBody>
          <a:bodyPr/>
          <a:lstStyle/>
          <a:p>
            <a:r>
              <a:rPr lang="en-US"/>
              <a:t>Click icon to add picture</a:t>
            </a:r>
          </a:p>
        </p:txBody>
      </p:sp>
    </p:spTree>
    <p:extLst>
      <p:ext uri="{BB962C8B-B14F-4D97-AF65-F5344CB8AC3E}">
        <p14:creationId xmlns:p14="http://schemas.microsoft.com/office/powerpoint/2010/main" val="11628408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17_Title Slide">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09639-9904-4B90-A888-42EF9751E8B1}"/>
              </a:ext>
            </a:extLst>
          </p:cNvPr>
          <p:cNvSpPr txBox="1"/>
          <p:nvPr/>
        </p:nvSpPr>
        <p:spPr>
          <a:xfrm>
            <a:off x="5143501" y="2151440"/>
            <a:ext cx="6426201" cy="830997"/>
          </a:xfrm>
          <a:prstGeom prst="rect">
            <a:avLst/>
          </a:prstGeom>
          <a:noFill/>
        </p:spPr>
        <p:txBody>
          <a:bodyPr wrap="square" rtlCol="0">
            <a:spAutoFit/>
          </a:bodyPr>
          <a:lstStyle/>
          <a:p>
            <a:r>
              <a:rPr lang="en-US" sz="4800" spc="-300">
                <a:solidFill>
                  <a:schemeClr val="bg1"/>
                </a:solidFill>
                <a:latin typeface="+mj-lt"/>
              </a:rPr>
              <a:t>01.               02.               03.</a:t>
            </a:r>
          </a:p>
        </p:txBody>
      </p:sp>
      <p:sp>
        <p:nvSpPr>
          <p:cNvPr id="2" name="Title 1">
            <a:extLst>
              <a:ext uri="{FF2B5EF4-FFF2-40B4-BE49-F238E27FC236}">
                <a16:creationId xmlns:a16="http://schemas.microsoft.com/office/drawing/2014/main" id="{FFCC8FFB-9FF8-4A9B-B84A-7260A65AD6F8}"/>
              </a:ext>
            </a:extLst>
          </p:cNvPr>
          <p:cNvSpPr>
            <a:spLocks noGrp="1"/>
          </p:cNvSpPr>
          <p:nvPr>
            <p:ph type="ctrTitle" hasCustomPrompt="1"/>
          </p:nvPr>
        </p:nvSpPr>
        <p:spPr>
          <a:xfrm>
            <a:off x="5143500" y="3073400"/>
            <a:ext cx="6426201" cy="1790700"/>
          </a:xfrm>
          <a:prstGeom prst="rect">
            <a:avLst/>
          </a:prstGeom>
        </p:spPr>
        <p:txBody>
          <a:bodyPr anchor="t">
            <a:normAutofit/>
          </a:bodyPr>
          <a:lstStyle>
            <a:lvl1pPr algn="l">
              <a:defRPr lang="en-US" sz="3600" b="0" kern="1200" dirty="0">
                <a:solidFill>
                  <a:schemeClr val="bg1"/>
                </a:solidFill>
                <a:latin typeface="+mn-lt"/>
                <a:ea typeface="+mj-ea"/>
                <a:cs typeface="+mj-cs"/>
              </a:defRPr>
            </a:lvl1pPr>
          </a:lstStyle>
          <a:p>
            <a:r>
              <a:rPr lang="en-US"/>
              <a:t>Click to </a:t>
            </a:r>
            <a:br>
              <a:rPr lang="en-US"/>
            </a:br>
            <a:r>
              <a:rPr lang="en-US"/>
              <a:t>edit Master </a:t>
            </a:r>
            <a:br>
              <a:rPr lang="en-US"/>
            </a:br>
            <a:r>
              <a:rPr lang="en-US"/>
              <a:t>title style</a:t>
            </a:r>
          </a:p>
        </p:txBody>
      </p:sp>
      <p:sp>
        <p:nvSpPr>
          <p:cNvPr id="7" name="Rectangle: Top Corners Rounded 6">
            <a:extLst>
              <a:ext uri="{FF2B5EF4-FFF2-40B4-BE49-F238E27FC236}">
                <a16:creationId xmlns:a16="http://schemas.microsoft.com/office/drawing/2014/main" id="{5D5305B9-3C0A-4903-9DC6-DC5F3C8E679A}"/>
              </a:ext>
            </a:extLst>
          </p:cNvPr>
          <p:cNvSpPr/>
          <p:nvPr/>
        </p:nvSpPr>
        <p:spPr>
          <a:xfrm rot="10800000">
            <a:off x="2393953" y="5410201"/>
            <a:ext cx="1697565" cy="43179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D06A6E-C0D8-40F2-8255-ADEF2A5159F7}"/>
              </a:ext>
            </a:extLst>
          </p:cNvPr>
          <p:cNvSpPr/>
          <p:nvPr/>
        </p:nvSpPr>
        <p:spPr>
          <a:xfrm>
            <a:off x="5143500" y="2060477"/>
            <a:ext cx="1003300" cy="7493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0254D400-6DA5-43F2-80C5-C8D527343250}"/>
              </a:ext>
            </a:extLst>
          </p:cNvPr>
          <p:cNvSpPr/>
          <p:nvPr/>
        </p:nvSpPr>
        <p:spPr>
          <a:xfrm>
            <a:off x="10183441" y="2151440"/>
            <a:ext cx="1003300" cy="7493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Picture Placeholder 4">
            <a:extLst>
              <a:ext uri="{FF2B5EF4-FFF2-40B4-BE49-F238E27FC236}">
                <a16:creationId xmlns:a16="http://schemas.microsoft.com/office/drawing/2014/main" id="{B946F917-A635-41AA-91F6-4B7FFFF7B0B8}"/>
              </a:ext>
            </a:extLst>
          </p:cNvPr>
          <p:cNvSpPr>
            <a:spLocks noGrp="1"/>
          </p:cNvSpPr>
          <p:nvPr>
            <p:ph type="pic" sz="quarter" idx="11"/>
          </p:nvPr>
        </p:nvSpPr>
        <p:spPr>
          <a:xfrm>
            <a:off x="-9525" y="1295401"/>
            <a:ext cx="4101043" cy="4114800"/>
          </a:xfrm>
          <a:prstGeom prst="round1Rect">
            <a:avLst/>
          </a:prstGeom>
        </p:spPr>
        <p:txBody>
          <a:bodyPr/>
          <a:lstStyle/>
          <a:p>
            <a:r>
              <a:rPr lang="en-US"/>
              <a:t>Click icon to add picture</a:t>
            </a:r>
          </a:p>
        </p:txBody>
      </p:sp>
    </p:spTree>
    <p:extLst>
      <p:ext uri="{BB962C8B-B14F-4D97-AF65-F5344CB8AC3E}">
        <p14:creationId xmlns:p14="http://schemas.microsoft.com/office/powerpoint/2010/main" val="40490527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20_Title Slide">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09639-9904-4B90-A888-42EF9751E8B1}"/>
              </a:ext>
            </a:extLst>
          </p:cNvPr>
          <p:cNvSpPr txBox="1"/>
          <p:nvPr/>
        </p:nvSpPr>
        <p:spPr>
          <a:xfrm>
            <a:off x="5143501" y="2151440"/>
            <a:ext cx="6426201" cy="830997"/>
          </a:xfrm>
          <a:prstGeom prst="rect">
            <a:avLst/>
          </a:prstGeom>
          <a:noFill/>
        </p:spPr>
        <p:txBody>
          <a:bodyPr wrap="square" rtlCol="0">
            <a:spAutoFit/>
          </a:bodyPr>
          <a:lstStyle/>
          <a:p>
            <a:r>
              <a:rPr lang="en-US" sz="4800" spc="-300">
                <a:solidFill>
                  <a:schemeClr val="bg1"/>
                </a:solidFill>
                <a:latin typeface="+mj-lt"/>
              </a:rPr>
              <a:t>01.               02.               03.</a:t>
            </a:r>
          </a:p>
        </p:txBody>
      </p:sp>
      <p:sp>
        <p:nvSpPr>
          <p:cNvPr id="2" name="Title 1">
            <a:extLst>
              <a:ext uri="{FF2B5EF4-FFF2-40B4-BE49-F238E27FC236}">
                <a16:creationId xmlns:a16="http://schemas.microsoft.com/office/drawing/2014/main" id="{FFCC8FFB-9FF8-4A9B-B84A-7260A65AD6F8}"/>
              </a:ext>
            </a:extLst>
          </p:cNvPr>
          <p:cNvSpPr>
            <a:spLocks noGrp="1"/>
          </p:cNvSpPr>
          <p:nvPr>
            <p:ph type="ctrTitle" hasCustomPrompt="1"/>
          </p:nvPr>
        </p:nvSpPr>
        <p:spPr>
          <a:xfrm>
            <a:off x="5143500" y="3073400"/>
            <a:ext cx="6426201" cy="1790700"/>
          </a:xfrm>
          <a:prstGeom prst="rect">
            <a:avLst/>
          </a:prstGeom>
        </p:spPr>
        <p:txBody>
          <a:bodyPr anchor="t">
            <a:normAutofit/>
          </a:bodyPr>
          <a:lstStyle>
            <a:lvl1pPr algn="l">
              <a:defRPr lang="en-US" sz="3600" b="0" kern="1200" dirty="0">
                <a:solidFill>
                  <a:schemeClr val="bg1"/>
                </a:solidFill>
                <a:latin typeface="+mn-lt"/>
                <a:ea typeface="+mj-ea"/>
                <a:cs typeface="+mj-cs"/>
              </a:defRPr>
            </a:lvl1pPr>
          </a:lstStyle>
          <a:p>
            <a:r>
              <a:rPr lang="en-US"/>
              <a:t>Click to </a:t>
            </a:r>
            <a:br>
              <a:rPr lang="en-US"/>
            </a:br>
            <a:r>
              <a:rPr lang="en-US"/>
              <a:t>edit Master </a:t>
            </a:r>
            <a:br>
              <a:rPr lang="en-US"/>
            </a:br>
            <a:r>
              <a:rPr lang="en-US"/>
              <a:t>title style</a:t>
            </a:r>
          </a:p>
        </p:txBody>
      </p:sp>
      <p:sp>
        <p:nvSpPr>
          <p:cNvPr id="7" name="Rectangle: Top Corners Rounded 6">
            <a:extLst>
              <a:ext uri="{FF2B5EF4-FFF2-40B4-BE49-F238E27FC236}">
                <a16:creationId xmlns:a16="http://schemas.microsoft.com/office/drawing/2014/main" id="{5D5305B9-3C0A-4903-9DC6-DC5F3C8E679A}"/>
              </a:ext>
            </a:extLst>
          </p:cNvPr>
          <p:cNvSpPr/>
          <p:nvPr/>
        </p:nvSpPr>
        <p:spPr>
          <a:xfrm rot="10800000">
            <a:off x="2393953" y="5410201"/>
            <a:ext cx="1697565" cy="43179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D06A6E-C0D8-40F2-8255-ADEF2A5159F7}"/>
              </a:ext>
            </a:extLst>
          </p:cNvPr>
          <p:cNvSpPr/>
          <p:nvPr/>
        </p:nvSpPr>
        <p:spPr>
          <a:xfrm>
            <a:off x="5143500" y="2060477"/>
            <a:ext cx="1003300" cy="7493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0254D400-6DA5-43F2-80C5-C8D527343250}"/>
              </a:ext>
            </a:extLst>
          </p:cNvPr>
          <p:cNvSpPr/>
          <p:nvPr/>
        </p:nvSpPr>
        <p:spPr>
          <a:xfrm>
            <a:off x="7540614" y="2151440"/>
            <a:ext cx="1003300" cy="74930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Picture Placeholder 4">
            <a:extLst>
              <a:ext uri="{FF2B5EF4-FFF2-40B4-BE49-F238E27FC236}">
                <a16:creationId xmlns:a16="http://schemas.microsoft.com/office/drawing/2014/main" id="{B946F917-A635-41AA-91F6-4B7FFFF7B0B8}"/>
              </a:ext>
            </a:extLst>
          </p:cNvPr>
          <p:cNvSpPr>
            <a:spLocks noGrp="1"/>
          </p:cNvSpPr>
          <p:nvPr>
            <p:ph type="pic" sz="quarter" idx="11"/>
          </p:nvPr>
        </p:nvSpPr>
        <p:spPr>
          <a:xfrm>
            <a:off x="-9525" y="1295401"/>
            <a:ext cx="4101043" cy="4114800"/>
          </a:xfrm>
          <a:prstGeom prst="round1Rect">
            <a:avLst/>
          </a:prstGeom>
        </p:spPr>
        <p:txBody>
          <a:bodyPr/>
          <a:lstStyle/>
          <a:p>
            <a:r>
              <a:rPr lang="en-US"/>
              <a:t>Click icon to add picture</a:t>
            </a:r>
          </a:p>
        </p:txBody>
      </p:sp>
    </p:spTree>
    <p:extLst>
      <p:ext uri="{BB962C8B-B14F-4D97-AF65-F5344CB8AC3E}">
        <p14:creationId xmlns:p14="http://schemas.microsoft.com/office/powerpoint/2010/main" val="25695305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B2C-7F7B-129D-1909-5E75DC1C5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56B15B-8B31-9C9E-4DB1-FA621EE5A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2028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F0728A-C87F-C9C8-5F2B-C6DB657D040E}"/>
              </a:ext>
            </a:extLst>
          </p:cNvPr>
          <p:cNvSpPr/>
          <p:nvPr/>
        </p:nvSpPr>
        <p:spPr>
          <a:xfrm>
            <a:off x="304800" y="1838632"/>
            <a:ext cx="11582400" cy="5609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 name="Title 1">
            <a:extLst>
              <a:ext uri="{FF2B5EF4-FFF2-40B4-BE49-F238E27FC236}">
                <a16:creationId xmlns:a16="http://schemas.microsoft.com/office/drawing/2014/main" id="{6AC9BB2C-7F7B-129D-1909-5E75DC1C5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56B15B-8B31-9C9E-4DB1-FA621EE5A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2972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67D5-EFA9-D30E-DFCD-CC809510E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25CAB-46BB-3D13-7543-B4B8CB629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9B07D-C6D3-BDEB-CB41-1BA59F9952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1471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D3DC-EA7E-AEAF-D109-EB72974C74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8A1CB4-50D6-DB82-87E5-A838282842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31421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67D5-EFA9-D30E-DFCD-CC809510E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25CAB-46BB-3D13-7543-B4B8CB629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9B07D-C6D3-BDEB-CB41-1BA59F9952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2190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7DA9-0C64-E5AF-8BE1-2B9B86C8B6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970D0-CCE1-A070-87DC-03781D943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BBDD2-49E8-99B9-260E-75B5FC8FDA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BEA018-A66E-36BF-656A-336C3F080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2A928-6285-2BD9-96AD-B38A51A8FA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041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8DB9-2C7E-0C0E-4CD5-9A363FA156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7986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BC352C7-968C-4D85-A8A6-85C2362C4F40}"/>
              </a:ext>
            </a:extLst>
          </p:cNvPr>
          <p:cNvSpPr>
            <a:spLocks noGrp="1"/>
          </p:cNvSpPr>
          <p:nvPr>
            <p:ph type="pic" sz="quarter" idx="10"/>
          </p:nvPr>
        </p:nvSpPr>
        <p:spPr>
          <a:xfrm>
            <a:off x="0" y="0"/>
            <a:ext cx="12192000" cy="6333893"/>
          </a:xfrm>
          <a:prstGeom prst="rect">
            <a:avLst/>
          </a:prstGeom>
        </p:spPr>
        <p:txBody>
          <a:bodyPr/>
          <a:lstStyle/>
          <a:p>
            <a:r>
              <a:rPr lang="en-US"/>
              <a:t>Click icon to add picture</a:t>
            </a:r>
          </a:p>
        </p:txBody>
      </p:sp>
      <p:sp>
        <p:nvSpPr>
          <p:cNvPr id="3" name="Content Placeholder 2">
            <a:extLst>
              <a:ext uri="{FF2B5EF4-FFF2-40B4-BE49-F238E27FC236}">
                <a16:creationId xmlns:a16="http://schemas.microsoft.com/office/drawing/2014/main" id="{27D76A1F-5338-4B5B-A72C-A97F7620A234}"/>
              </a:ext>
            </a:extLst>
          </p:cNvPr>
          <p:cNvSpPr>
            <a:spLocks noGrp="1"/>
          </p:cNvSpPr>
          <p:nvPr>
            <p:ph idx="1"/>
          </p:nvPr>
        </p:nvSpPr>
        <p:spPr>
          <a:xfrm>
            <a:off x="838200" y="1690688"/>
            <a:ext cx="4475357" cy="4758795"/>
          </a:xfrm>
          <a:prstGeom prst="rect">
            <a:avLst/>
          </a:prstGeom>
          <a:solidFill>
            <a:srgbClr val="FFFFFF">
              <a:alpha val="80000"/>
            </a:srgbClr>
          </a:solidFill>
        </p:spPr>
        <p:txBody>
          <a:bodyPr>
            <a:normAutofit/>
          </a:bodyPr>
          <a:lstStyle>
            <a:lvl1pPr>
              <a:defRPr sz="2400" b="1">
                <a:solidFill>
                  <a:schemeClr val="accent2"/>
                </a:solidFill>
              </a:defRPr>
            </a:lvl1pPr>
            <a:lvl2pPr>
              <a:defRPr sz="1800" b="1">
                <a:solidFill>
                  <a:schemeClr val="accent2"/>
                </a:solidFill>
              </a:defRPr>
            </a:lvl2pPr>
            <a:lvl3pPr>
              <a:defRPr sz="1600" b="1">
                <a:solidFill>
                  <a:schemeClr val="accent2"/>
                </a:solidFill>
              </a:defRPr>
            </a:lvl3pPr>
            <a:lvl4pPr>
              <a:defRPr sz="1400" b="1">
                <a:solidFill>
                  <a:schemeClr val="accent2"/>
                </a:solidFill>
              </a:defRPr>
            </a:lvl4pPr>
            <a:lvl5pPr>
              <a:defRPr sz="1400" b="1">
                <a:solidFill>
                  <a:schemeClr val="accent2"/>
                </a:solidFill>
              </a:defRPr>
            </a:lvl5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4171C4A5-31CF-E0B0-6AA5-D1C37CEBC1E2}"/>
              </a:ext>
            </a:extLst>
          </p:cNvPr>
          <p:cNvSpPr>
            <a:spLocks noGrp="1"/>
          </p:cNvSpPr>
          <p:nvPr>
            <p:ph type="title"/>
          </p:nvPr>
        </p:nvSpPr>
        <p:spPr>
          <a:xfrm>
            <a:off x="0" y="365125"/>
            <a:ext cx="11353800" cy="1325563"/>
          </a:xfrm>
          <a:solidFill>
            <a:schemeClr val="accent1"/>
          </a:solidFill>
        </p:spPr>
        <p:txBody>
          <a:bodyPr lIns="82296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526647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E32807-5C1D-4159-B3C4-10EDC3322F0E}"/>
              </a:ext>
            </a:extLst>
          </p:cNvPr>
          <p:cNvSpPr>
            <a:spLocks noGrp="1"/>
          </p:cNvSpPr>
          <p:nvPr>
            <p:ph type="pic" sz="quarter" idx="13"/>
          </p:nvPr>
        </p:nvSpPr>
        <p:spPr>
          <a:xfrm>
            <a:off x="152400" y="-558800"/>
            <a:ext cx="11887200" cy="3632200"/>
          </a:xfrm>
          <a:prstGeom prst="roundRect">
            <a:avLst/>
          </a:prstGeom>
        </p:spPr>
        <p:txBody>
          <a:bodyPr/>
          <a:lstStyle/>
          <a:p>
            <a:r>
              <a:rPr lang="en-US"/>
              <a:t>Click icon to add picture</a:t>
            </a:r>
          </a:p>
        </p:txBody>
      </p:sp>
      <p:sp>
        <p:nvSpPr>
          <p:cNvPr id="7" name="Rectangle: Top Corners Rounded 6">
            <a:extLst>
              <a:ext uri="{FF2B5EF4-FFF2-40B4-BE49-F238E27FC236}">
                <a16:creationId xmlns:a16="http://schemas.microsoft.com/office/drawing/2014/main" id="{5D5305B9-3C0A-4903-9DC6-DC5F3C8E679A}"/>
              </a:ext>
            </a:extLst>
          </p:cNvPr>
          <p:cNvSpPr/>
          <p:nvPr/>
        </p:nvSpPr>
        <p:spPr>
          <a:xfrm rot="10800000">
            <a:off x="874719" y="2864377"/>
            <a:ext cx="2298700" cy="418047"/>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B3FDC42-F6AC-4D1B-BEBF-8E16BE7137F1}"/>
              </a:ext>
            </a:extLst>
          </p:cNvPr>
          <p:cNvSpPr/>
          <p:nvPr/>
        </p:nvSpPr>
        <p:spPr>
          <a:xfrm>
            <a:off x="6324600" y="3429000"/>
            <a:ext cx="5361509" cy="26884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BF376BE1-D3CC-4923-AFE0-7B0AE54960B1}"/>
              </a:ext>
            </a:extLst>
          </p:cNvPr>
          <p:cNvSpPr/>
          <p:nvPr/>
        </p:nvSpPr>
        <p:spPr>
          <a:xfrm rot="10800000">
            <a:off x="6096000" y="3784600"/>
            <a:ext cx="546100" cy="2286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C526376F-AB39-45D8-89DB-737380E2B78B}"/>
              </a:ext>
            </a:extLst>
          </p:cNvPr>
          <p:cNvSpPr>
            <a:spLocks noGrp="1"/>
          </p:cNvSpPr>
          <p:nvPr>
            <p:ph type="body" sz="quarter" idx="12"/>
          </p:nvPr>
        </p:nvSpPr>
        <p:spPr>
          <a:xfrm>
            <a:off x="6815138" y="3699668"/>
            <a:ext cx="4552950" cy="2308026"/>
          </a:xfrm>
          <a:prstGeom prst="rect">
            <a:avLst/>
          </a:prstGeom>
        </p:spPr>
        <p:txBody>
          <a:bodyPr>
            <a:normAutofit/>
          </a:bodyPr>
          <a:lstStyle>
            <a:lvl1pPr>
              <a:defRPr sz="2400">
                <a:solidFill>
                  <a:schemeClr val="accent2"/>
                </a:solidFill>
              </a:defRPr>
            </a:lvl1pPr>
            <a:lvl2pPr>
              <a:defRPr sz="20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94A0456-0AD8-50F9-D075-0BD559CDD361}"/>
              </a:ext>
            </a:extLst>
          </p:cNvPr>
          <p:cNvSpPr>
            <a:spLocks noGrp="1"/>
          </p:cNvSpPr>
          <p:nvPr>
            <p:ph type="title"/>
          </p:nvPr>
        </p:nvSpPr>
        <p:spPr>
          <a:xfrm>
            <a:off x="505891" y="3699668"/>
            <a:ext cx="5272087" cy="2308026"/>
          </a:xfrm>
        </p:spPr>
        <p:txBody>
          <a:bodyPr/>
          <a:lstStyle/>
          <a:p>
            <a:r>
              <a:rPr lang="en-US"/>
              <a:t>Click to edit Master title style</a:t>
            </a:r>
          </a:p>
        </p:txBody>
      </p:sp>
    </p:spTree>
    <p:extLst>
      <p:ext uri="{BB962C8B-B14F-4D97-AF65-F5344CB8AC3E}">
        <p14:creationId xmlns:p14="http://schemas.microsoft.com/office/powerpoint/2010/main" val="14837699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7_Title Slide">
    <p:spTree>
      <p:nvGrpSpPr>
        <p:cNvPr id="1" name=""/>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5D5305B9-3C0A-4903-9DC6-DC5F3C8E679A}"/>
              </a:ext>
            </a:extLst>
          </p:cNvPr>
          <p:cNvSpPr/>
          <p:nvPr/>
        </p:nvSpPr>
        <p:spPr>
          <a:xfrm rot="10800000">
            <a:off x="677860" y="5561278"/>
            <a:ext cx="3657603" cy="401375"/>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C526376F-AB39-45D8-89DB-737380E2B78B}"/>
              </a:ext>
            </a:extLst>
          </p:cNvPr>
          <p:cNvSpPr>
            <a:spLocks noGrp="1"/>
          </p:cNvSpPr>
          <p:nvPr>
            <p:ph type="body" sz="quarter" idx="12"/>
          </p:nvPr>
        </p:nvSpPr>
        <p:spPr>
          <a:xfrm>
            <a:off x="4778902" y="2341548"/>
            <a:ext cx="6735496" cy="36211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67245B28-2778-4F14-B75A-8C091895C249}"/>
              </a:ext>
            </a:extLst>
          </p:cNvPr>
          <p:cNvSpPr>
            <a:spLocks noGrp="1"/>
          </p:cNvSpPr>
          <p:nvPr>
            <p:ph type="pic" sz="quarter" idx="14"/>
          </p:nvPr>
        </p:nvSpPr>
        <p:spPr>
          <a:xfrm>
            <a:off x="677862" y="128187"/>
            <a:ext cx="3657337" cy="5433092"/>
          </a:xfrm>
          <a:prstGeom prst="round2SameRect">
            <a:avLst/>
          </a:prstGeom>
        </p:spPr>
        <p:txBody>
          <a:bodyPr/>
          <a:lstStyle/>
          <a:p>
            <a:r>
              <a:rPr lang="en-US"/>
              <a:t>Click icon to add picture</a:t>
            </a:r>
          </a:p>
        </p:txBody>
      </p:sp>
      <p:sp>
        <p:nvSpPr>
          <p:cNvPr id="3" name="Title 2">
            <a:extLst>
              <a:ext uri="{FF2B5EF4-FFF2-40B4-BE49-F238E27FC236}">
                <a16:creationId xmlns:a16="http://schemas.microsoft.com/office/drawing/2014/main" id="{723BEBE4-1E7D-9E67-A1DD-C269A3A27451}"/>
              </a:ext>
            </a:extLst>
          </p:cNvPr>
          <p:cNvSpPr>
            <a:spLocks noGrp="1"/>
          </p:cNvSpPr>
          <p:nvPr>
            <p:ph type="title"/>
          </p:nvPr>
        </p:nvSpPr>
        <p:spPr>
          <a:xfrm>
            <a:off x="4778902" y="365125"/>
            <a:ext cx="6735236" cy="1890965"/>
          </a:xfrm>
        </p:spPr>
        <p:txBody>
          <a:bodyPr/>
          <a:lstStyle/>
          <a:p>
            <a:r>
              <a:rPr lang="en-US"/>
              <a:t>Click to edit Master title style</a:t>
            </a:r>
          </a:p>
        </p:txBody>
      </p:sp>
    </p:spTree>
    <p:extLst>
      <p:ext uri="{BB962C8B-B14F-4D97-AF65-F5344CB8AC3E}">
        <p14:creationId xmlns:p14="http://schemas.microsoft.com/office/powerpoint/2010/main" val="13727469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3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72273D-B6DE-475D-86B5-1BEA293053F7}"/>
              </a:ext>
            </a:extLst>
          </p:cNvPr>
          <p:cNvSpPr>
            <a:spLocks noGrp="1"/>
          </p:cNvSpPr>
          <p:nvPr>
            <p:ph type="pic" sz="quarter" idx="13"/>
          </p:nvPr>
        </p:nvSpPr>
        <p:spPr>
          <a:xfrm>
            <a:off x="1" y="3212976"/>
            <a:ext cx="3791744" cy="2749680"/>
          </a:xfrm>
          <a:prstGeom prst="rect">
            <a:avLst/>
          </a:prstGeom>
        </p:spPr>
        <p:txBody>
          <a:bodyPr/>
          <a:lstStyle/>
          <a:p>
            <a:r>
              <a:rPr lang="en-US"/>
              <a:t>Click icon to add picture</a:t>
            </a:r>
          </a:p>
        </p:txBody>
      </p:sp>
      <p:sp>
        <p:nvSpPr>
          <p:cNvPr id="13" name="Text Placeholder 12">
            <a:extLst>
              <a:ext uri="{FF2B5EF4-FFF2-40B4-BE49-F238E27FC236}">
                <a16:creationId xmlns:a16="http://schemas.microsoft.com/office/drawing/2014/main" id="{C526376F-AB39-45D8-89DB-737380E2B78B}"/>
              </a:ext>
            </a:extLst>
          </p:cNvPr>
          <p:cNvSpPr>
            <a:spLocks noGrp="1"/>
          </p:cNvSpPr>
          <p:nvPr>
            <p:ph type="body" sz="quarter" idx="12"/>
          </p:nvPr>
        </p:nvSpPr>
        <p:spPr>
          <a:xfrm>
            <a:off x="4778902" y="2854295"/>
            <a:ext cx="6735497" cy="2987705"/>
          </a:xfrm>
          <a:prstGeom prst="rect">
            <a:avLst/>
          </a:prstGeom>
        </p:spPr>
        <p:txBody>
          <a:bodyPr/>
          <a:lstStyle>
            <a:lvl1pPr marL="342770" indent="-34277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Top Corners Rounded 6">
            <a:extLst>
              <a:ext uri="{FF2B5EF4-FFF2-40B4-BE49-F238E27FC236}">
                <a16:creationId xmlns:a16="http://schemas.microsoft.com/office/drawing/2014/main" id="{5D5305B9-3C0A-4903-9DC6-DC5F3C8E679A}"/>
              </a:ext>
            </a:extLst>
          </p:cNvPr>
          <p:cNvSpPr/>
          <p:nvPr/>
        </p:nvSpPr>
        <p:spPr>
          <a:xfrm rot="5400000">
            <a:off x="2688632" y="4316090"/>
            <a:ext cx="2749680" cy="543456"/>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98"/>
          </a:p>
        </p:txBody>
      </p:sp>
      <p:sp>
        <p:nvSpPr>
          <p:cNvPr id="6" name="Picture Placeholder 3">
            <a:extLst>
              <a:ext uri="{FF2B5EF4-FFF2-40B4-BE49-F238E27FC236}">
                <a16:creationId xmlns:a16="http://schemas.microsoft.com/office/drawing/2014/main" id="{F6665E9B-6046-4AD7-97D0-A0183C79DF68}"/>
              </a:ext>
            </a:extLst>
          </p:cNvPr>
          <p:cNvSpPr>
            <a:spLocks noGrp="1"/>
          </p:cNvSpPr>
          <p:nvPr>
            <p:ph type="pic" sz="quarter" idx="14"/>
          </p:nvPr>
        </p:nvSpPr>
        <p:spPr>
          <a:xfrm>
            <a:off x="-5927" y="247272"/>
            <a:ext cx="3791744" cy="2749680"/>
          </a:xfrm>
          <a:prstGeom prst="rect">
            <a:avLst/>
          </a:prstGeom>
        </p:spPr>
        <p:txBody>
          <a:bodyPr/>
          <a:lstStyle/>
          <a:p>
            <a:r>
              <a:rPr lang="en-US"/>
              <a:t>Click icon to add picture</a:t>
            </a:r>
          </a:p>
        </p:txBody>
      </p:sp>
      <p:sp>
        <p:nvSpPr>
          <p:cNvPr id="8" name="Rectangle: Top Corners Rounded 7">
            <a:extLst>
              <a:ext uri="{FF2B5EF4-FFF2-40B4-BE49-F238E27FC236}">
                <a16:creationId xmlns:a16="http://schemas.microsoft.com/office/drawing/2014/main" id="{314F9DF7-B8C7-4BC8-A71A-194B4CBB9F09}"/>
              </a:ext>
            </a:extLst>
          </p:cNvPr>
          <p:cNvSpPr/>
          <p:nvPr/>
        </p:nvSpPr>
        <p:spPr>
          <a:xfrm rot="5400000">
            <a:off x="2682706" y="1350385"/>
            <a:ext cx="2749681" cy="543456"/>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98"/>
          </a:p>
        </p:txBody>
      </p:sp>
      <p:sp>
        <p:nvSpPr>
          <p:cNvPr id="3" name="Title 2">
            <a:extLst>
              <a:ext uri="{FF2B5EF4-FFF2-40B4-BE49-F238E27FC236}">
                <a16:creationId xmlns:a16="http://schemas.microsoft.com/office/drawing/2014/main" id="{4DE54313-6262-ACFD-23C3-F029C64C4D45}"/>
              </a:ext>
            </a:extLst>
          </p:cNvPr>
          <p:cNvSpPr>
            <a:spLocks noGrp="1"/>
          </p:cNvSpPr>
          <p:nvPr>
            <p:ph type="title"/>
          </p:nvPr>
        </p:nvSpPr>
        <p:spPr>
          <a:xfrm>
            <a:off x="4778902" y="365125"/>
            <a:ext cx="6735496" cy="2318254"/>
          </a:xfrm>
        </p:spPr>
        <p:txBody>
          <a:bodyPr/>
          <a:lstStyle/>
          <a:p>
            <a:r>
              <a:rPr lang="en-US"/>
              <a:t>Click to edit Master title style</a:t>
            </a:r>
          </a:p>
        </p:txBody>
      </p:sp>
    </p:spTree>
    <p:extLst>
      <p:ext uri="{BB962C8B-B14F-4D97-AF65-F5344CB8AC3E}">
        <p14:creationId xmlns:p14="http://schemas.microsoft.com/office/powerpoint/2010/main" val="10532635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24_Title and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ABAE4B45-D099-49BC-BFD7-45AB775D2782}"/>
              </a:ext>
            </a:extLst>
          </p:cNvPr>
          <p:cNvSpPr>
            <a:spLocks noGrp="1"/>
          </p:cNvSpPr>
          <p:nvPr>
            <p:ph type="pic" sz="quarter" idx="12"/>
          </p:nvPr>
        </p:nvSpPr>
        <p:spPr>
          <a:xfrm>
            <a:off x="404808" y="2"/>
            <a:ext cx="12916557" cy="6857999"/>
          </a:xfrm>
          <a:prstGeom prst="roundRect">
            <a:avLst/>
          </a:prstGeom>
        </p:spPr>
        <p:txBody>
          <a:bodyPr/>
          <a:lstStyle/>
          <a:p>
            <a:r>
              <a:rPr lang="en-US"/>
              <a:t>Click icon to add picture</a:t>
            </a:r>
          </a:p>
        </p:txBody>
      </p:sp>
      <p:sp>
        <p:nvSpPr>
          <p:cNvPr id="2" name="Title 1">
            <a:extLst>
              <a:ext uri="{FF2B5EF4-FFF2-40B4-BE49-F238E27FC236}">
                <a16:creationId xmlns:a16="http://schemas.microsoft.com/office/drawing/2014/main" id="{3E3E62EE-B992-443A-BA28-BE75625730A5}"/>
              </a:ext>
            </a:extLst>
          </p:cNvPr>
          <p:cNvSpPr>
            <a:spLocks noGrp="1"/>
          </p:cNvSpPr>
          <p:nvPr>
            <p:ph type="title" hasCustomPrompt="1"/>
          </p:nvPr>
        </p:nvSpPr>
        <p:spPr>
          <a:xfrm>
            <a:off x="4905375" y="1895474"/>
            <a:ext cx="5469220" cy="1304925"/>
          </a:xfrm>
          <a:prstGeom prst="round2SameRect">
            <a:avLst/>
          </a:prstGeom>
          <a:solidFill>
            <a:schemeClr val="bg1">
              <a:alpha val="90000"/>
            </a:schemeClr>
          </a:solidFill>
        </p:spPr>
        <p:txBody>
          <a:bodyPr lIns="91440"/>
          <a:lstStyle>
            <a:lvl1pPr>
              <a:defRPr b="1">
                <a:solidFill>
                  <a:schemeClr val="accent1"/>
                </a:solidFill>
              </a:defRPr>
            </a:lvl1pPr>
          </a:lstStyle>
          <a:p>
            <a:r>
              <a:rPr lang="en-US"/>
              <a:t>Click to edit</a:t>
            </a:r>
            <a:br>
              <a:rPr lang="en-US"/>
            </a:br>
            <a:r>
              <a:rPr lang="en-US"/>
              <a:t>Master title </a:t>
            </a:r>
          </a:p>
        </p:txBody>
      </p:sp>
      <p:sp>
        <p:nvSpPr>
          <p:cNvPr id="6" name="Rectangle: Top Corners Rounded 5">
            <a:extLst>
              <a:ext uri="{FF2B5EF4-FFF2-40B4-BE49-F238E27FC236}">
                <a16:creationId xmlns:a16="http://schemas.microsoft.com/office/drawing/2014/main" id="{E9B120DA-BA62-4326-9547-74BE3F9F5637}"/>
              </a:ext>
            </a:extLst>
          </p:cNvPr>
          <p:cNvSpPr/>
          <p:nvPr/>
        </p:nvSpPr>
        <p:spPr>
          <a:xfrm rot="16200000">
            <a:off x="-933453" y="1947862"/>
            <a:ext cx="2552702" cy="409579"/>
          </a:xfrm>
          <a:prstGeom prst="round2SameRect">
            <a:avLst>
              <a:gd name="adj1" fmla="val 50000"/>
              <a:gd name="adj2" fmla="val 0"/>
            </a:avLst>
          </a:prstGeom>
          <a:solidFill>
            <a:srgbClr val="782F4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5" name="Text Placeholder 4">
            <a:extLst>
              <a:ext uri="{FF2B5EF4-FFF2-40B4-BE49-F238E27FC236}">
                <a16:creationId xmlns:a16="http://schemas.microsoft.com/office/drawing/2014/main" id="{9A74A3D2-E196-48D2-A8F5-05BF0A0BA7A0}"/>
              </a:ext>
            </a:extLst>
          </p:cNvPr>
          <p:cNvSpPr>
            <a:spLocks noGrp="1"/>
          </p:cNvSpPr>
          <p:nvPr>
            <p:ph type="body" sz="quarter" idx="11"/>
          </p:nvPr>
        </p:nvSpPr>
        <p:spPr>
          <a:xfrm>
            <a:off x="4905372" y="3200400"/>
            <a:ext cx="5469222" cy="3657602"/>
          </a:xfrm>
          <a:prstGeom prst="rect">
            <a:avLst/>
          </a:prstGeom>
          <a:solidFill>
            <a:srgbClr val="F2F2F2">
              <a:alpha val="89804"/>
            </a:srgb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733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7A5CC857-7A9C-4DBE-9EB6-F7C20EDBF3C6}"/>
              </a:ext>
            </a:extLst>
          </p:cNvPr>
          <p:cNvSpPr/>
          <p:nvPr/>
        </p:nvSpPr>
        <p:spPr>
          <a:xfrm>
            <a:off x="180975" y="1991170"/>
            <a:ext cx="11325225" cy="486683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93E4DAF-78DE-4923-BB28-693163254666}"/>
              </a:ext>
            </a:extLst>
          </p:cNvPr>
          <p:cNvSpPr>
            <a:spLocks noGrp="1"/>
          </p:cNvSpPr>
          <p:nvPr>
            <p:ph type="body" sz="quarter" idx="10"/>
          </p:nvPr>
        </p:nvSpPr>
        <p:spPr>
          <a:xfrm>
            <a:off x="726690" y="2778953"/>
            <a:ext cx="2930909" cy="392664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061C648E-5B79-441D-A236-D41AE14AA64A}"/>
              </a:ext>
            </a:extLst>
          </p:cNvPr>
          <p:cNvSpPr>
            <a:spLocks noGrp="1"/>
          </p:cNvSpPr>
          <p:nvPr>
            <p:ph type="body" sz="quarter" idx="12"/>
          </p:nvPr>
        </p:nvSpPr>
        <p:spPr>
          <a:xfrm>
            <a:off x="4378132" y="2778953"/>
            <a:ext cx="2930909" cy="392664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247B147A-EB10-4A82-9985-054D54D910C6}"/>
              </a:ext>
            </a:extLst>
          </p:cNvPr>
          <p:cNvSpPr>
            <a:spLocks noGrp="1"/>
          </p:cNvSpPr>
          <p:nvPr>
            <p:ph type="body" sz="quarter" idx="13"/>
          </p:nvPr>
        </p:nvSpPr>
        <p:spPr>
          <a:xfrm>
            <a:off x="8144548" y="2778953"/>
            <a:ext cx="2930909" cy="392664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Top Corners Rounded 9">
            <a:extLst>
              <a:ext uri="{FF2B5EF4-FFF2-40B4-BE49-F238E27FC236}">
                <a16:creationId xmlns:a16="http://schemas.microsoft.com/office/drawing/2014/main" id="{B441E09E-18AD-448F-96A3-FB1E2FCC0F93}"/>
              </a:ext>
            </a:extLst>
          </p:cNvPr>
          <p:cNvSpPr/>
          <p:nvPr/>
        </p:nvSpPr>
        <p:spPr>
          <a:xfrm>
            <a:off x="727075" y="2226242"/>
            <a:ext cx="1143003" cy="266210"/>
          </a:xfrm>
          <a:prstGeom prst="round2SameRect">
            <a:avLst>
              <a:gd name="adj1" fmla="val 50000"/>
              <a:gd name="adj2" fmla="val 0"/>
            </a:avLst>
          </a:prstGeom>
          <a:solidFill>
            <a:schemeClr val="bg1">
              <a:lumMod val="95000"/>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DCA8676E-4C11-46AD-9942-E16285B9F2B7}"/>
              </a:ext>
            </a:extLst>
          </p:cNvPr>
          <p:cNvSpPr/>
          <p:nvPr/>
        </p:nvSpPr>
        <p:spPr>
          <a:xfrm>
            <a:off x="4352200" y="2226242"/>
            <a:ext cx="1143003" cy="266210"/>
          </a:xfrm>
          <a:prstGeom prst="round2SameRect">
            <a:avLst>
              <a:gd name="adj1" fmla="val 50000"/>
              <a:gd name="adj2" fmla="val 0"/>
            </a:avLst>
          </a:prstGeom>
          <a:solidFill>
            <a:schemeClr val="bg1">
              <a:lumMod val="95000"/>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id="{C00920FA-8525-4BFA-A9AE-7CC342A795C6}"/>
              </a:ext>
            </a:extLst>
          </p:cNvPr>
          <p:cNvSpPr/>
          <p:nvPr/>
        </p:nvSpPr>
        <p:spPr>
          <a:xfrm>
            <a:off x="8144548" y="2226242"/>
            <a:ext cx="1143003" cy="266210"/>
          </a:xfrm>
          <a:prstGeom prst="round2SameRect">
            <a:avLst>
              <a:gd name="adj1" fmla="val 50000"/>
              <a:gd name="adj2" fmla="val 0"/>
            </a:avLst>
          </a:prstGeom>
          <a:solidFill>
            <a:schemeClr val="bg1">
              <a:lumMod val="95000"/>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385662-D845-C028-4818-A209DA2F95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11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7DA9-0C64-E5AF-8BE1-2B9B86C8B6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970D0-CCE1-A070-87DC-03781D943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BBDD2-49E8-99B9-260E-75B5FC8FDA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BEA018-A66E-36BF-656A-336C3F080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2A928-6285-2BD9-96AD-B38A51A8FA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606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5CC857-7A9C-4DBE-9EB6-F7C20EDBF3C6}"/>
              </a:ext>
            </a:extLst>
          </p:cNvPr>
          <p:cNvSpPr/>
          <p:nvPr/>
        </p:nvSpPr>
        <p:spPr>
          <a:xfrm>
            <a:off x="304800" y="1748060"/>
            <a:ext cx="11582400" cy="445769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41B3BF9D-91B9-4525-9B4E-292DD01FD901}"/>
              </a:ext>
            </a:extLst>
          </p:cNvPr>
          <p:cNvSpPr>
            <a:spLocks noGrp="1"/>
          </p:cNvSpPr>
          <p:nvPr>
            <p:ph type="body" sz="quarter" idx="11"/>
          </p:nvPr>
        </p:nvSpPr>
        <p:spPr>
          <a:xfrm>
            <a:off x="727075" y="2843742"/>
            <a:ext cx="3168650" cy="1085850"/>
          </a:xfrm>
          <a:prstGeom prst="rect">
            <a:avLst/>
          </a:prstGeom>
        </p:spPr>
        <p:txBody>
          <a:bodyPr>
            <a:normAutofit/>
          </a:bodyPr>
          <a:lstStyle>
            <a:lvl1pPr>
              <a:defRPr sz="1800"/>
            </a:lvl1pPr>
          </a:lstStyle>
          <a:p>
            <a:pPr lvl="0"/>
            <a:r>
              <a:rPr lang="en-US"/>
              <a:t>Click to edit Master text styles</a:t>
            </a:r>
          </a:p>
        </p:txBody>
      </p:sp>
      <p:sp>
        <p:nvSpPr>
          <p:cNvPr id="13" name="Text Placeholder 6">
            <a:extLst>
              <a:ext uri="{FF2B5EF4-FFF2-40B4-BE49-F238E27FC236}">
                <a16:creationId xmlns:a16="http://schemas.microsoft.com/office/drawing/2014/main" id="{C4D2C867-E82E-45F3-B9DB-A73F8746B1AA}"/>
              </a:ext>
            </a:extLst>
          </p:cNvPr>
          <p:cNvSpPr>
            <a:spLocks noGrp="1"/>
          </p:cNvSpPr>
          <p:nvPr>
            <p:ph type="body" sz="quarter" idx="12"/>
          </p:nvPr>
        </p:nvSpPr>
        <p:spPr>
          <a:xfrm>
            <a:off x="4511675" y="2843742"/>
            <a:ext cx="3168650" cy="1085850"/>
          </a:xfrm>
          <a:prstGeom prst="rect">
            <a:avLst/>
          </a:prstGeom>
        </p:spPr>
        <p:txBody>
          <a:bodyPr>
            <a:normAutofit/>
          </a:bodyPr>
          <a:lstStyle>
            <a:lvl1pPr>
              <a:defRPr sz="1800"/>
            </a:lvl1pPr>
          </a:lstStyle>
          <a:p>
            <a:pPr lvl="0"/>
            <a:r>
              <a:rPr lang="en-US"/>
              <a:t>Click to edit Master text styles</a:t>
            </a:r>
          </a:p>
        </p:txBody>
      </p:sp>
      <p:sp>
        <p:nvSpPr>
          <p:cNvPr id="14" name="Text Placeholder 6">
            <a:extLst>
              <a:ext uri="{FF2B5EF4-FFF2-40B4-BE49-F238E27FC236}">
                <a16:creationId xmlns:a16="http://schemas.microsoft.com/office/drawing/2014/main" id="{A91A2406-9437-44FD-B4B2-7394F4D96FA5}"/>
              </a:ext>
            </a:extLst>
          </p:cNvPr>
          <p:cNvSpPr>
            <a:spLocks noGrp="1"/>
          </p:cNvSpPr>
          <p:nvPr>
            <p:ph type="body" sz="quarter" idx="13"/>
          </p:nvPr>
        </p:nvSpPr>
        <p:spPr>
          <a:xfrm>
            <a:off x="8296275" y="2843742"/>
            <a:ext cx="3168650" cy="1085850"/>
          </a:xfrm>
          <a:prstGeom prst="rect">
            <a:avLst/>
          </a:prstGeom>
        </p:spPr>
        <p:txBody>
          <a:bodyPr>
            <a:normAutofit/>
          </a:bodyPr>
          <a:lstStyle>
            <a:lvl1pPr>
              <a:defRPr sz="1800"/>
            </a:lvl1pPr>
          </a:lstStyle>
          <a:p>
            <a:pPr lvl="0"/>
            <a:r>
              <a:rPr lang="en-US"/>
              <a:t>Click to edit Master text styles</a:t>
            </a:r>
          </a:p>
        </p:txBody>
      </p:sp>
      <p:sp>
        <p:nvSpPr>
          <p:cNvPr id="19" name="Text Placeholder 6">
            <a:extLst>
              <a:ext uri="{FF2B5EF4-FFF2-40B4-BE49-F238E27FC236}">
                <a16:creationId xmlns:a16="http://schemas.microsoft.com/office/drawing/2014/main" id="{F8B23869-B793-4B7B-A6A5-DD37EBE61120}"/>
              </a:ext>
            </a:extLst>
          </p:cNvPr>
          <p:cNvSpPr>
            <a:spLocks noGrp="1"/>
          </p:cNvSpPr>
          <p:nvPr>
            <p:ph type="body" sz="quarter" idx="14"/>
          </p:nvPr>
        </p:nvSpPr>
        <p:spPr>
          <a:xfrm>
            <a:off x="727075" y="4924800"/>
            <a:ext cx="3168650" cy="1085850"/>
          </a:xfrm>
          <a:prstGeom prst="rect">
            <a:avLst/>
          </a:prstGeom>
        </p:spPr>
        <p:txBody>
          <a:bodyPr>
            <a:normAutofit/>
          </a:bodyPr>
          <a:lstStyle>
            <a:lvl1pPr>
              <a:defRPr sz="1800"/>
            </a:lvl1pPr>
          </a:lstStyle>
          <a:p>
            <a:pPr lvl="0"/>
            <a:r>
              <a:rPr lang="en-US"/>
              <a:t>Click to edit Master text styles</a:t>
            </a:r>
          </a:p>
        </p:txBody>
      </p:sp>
      <p:sp>
        <p:nvSpPr>
          <p:cNvPr id="20" name="Text Placeholder 6">
            <a:extLst>
              <a:ext uri="{FF2B5EF4-FFF2-40B4-BE49-F238E27FC236}">
                <a16:creationId xmlns:a16="http://schemas.microsoft.com/office/drawing/2014/main" id="{3170BE81-6017-4017-8694-239EFEE367B5}"/>
              </a:ext>
            </a:extLst>
          </p:cNvPr>
          <p:cNvSpPr>
            <a:spLocks noGrp="1"/>
          </p:cNvSpPr>
          <p:nvPr>
            <p:ph type="body" sz="quarter" idx="15"/>
          </p:nvPr>
        </p:nvSpPr>
        <p:spPr>
          <a:xfrm>
            <a:off x="4511675" y="4924800"/>
            <a:ext cx="3168650" cy="1085850"/>
          </a:xfrm>
          <a:prstGeom prst="rect">
            <a:avLst/>
          </a:prstGeom>
        </p:spPr>
        <p:txBody>
          <a:bodyPr>
            <a:normAutofit/>
          </a:bodyPr>
          <a:lstStyle>
            <a:lvl1pPr>
              <a:defRPr sz="1800"/>
            </a:lvl1pPr>
          </a:lstStyle>
          <a:p>
            <a:pPr lvl="0"/>
            <a:r>
              <a:rPr lang="en-US"/>
              <a:t>Click to edit Master text styles</a:t>
            </a:r>
          </a:p>
        </p:txBody>
      </p:sp>
      <p:sp>
        <p:nvSpPr>
          <p:cNvPr id="21" name="Text Placeholder 6">
            <a:extLst>
              <a:ext uri="{FF2B5EF4-FFF2-40B4-BE49-F238E27FC236}">
                <a16:creationId xmlns:a16="http://schemas.microsoft.com/office/drawing/2014/main" id="{EC610B6B-C923-4355-9A73-179261238065}"/>
              </a:ext>
            </a:extLst>
          </p:cNvPr>
          <p:cNvSpPr>
            <a:spLocks noGrp="1"/>
          </p:cNvSpPr>
          <p:nvPr>
            <p:ph type="body" sz="quarter" idx="16"/>
          </p:nvPr>
        </p:nvSpPr>
        <p:spPr>
          <a:xfrm>
            <a:off x="8296275" y="4924800"/>
            <a:ext cx="3168650" cy="1085850"/>
          </a:xfrm>
          <a:prstGeom prst="rect">
            <a:avLst/>
          </a:prstGeom>
        </p:spPr>
        <p:txBody>
          <a:bodyPr>
            <a:normAutofit/>
          </a:bodyPr>
          <a:lstStyle>
            <a:lvl1pPr>
              <a:defRPr sz="1800"/>
            </a:lvl1pPr>
          </a:lstStyle>
          <a:p>
            <a:pPr lvl="0"/>
            <a:r>
              <a:rPr lang="en-US"/>
              <a:t>Click to edit Master text styles</a:t>
            </a:r>
          </a:p>
        </p:txBody>
      </p:sp>
      <p:sp>
        <p:nvSpPr>
          <p:cNvPr id="3" name="Oval 2">
            <a:extLst>
              <a:ext uri="{FF2B5EF4-FFF2-40B4-BE49-F238E27FC236}">
                <a16:creationId xmlns:a16="http://schemas.microsoft.com/office/drawing/2014/main" id="{96A10982-A1C3-46E1-A95E-CB1CC995E09D}"/>
              </a:ext>
            </a:extLst>
          </p:cNvPr>
          <p:cNvSpPr/>
          <p:nvPr/>
        </p:nvSpPr>
        <p:spPr>
          <a:xfrm>
            <a:off x="726691" y="1976967"/>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FFF6CDB-4282-4887-B490-42568156CCEE}"/>
              </a:ext>
            </a:extLst>
          </p:cNvPr>
          <p:cNvSpPr/>
          <p:nvPr/>
        </p:nvSpPr>
        <p:spPr>
          <a:xfrm>
            <a:off x="4511675" y="1976967"/>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06A99E-555B-42C6-92EC-85E2736FDC29}"/>
              </a:ext>
            </a:extLst>
          </p:cNvPr>
          <p:cNvSpPr/>
          <p:nvPr/>
        </p:nvSpPr>
        <p:spPr>
          <a:xfrm>
            <a:off x="8296275" y="1976967"/>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F6CE678-ACA2-4710-919C-38301A82115C}"/>
              </a:ext>
            </a:extLst>
          </p:cNvPr>
          <p:cNvSpPr/>
          <p:nvPr/>
        </p:nvSpPr>
        <p:spPr>
          <a:xfrm>
            <a:off x="726691" y="4105651"/>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01B70A1-2C01-43B6-A861-3E01080CBB94}"/>
              </a:ext>
            </a:extLst>
          </p:cNvPr>
          <p:cNvSpPr/>
          <p:nvPr/>
        </p:nvSpPr>
        <p:spPr>
          <a:xfrm>
            <a:off x="4511675" y="4105651"/>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0F40788-E116-4C0B-BFED-DE9864FF5D95}"/>
              </a:ext>
            </a:extLst>
          </p:cNvPr>
          <p:cNvSpPr/>
          <p:nvPr/>
        </p:nvSpPr>
        <p:spPr>
          <a:xfrm>
            <a:off x="8296275" y="4105651"/>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7A734B-8917-ABF8-60BD-4E3FEDA49A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8228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1B3BF9D-91B9-4525-9B4E-292DD01FD901}"/>
              </a:ext>
            </a:extLst>
          </p:cNvPr>
          <p:cNvSpPr>
            <a:spLocks noGrp="1"/>
          </p:cNvSpPr>
          <p:nvPr>
            <p:ph type="body" sz="quarter" idx="11"/>
          </p:nvPr>
        </p:nvSpPr>
        <p:spPr>
          <a:xfrm>
            <a:off x="1619249" y="2267256"/>
            <a:ext cx="2276475" cy="3748983"/>
          </a:xfrm>
          <a:prstGeom prst="rect">
            <a:avLst/>
          </a:prstGeom>
        </p:spPr>
        <p:txBody>
          <a:bodyPr>
            <a:normAutofit/>
          </a:bodyPr>
          <a:lstStyle>
            <a:lvl1pPr>
              <a:defRPr sz="1800"/>
            </a:lvl1pPr>
          </a:lstStyle>
          <a:p>
            <a:pPr lvl="0"/>
            <a:r>
              <a:rPr lang="en-US"/>
              <a:t>Click to edit Master text styles</a:t>
            </a:r>
          </a:p>
        </p:txBody>
      </p:sp>
      <p:sp>
        <p:nvSpPr>
          <p:cNvPr id="13" name="Text Placeholder 6">
            <a:extLst>
              <a:ext uri="{FF2B5EF4-FFF2-40B4-BE49-F238E27FC236}">
                <a16:creationId xmlns:a16="http://schemas.microsoft.com/office/drawing/2014/main" id="{C4D2C867-E82E-45F3-B9DB-A73F8746B1AA}"/>
              </a:ext>
            </a:extLst>
          </p:cNvPr>
          <p:cNvSpPr>
            <a:spLocks noGrp="1"/>
          </p:cNvSpPr>
          <p:nvPr>
            <p:ph type="body" sz="quarter" idx="12"/>
          </p:nvPr>
        </p:nvSpPr>
        <p:spPr>
          <a:xfrm>
            <a:off x="5403849" y="2267256"/>
            <a:ext cx="2276475" cy="3748983"/>
          </a:xfrm>
          <a:prstGeom prst="rect">
            <a:avLst/>
          </a:prstGeom>
        </p:spPr>
        <p:txBody>
          <a:bodyPr>
            <a:normAutofit/>
          </a:bodyPr>
          <a:lstStyle>
            <a:lvl1pPr>
              <a:defRPr sz="1800"/>
            </a:lvl1pPr>
          </a:lstStyle>
          <a:p>
            <a:pPr lvl="0"/>
            <a:r>
              <a:rPr lang="en-US"/>
              <a:t>Click to edit Master text styles</a:t>
            </a:r>
          </a:p>
        </p:txBody>
      </p:sp>
      <p:sp>
        <p:nvSpPr>
          <p:cNvPr id="14" name="Text Placeholder 6">
            <a:extLst>
              <a:ext uri="{FF2B5EF4-FFF2-40B4-BE49-F238E27FC236}">
                <a16:creationId xmlns:a16="http://schemas.microsoft.com/office/drawing/2014/main" id="{A91A2406-9437-44FD-B4B2-7394F4D96FA5}"/>
              </a:ext>
            </a:extLst>
          </p:cNvPr>
          <p:cNvSpPr>
            <a:spLocks noGrp="1"/>
          </p:cNvSpPr>
          <p:nvPr>
            <p:ph type="body" sz="quarter" idx="13"/>
          </p:nvPr>
        </p:nvSpPr>
        <p:spPr>
          <a:xfrm>
            <a:off x="9188449" y="2267256"/>
            <a:ext cx="2276475" cy="3748983"/>
          </a:xfrm>
          <a:prstGeom prst="rect">
            <a:avLst/>
          </a:prstGeom>
        </p:spPr>
        <p:txBody>
          <a:bodyPr>
            <a:normAutofit/>
          </a:bodyPr>
          <a:lstStyle>
            <a:lvl1pPr>
              <a:defRPr sz="1800"/>
            </a:lvl1pPr>
          </a:lstStyle>
          <a:p>
            <a:pPr lvl="0"/>
            <a:r>
              <a:rPr lang="en-US"/>
              <a:t>Click to edit Master text styles</a:t>
            </a:r>
          </a:p>
        </p:txBody>
      </p:sp>
      <p:sp>
        <p:nvSpPr>
          <p:cNvPr id="3" name="Oval 2">
            <a:extLst>
              <a:ext uri="{FF2B5EF4-FFF2-40B4-BE49-F238E27FC236}">
                <a16:creationId xmlns:a16="http://schemas.microsoft.com/office/drawing/2014/main" id="{96A10982-A1C3-46E1-A95E-CB1CC995E09D}"/>
              </a:ext>
            </a:extLst>
          </p:cNvPr>
          <p:cNvSpPr/>
          <p:nvPr/>
        </p:nvSpPr>
        <p:spPr>
          <a:xfrm>
            <a:off x="726691" y="2267257"/>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FFF6CDB-4282-4887-B490-42568156CCEE}"/>
              </a:ext>
            </a:extLst>
          </p:cNvPr>
          <p:cNvSpPr/>
          <p:nvPr/>
        </p:nvSpPr>
        <p:spPr>
          <a:xfrm>
            <a:off x="4511675" y="2267257"/>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06A99E-555B-42C6-92EC-85E2736FDC29}"/>
              </a:ext>
            </a:extLst>
          </p:cNvPr>
          <p:cNvSpPr/>
          <p:nvPr/>
        </p:nvSpPr>
        <p:spPr>
          <a:xfrm>
            <a:off x="8296275" y="2267257"/>
            <a:ext cx="752781" cy="752781"/>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CFA1EC9-09ED-8D63-538A-55463152A73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470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DB1FC8-BCE4-450D-96F7-59CA3EB8A3EF}"/>
              </a:ext>
            </a:extLst>
          </p:cNvPr>
          <p:cNvSpPr>
            <a:spLocks noGrp="1"/>
          </p:cNvSpPr>
          <p:nvPr>
            <p:ph type="pic" sz="quarter" idx="10"/>
          </p:nvPr>
        </p:nvSpPr>
        <p:spPr>
          <a:xfrm>
            <a:off x="0" y="1794617"/>
            <a:ext cx="12192000" cy="5063383"/>
          </a:xfrm>
          <a:prstGeom prst="round2SameRect">
            <a:avLst/>
          </a:prstGeom>
        </p:spPr>
        <p:txBody>
          <a:bodyPr/>
          <a:lstStyle/>
          <a:p>
            <a:r>
              <a:rPr lang="en-US"/>
              <a:t>Click icon to add picture</a:t>
            </a:r>
          </a:p>
        </p:txBody>
      </p:sp>
      <p:sp>
        <p:nvSpPr>
          <p:cNvPr id="2" name="Title 1">
            <a:extLst>
              <a:ext uri="{FF2B5EF4-FFF2-40B4-BE49-F238E27FC236}">
                <a16:creationId xmlns:a16="http://schemas.microsoft.com/office/drawing/2014/main" id="{D64F8A41-2FAE-34FC-81E8-AA96D04B36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78808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7AE3-40CF-5921-C84F-6EB54EC2E591}"/>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CDD3E451-DC83-8F7D-58CA-E065012CA8AC}"/>
              </a:ext>
            </a:extLst>
          </p:cNvPr>
          <p:cNvSpPr>
            <a:spLocks noGrp="1"/>
          </p:cNvSpPr>
          <p:nvPr>
            <p:ph type="pic" sz="quarter" idx="10"/>
          </p:nvPr>
        </p:nvSpPr>
        <p:spPr>
          <a:xfrm>
            <a:off x="475823" y="1828573"/>
            <a:ext cx="5569377" cy="5029427"/>
          </a:xfrm>
          <a:prstGeom prst="round2SameRect">
            <a:avLst/>
          </a:prstGeom>
        </p:spPr>
        <p:txBody>
          <a:bodyPr/>
          <a:lstStyle/>
          <a:p>
            <a:r>
              <a:rPr lang="en-US"/>
              <a:t>Click icon to add picture</a:t>
            </a:r>
          </a:p>
        </p:txBody>
      </p:sp>
      <p:sp>
        <p:nvSpPr>
          <p:cNvPr id="6" name="Picture Placeholder 3">
            <a:extLst>
              <a:ext uri="{FF2B5EF4-FFF2-40B4-BE49-F238E27FC236}">
                <a16:creationId xmlns:a16="http://schemas.microsoft.com/office/drawing/2014/main" id="{F9FDB421-1878-45C5-8FAB-E45AC4073577}"/>
              </a:ext>
            </a:extLst>
          </p:cNvPr>
          <p:cNvSpPr>
            <a:spLocks noGrp="1"/>
          </p:cNvSpPr>
          <p:nvPr>
            <p:ph type="pic" sz="quarter" idx="11"/>
          </p:nvPr>
        </p:nvSpPr>
        <p:spPr>
          <a:xfrm>
            <a:off x="6197600" y="1828573"/>
            <a:ext cx="5569377" cy="5029427"/>
          </a:xfrm>
          <a:prstGeom prst="round2SameRect">
            <a:avLst/>
          </a:prstGeom>
        </p:spPr>
        <p:txBody>
          <a:bodyPr/>
          <a:lstStyle/>
          <a:p>
            <a:r>
              <a:rPr lang="en-US"/>
              <a:t>Click icon to add picture</a:t>
            </a:r>
          </a:p>
        </p:txBody>
      </p:sp>
    </p:spTree>
    <p:extLst>
      <p:ext uri="{BB962C8B-B14F-4D97-AF65-F5344CB8AC3E}">
        <p14:creationId xmlns:p14="http://schemas.microsoft.com/office/powerpoint/2010/main" val="6969757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8335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5C8E-F1CB-0592-12E5-BA8CEDC09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F488B3-69A1-7D69-4921-8C2B8830DE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DF39B6-8E43-58B7-ED75-86D5BC1A2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6289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76A1F-5338-4B5B-A72C-A97F7620A234}"/>
              </a:ext>
            </a:extLst>
          </p:cNvPr>
          <p:cNvSpPr>
            <a:spLocks noGrp="1"/>
          </p:cNvSpPr>
          <p:nvPr>
            <p:ph idx="1"/>
          </p:nvPr>
        </p:nvSpPr>
        <p:spPr>
          <a:xfrm>
            <a:off x="5478149" y="718609"/>
            <a:ext cx="6104251" cy="54583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0282E1-0A36-4BB0-A34E-4289BE06024D}"/>
              </a:ext>
            </a:extLst>
          </p:cNvPr>
          <p:cNvSpPr/>
          <p:nvPr/>
        </p:nvSpPr>
        <p:spPr>
          <a:xfrm flipH="1">
            <a:off x="304798" y="0"/>
            <a:ext cx="4492827" cy="6353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1200"/>
          </a:p>
        </p:txBody>
      </p:sp>
      <p:sp>
        <p:nvSpPr>
          <p:cNvPr id="4" name="Title 3">
            <a:extLst>
              <a:ext uri="{FF2B5EF4-FFF2-40B4-BE49-F238E27FC236}">
                <a16:creationId xmlns:a16="http://schemas.microsoft.com/office/drawing/2014/main" id="{A3DA7E39-B424-C5DD-75A5-BC4DBBAE2FE0}"/>
              </a:ext>
            </a:extLst>
          </p:cNvPr>
          <p:cNvSpPr>
            <a:spLocks noGrp="1"/>
          </p:cNvSpPr>
          <p:nvPr>
            <p:ph type="title"/>
          </p:nvPr>
        </p:nvSpPr>
        <p:spPr>
          <a:xfrm>
            <a:off x="838200" y="365125"/>
            <a:ext cx="3400514" cy="5811839"/>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36141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6_Title Slide">
    <p:spTree>
      <p:nvGrpSpPr>
        <p:cNvPr id="1" name=""/>
        <p:cNvGrpSpPr/>
        <p:nvPr/>
      </p:nvGrpSpPr>
      <p:grpSpPr>
        <a:xfrm>
          <a:off x="0" y="0"/>
          <a:ext cx="0" cy="0"/>
          <a:chOff x="0" y="0"/>
          <a:chExt cx="0" cy="0"/>
        </a:xfrm>
      </p:grpSpPr>
      <p:pic>
        <p:nvPicPr>
          <p:cNvPr id="6" name="Picture 5" descr="A picture containing sitting, clock, front, drawing&#10;&#10;Description automatically generated">
            <a:extLst>
              <a:ext uri="{FF2B5EF4-FFF2-40B4-BE49-F238E27FC236}">
                <a16:creationId xmlns:a16="http://schemas.microsoft.com/office/drawing/2014/main" id="{FB8E61D9-9D58-4E73-BD9F-AA57765906EB}"/>
              </a:ext>
            </a:extLst>
          </p:cNvPr>
          <p:cNvPicPr>
            <a:picLocks noChangeAspect="1"/>
          </p:cNvPicPr>
          <p:nvPr/>
        </p:nvPicPr>
        <p:blipFill>
          <a:blip r:embed="rId2"/>
          <a:stretch>
            <a:fillRect/>
          </a:stretch>
        </p:blipFill>
        <p:spPr>
          <a:xfrm>
            <a:off x="724398" y="444770"/>
            <a:ext cx="1923552" cy="344471"/>
          </a:xfrm>
          <a:prstGeom prst="rect">
            <a:avLst/>
          </a:prstGeom>
        </p:spPr>
      </p:pic>
      <p:sp>
        <p:nvSpPr>
          <p:cNvPr id="7" name="Picture Placeholder 6">
            <a:extLst>
              <a:ext uri="{FF2B5EF4-FFF2-40B4-BE49-F238E27FC236}">
                <a16:creationId xmlns:a16="http://schemas.microsoft.com/office/drawing/2014/main" id="{5A9371E1-8EED-4242-993A-091BD03F3F55}"/>
              </a:ext>
            </a:extLst>
          </p:cNvPr>
          <p:cNvSpPr>
            <a:spLocks noGrp="1"/>
          </p:cNvSpPr>
          <p:nvPr>
            <p:ph type="pic" sz="quarter" idx="17"/>
          </p:nvPr>
        </p:nvSpPr>
        <p:spPr>
          <a:xfrm>
            <a:off x="0" y="3657599"/>
            <a:ext cx="4114799" cy="2664660"/>
          </a:xfrm>
          <a:prstGeom prst="round2SameRect">
            <a:avLst>
              <a:gd name="adj1" fmla="val 0"/>
              <a:gd name="adj2" fmla="val 0"/>
            </a:avLst>
          </a:prstGeom>
          <a:solidFill>
            <a:srgbClr val="FFFF00"/>
          </a:solidFill>
        </p:spPr>
        <p:txBody>
          <a:bodyPr vert="vert270"/>
          <a:lstStyle>
            <a:lvl1pPr marL="0" indent="0">
              <a:buNone/>
              <a:defRPr/>
            </a:lvl1pPr>
          </a:lstStyle>
          <a:p>
            <a:r>
              <a:rPr lang="en-US"/>
              <a:t>Click icon to add picture</a:t>
            </a:r>
          </a:p>
        </p:txBody>
      </p:sp>
      <p:sp>
        <p:nvSpPr>
          <p:cNvPr id="9" name="Rectangle: Top Corners Rounded 8">
            <a:extLst>
              <a:ext uri="{FF2B5EF4-FFF2-40B4-BE49-F238E27FC236}">
                <a16:creationId xmlns:a16="http://schemas.microsoft.com/office/drawing/2014/main" id="{3D67CDA7-CDEF-406C-AFC1-63C4DE60D277}"/>
              </a:ext>
            </a:extLst>
          </p:cNvPr>
          <p:cNvSpPr/>
          <p:nvPr/>
        </p:nvSpPr>
        <p:spPr>
          <a:xfrm rot="5400000">
            <a:off x="2925663" y="4780696"/>
            <a:ext cx="2664660" cy="418464"/>
          </a:xfrm>
          <a:prstGeom prst="round2SameRect">
            <a:avLst>
              <a:gd name="adj1" fmla="val 50000"/>
              <a:gd name="adj2" fmla="val 0"/>
            </a:avLst>
          </a:prstGeom>
          <a:solidFill>
            <a:srgbClr val="782F4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2EB95B7-EC52-4AA9-9634-D3D915AD8235}"/>
              </a:ext>
            </a:extLst>
          </p:cNvPr>
          <p:cNvGrpSpPr/>
          <p:nvPr/>
        </p:nvGrpSpPr>
        <p:grpSpPr>
          <a:xfrm>
            <a:off x="5381625" y="391570"/>
            <a:ext cx="5213597" cy="4047900"/>
            <a:chOff x="5381625" y="638400"/>
            <a:chExt cx="5213597" cy="4047900"/>
          </a:xfrm>
        </p:grpSpPr>
        <p:sp>
          <p:nvSpPr>
            <p:cNvPr id="8" name="TextBox 7">
              <a:extLst>
                <a:ext uri="{FF2B5EF4-FFF2-40B4-BE49-F238E27FC236}">
                  <a16:creationId xmlns:a16="http://schemas.microsoft.com/office/drawing/2014/main" id="{D88B4D06-1F6F-4E21-BBC0-1EBA49E1A8ED}"/>
                </a:ext>
              </a:extLst>
            </p:cNvPr>
            <p:cNvSpPr txBox="1"/>
            <p:nvPr/>
          </p:nvSpPr>
          <p:spPr>
            <a:xfrm>
              <a:off x="6096000" y="1206209"/>
              <a:ext cx="4210050" cy="2215991"/>
            </a:xfrm>
            <a:prstGeom prst="rect">
              <a:avLst/>
            </a:prstGeom>
            <a:noFill/>
          </p:spPr>
          <p:txBody>
            <a:bodyPr wrap="square" rtlCol="0">
              <a:spAutoFit/>
            </a:bodyPr>
            <a:lstStyle/>
            <a:p>
              <a:r>
                <a:rPr lang="en-US" sz="13800">
                  <a:solidFill>
                    <a:schemeClr val="accent1"/>
                  </a:solidFill>
                  <a:latin typeface="Roboto Black" panose="02000000000000000000" pitchFamily="2" charset="0"/>
                  <a:ea typeface="Roboto Black" panose="02000000000000000000" pitchFamily="2" charset="0"/>
                </a:rPr>
                <a:t>Q&amp;A</a:t>
              </a:r>
            </a:p>
          </p:txBody>
        </p:sp>
        <p:grpSp>
          <p:nvGrpSpPr>
            <p:cNvPr id="18" name="Group 17">
              <a:extLst>
                <a:ext uri="{FF2B5EF4-FFF2-40B4-BE49-F238E27FC236}">
                  <a16:creationId xmlns:a16="http://schemas.microsoft.com/office/drawing/2014/main" id="{57402F97-8F3D-4F62-9BA8-44043C9E3329}"/>
                </a:ext>
              </a:extLst>
            </p:cNvPr>
            <p:cNvGrpSpPr/>
            <p:nvPr/>
          </p:nvGrpSpPr>
          <p:grpSpPr>
            <a:xfrm flipH="1">
              <a:off x="5715000" y="962025"/>
              <a:ext cx="4591050" cy="3724275"/>
              <a:chOff x="5715000" y="962025"/>
              <a:chExt cx="4591050" cy="3724275"/>
            </a:xfrm>
          </p:grpSpPr>
          <p:sp>
            <p:nvSpPr>
              <p:cNvPr id="12" name="Freeform: Shape 11">
                <a:extLst>
                  <a:ext uri="{FF2B5EF4-FFF2-40B4-BE49-F238E27FC236}">
                    <a16:creationId xmlns:a16="http://schemas.microsoft.com/office/drawing/2014/main" id="{32541D23-3DE3-4B45-80BD-E5992708737E}"/>
                  </a:ext>
                </a:extLst>
              </p:cNvPr>
              <p:cNvSpPr/>
              <p:nvPr/>
            </p:nvSpPr>
            <p:spPr>
              <a:xfrm>
                <a:off x="5715000" y="1562100"/>
                <a:ext cx="4086225" cy="3124200"/>
              </a:xfrm>
              <a:custGeom>
                <a:avLst/>
                <a:gdLst>
                  <a:gd name="connsiteX0" fmla="*/ 0 w 4086225"/>
                  <a:gd name="connsiteY0" fmla="*/ 0 h 3124200"/>
                  <a:gd name="connsiteX1" fmla="*/ 0 w 4086225"/>
                  <a:gd name="connsiteY1" fmla="*/ 2228850 h 3124200"/>
                  <a:gd name="connsiteX2" fmla="*/ 438150 w 4086225"/>
                  <a:gd name="connsiteY2" fmla="*/ 2228850 h 3124200"/>
                  <a:gd name="connsiteX3" fmla="*/ 971550 w 4086225"/>
                  <a:gd name="connsiteY3" fmla="*/ 3124200 h 3124200"/>
                  <a:gd name="connsiteX4" fmla="*/ 1504950 w 4086225"/>
                  <a:gd name="connsiteY4" fmla="*/ 2228850 h 3124200"/>
                  <a:gd name="connsiteX5" fmla="*/ 4086225 w 4086225"/>
                  <a:gd name="connsiteY5" fmla="*/ 222885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6225" h="3124200">
                    <a:moveTo>
                      <a:pt x="0" y="0"/>
                    </a:moveTo>
                    <a:lnTo>
                      <a:pt x="0" y="2228850"/>
                    </a:lnTo>
                    <a:lnTo>
                      <a:pt x="438150" y="2228850"/>
                    </a:lnTo>
                    <a:lnTo>
                      <a:pt x="971550" y="3124200"/>
                    </a:lnTo>
                    <a:lnTo>
                      <a:pt x="1504950" y="2228850"/>
                    </a:lnTo>
                    <a:lnTo>
                      <a:pt x="4086225" y="2228850"/>
                    </a:ln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EDA3EBA-637B-416D-A2C1-E271E3DE36F8}"/>
                  </a:ext>
                </a:extLst>
              </p:cNvPr>
              <p:cNvSpPr/>
              <p:nvPr/>
            </p:nvSpPr>
            <p:spPr>
              <a:xfrm>
                <a:off x="6248400" y="962025"/>
                <a:ext cx="4057650" cy="2295525"/>
              </a:xfrm>
              <a:custGeom>
                <a:avLst/>
                <a:gdLst>
                  <a:gd name="connsiteX0" fmla="*/ 0 w 4057650"/>
                  <a:gd name="connsiteY0" fmla="*/ 0 h 2295525"/>
                  <a:gd name="connsiteX1" fmla="*/ 4057650 w 4057650"/>
                  <a:gd name="connsiteY1" fmla="*/ 0 h 2295525"/>
                  <a:gd name="connsiteX2" fmla="*/ 4057650 w 4057650"/>
                  <a:gd name="connsiteY2" fmla="*/ 2295525 h 2295525"/>
                </a:gdLst>
                <a:ahLst/>
                <a:cxnLst>
                  <a:cxn ang="0">
                    <a:pos x="connsiteX0" y="connsiteY0"/>
                  </a:cxn>
                  <a:cxn ang="0">
                    <a:pos x="connsiteX1" y="connsiteY1"/>
                  </a:cxn>
                  <a:cxn ang="0">
                    <a:pos x="connsiteX2" y="connsiteY2"/>
                  </a:cxn>
                </a:cxnLst>
                <a:rect l="l" t="t" r="r" b="b"/>
                <a:pathLst>
                  <a:path w="4057650" h="2295525">
                    <a:moveTo>
                      <a:pt x="0" y="0"/>
                    </a:moveTo>
                    <a:lnTo>
                      <a:pt x="4057650" y="0"/>
                    </a:lnTo>
                    <a:lnTo>
                      <a:pt x="4057650" y="2295525"/>
                    </a:ln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Graphic 14" descr="Question Mark outline">
              <a:extLst>
                <a:ext uri="{FF2B5EF4-FFF2-40B4-BE49-F238E27FC236}">
                  <a16:creationId xmlns:a16="http://schemas.microsoft.com/office/drawing/2014/main" id="{1959699B-7B20-48A6-B3D5-8C2D0F56E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0822" y="638400"/>
              <a:ext cx="914400" cy="914400"/>
            </a:xfrm>
            <a:prstGeom prst="rect">
              <a:avLst/>
            </a:prstGeom>
          </p:spPr>
        </p:pic>
        <p:pic>
          <p:nvPicPr>
            <p:cNvPr id="17" name="Graphic 16" descr="Question Mark outline">
              <a:extLst>
                <a:ext uri="{FF2B5EF4-FFF2-40B4-BE49-F238E27FC236}">
                  <a16:creationId xmlns:a16="http://schemas.microsoft.com/office/drawing/2014/main" id="{D587E680-C71D-4450-91F5-FF5B483F83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1625" y="3317605"/>
              <a:ext cx="914400" cy="914400"/>
            </a:xfrm>
            <a:prstGeom prst="rect">
              <a:avLst/>
            </a:prstGeom>
          </p:spPr>
        </p:pic>
      </p:grpSp>
      <p:sp>
        <p:nvSpPr>
          <p:cNvPr id="19" name="Subtitle 2">
            <a:extLst>
              <a:ext uri="{FF2B5EF4-FFF2-40B4-BE49-F238E27FC236}">
                <a16:creationId xmlns:a16="http://schemas.microsoft.com/office/drawing/2014/main" id="{714AD6A4-0F43-4724-AA6E-18A4BDC3FCC3}"/>
              </a:ext>
            </a:extLst>
          </p:cNvPr>
          <p:cNvSpPr>
            <a:spLocks noGrp="1"/>
          </p:cNvSpPr>
          <p:nvPr>
            <p:ph type="subTitle" idx="1" hasCustomPrompt="1"/>
          </p:nvPr>
        </p:nvSpPr>
        <p:spPr>
          <a:xfrm>
            <a:off x="4838700" y="4439471"/>
            <a:ext cx="4086225" cy="645400"/>
          </a:xfrm>
          <a:prstGeom prst="rect">
            <a:avLst/>
          </a:prstGeom>
        </p:spPr>
        <p:txBody>
          <a:bodyPr anchor="b">
            <a:normAutofit/>
          </a:bodyPr>
          <a:lstStyle>
            <a:lvl1pPr marL="0" indent="0" algn="l">
              <a:buNone/>
              <a:defRPr lang="en-US" sz="2400" b="1" kern="1200" cap="all" spc="65" smtClean="0">
                <a:solidFill>
                  <a:schemeClr val="tx1">
                    <a:lumMod val="65000"/>
                    <a:lumOff val="35000"/>
                  </a:schemeClr>
                </a:solidFill>
                <a:latin typeface="+mn-lt"/>
                <a:ea typeface="+mn-ea"/>
                <a:cs typeface="Arial"/>
                <a:sym typeface="Open Sans Extrabold"/>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&lt; Speaker &gt; </a:t>
            </a:r>
          </a:p>
        </p:txBody>
      </p:sp>
      <p:pic>
        <p:nvPicPr>
          <p:cNvPr id="25" name="Graphic 24" descr="Envelope with solid fill">
            <a:extLst>
              <a:ext uri="{FF2B5EF4-FFF2-40B4-BE49-F238E27FC236}">
                <a16:creationId xmlns:a16="http://schemas.microsoft.com/office/drawing/2014/main" id="{CA92BB7F-3FBE-4DFD-A0EC-67A486CFA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8700" y="5807909"/>
            <a:ext cx="514349" cy="514349"/>
          </a:xfrm>
          <a:prstGeom prst="rect">
            <a:avLst/>
          </a:prstGeom>
        </p:spPr>
      </p:pic>
      <p:sp>
        <p:nvSpPr>
          <p:cNvPr id="28" name="Text Placeholder 27">
            <a:extLst>
              <a:ext uri="{FF2B5EF4-FFF2-40B4-BE49-F238E27FC236}">
                <a16:creationId xmlns:a16="http://schemas.microsoft.com/office/drawing/2014/main" id="{EE42D6BB-1011-4A37-AA3B-7644D088CD6B}"/>
              </a:ext>
            </a:extLst>
          </p:cNvPr>
          <p:cNvSpPr>
            <a:spLocks noGrp="1"/>
          </p:cNvSpPr>
          <p:nvPr>
            <p:ph type="body" sz="quarter" idx="18" hasCustomPrompt="1"/>
          </p:nvPr>
        </p:nvSpPr>
        <p:spPr>
          <a:xfrm>
            <a:off x="5381625" y="5899150"/>
            <a:ext cx="3133725" cy="330200"/>
          </a:xfrm>
          <a:prstGeom prst="rect">
            <a:avLst/>
          </a:prstGeom>
        </p:spPr>
        <p:txBody>
          <a:bodyPr>
            <a:noAutofit/>
          </a:bodyPr>
          <a:lstStyle>
            <a:lvl1pPr marL="0" indent="0">
              <a:buNone/>
              <a:defRPr sz="2000">
                <a:solidFill>
                  <a:schemeClr val="tx1">
                    <a:lumMod val="50000"/>
                    <a:lumOff val="50000"/>
                  </a:schemeClr>
                </a:solidFill>
              </a:defRPr>
            </a:lvl1pPr>
          </a:lstStyle>
          <a:p>
            <a:pPr lvl="0"/>
            <a:r>
              <a:rPr lang="en-US"/>
              <a:t>&lt; Email &gt;</a:t>
            </a:r>
          </a:p>
        </p:txBody>
      </p:sp>
    </p:spTree>
    <p:extLst>
      <p:ext uri="{BB962C8B-B14F-4D97-AF65-F5344CB8AC3E}">
        <p14:creationId xmlns:p14="http://schemas.microsoft.com/office/powerpoint/2010/main" val="12804040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cSld name="2_Title Slid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FEAD59E-0E7F-4A6E-9C66-48C5F0167A91}"/>
              </a:ext>
            </a:extLst>
          </p:cNvPr>
          <p:cNvSpPr>
            <a:spLocks noGrp="1"/>
          </p:cNvSpPr>
          <p:nvPr>
            <p:ph type="pic" sz="quarter" idx="16"/>
          </p:nvPr>
        </p:nvSpPr>
        <p:spPr>
          <a:xfrm>
            <a:off x="0" y="0"/>
            <a:ext cx="12192001" cy="6858000"/>
          </a:xfrm>
        </p:spPr>
        <p:txBody>
          <a:bodyPr/>
          <a:lstStyle>
            <a:lvl1pPr>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FFCC8FFB-9FF8-4A9B-B84A-7260A65AD6F8}"/>
              </a:ext>
            </a:extLst>
          </p:cNvPr>
          <p:cNvSpPr>
            <a:spLocks noGrp="1"/>
          </p:cNvSpPr>
          <p:nvPr>
            <p:ph type="ctrTitle"/>
          </p:nvPr>
        </p:nvSpPr>
        <p:spPr>
          <a:xfrm>
            <a:off x="724396" y="1743294"/>
            <a:ext cx="6569071" cy="2219727"/>
          </a:xfrm>
          <a:prstGeom prst="rect">
            <a:avLst/>
          </a:prstGeom>
        </p:spPr>
        <p:txBody>
          <a:bodyPr anchor="b">
            <a:normAutofit/>
          </a:bodyPr>
          <a:lstStyle>
            <a:lvl1pPr algn="l">
              <a:defRPr lang="en-US" sz="4267" kern="1200" dirty="0">
                <a:solidFill>
                  <a:schemeClr val="bg1"/>
                </a:solidFill>
                <a:latin typeface="+mj-lt"/>
                <a:ea typeface="+mj-ea"/>
                <a:cs typeface="+mj-cs"/>
              </a:defRPr>
            </a:lvl1pPr>
          </a:lstStyle>
          <a:p>
            <a:r>
              <a:rPr lang="en-US"/>
              <a:t>Click to edit Master title style</a:t>
            </a:r>
          </a:p>
        </p:txBody>
      </p:sp>
      <p:sp>
        <p:nvSpPr>
          <p:cNvPr id="3" name="Subtitle 2">
            <a:extLst>
              <a:ext uri="{FF2B5EF4-FFF2-40B4-BE49-F238E27FC236}">
                <a16:creationId xmlns:a16="http://schemas.microsoft.com/office/drawing/2014/main" id="{A984EEB1-3791-4A78-AFC9-08AD0DCE4BB4}"/>
              </a:ext>
            </a:extLst>
          </p:cNvPr>
          <p:cNvSpPr>
            <a:spLocks noGrp="1"/>
          </p:cNvSpPr>
          <p:nvPr>
            <p:ph type="subTitle" idx="1"/>
          </p:nvPr>
        </p:nvSpPr>
        <p:spPr>
          <a:xfrm>
            <a:off x="724396" y="4026209"/>
            <a:ext cx="6569071" cy="457201"/>
          </a:xfrm>
        </p:spPr>
        <p:txBody>
          <a:bodyPr/>
          <a:lstStyle>
            <a:lvl1pPr marL="0" indent="0" algn="l">
              <a:buNone/>
              <a:defRPr lang="en-US" sz="1733" b="1" kern="1200" cap="all" spc="87" smtClean="0">
                <a:solidFill>
                  <a:schemeClr val="bg1"/>
                </a:solidFill>
                <a:latin typeface="+mn-lt"/>
                <a:ea typeface="+mn-ea"/>
                <a:cs typeface="Arial"/>
                <a:sym typeface="Open Sans Extra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3509A169-B7DF-462E-BFB2-918F605C81A7}"/>
              </a:ext>
            </a:extLst>
          </p:cNvPr>
          <p:cNvCxnSpPr/>
          <p:nvPr/>
        </p:nvCxnSpPr>
        <p:spPr>
          <a:xfrm>
            <a:off x="724396" y="5363423"/>
            <a:ext cx="875149"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a:extLst>
              <a:ext uri="{FF2B5EF4-FFF2-40B4-BE49-F238E27FC236}">
                <a16:creationId xmlns:a16="http://schemas.microsoft.com/office/drawing/2014/main" id="{02982271-5497-4E99-95AF-61AD627F4A32}"/>
              </a:ext>
            </a:extLst>
          </p:cNvPr>
          <p:cNvSpPr>
            <a:spLocks noGrp="1"/>
          </p:cNvSpPr>
          <p:nvPr>
            <p:ph type="body" sz="quarter" idx="15" hasCustomPrompt="1"/>
          </p:nvPr>
        </p:nvSpPr>
        <p:spPr>
          <a:xfrm>
            <a:off x="723900" y="5461000"/>
            <a:ext cx="6569075" cy="623888"/>
          </a:xfrm>
        </p:spPr>
        <p:txBody>
          <a:bodyPr>
            <a:normAutofit/>
          </a:bodyPr>
          <a:lstStyle>
            <a:lvl1pPr marL="0" indent="0">
              <a:buNone/>
              <a:defRPr lang="en-US" sz="2000" kern="1200" dirty="0" smtClean="0">
                <a:solidFill>
                  <a:schemeClr val="bg1"/>
                </a:solidFill>
                <a:latin typeface="+mn-lt"/>
                <a:ea typeface="+mn-ea"/>
                <a:cs typeface="Arial"/>
              </a:defRPr>
            </a:lvl1pPr>
          </a:lstStyle>
          <a:p>
            <a:pPr lvl="0"/>
            <a:r>
              <a:rPr lang="en-US"/>
              <a:t>Date</a:t>
            </a:r>
          </a:p>
        </p:txBody>
      </p:sp>
    </p:spTree>
    <p:extLst>
      <p:ext uri="{BB962C8B-B14F-4D97-AF65-F5344CB8AC3E}">
        <p14:creationId xmlns:p14="http://schemas.microsoft.com/office/powerpoint/2010/main" val="14453237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DA2F-2B16-4491-A43B-7A11E362DA2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82202C6-C19F-4C37-888D-923F0E9CD5B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1959A-D201-4B3F-AC49-644FBFFC69CD}"/>
              </a:ext>
            </a:extLst>
          </p:cNvPr>
          <p:cNvSpPr>
            <a:spLocks noGrp="1"/>
          </p:cNvSpPr>
          <p:nvPr>
            <p:ph type="dt" sz="half" idx="10"/>
          </p:nvPr>
        </p:nvSpPr>
        <p:spPr/>
        <p:txBody>
          <a:bodyPr/>
          <a:lstStyle/>
          <a:p>
            <a:fld id="{2360BAB9-F92B-4139-A054-B4398BBEB3B7}" type="datetimeFigureOut">
              <a:rPr lang="en-US" smtClean="0"/>
              <a:t>9/26/2024</a:t>
            </a:fld>
            <a:endParaRPr lang="en-US"/>
          </a:p>
        </p:txBody>
      </p:sp>
      <p:sp>
        <p:nvSpPr>
          <p:cNvPr id="5" name="Footer Placeholder 4">
            <a:extLst>
              <a:ext uri="{FF2B5EF4-FFF2-40B4-BE49-F238E27FC236}">
                <a16:creationId xmlns:a16="http://schemas.microsoft.com/office/drawing/2014/main" id="{F6A329FA-B866-4D00-9BCD-2B7D7A093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FBF98-CC70-4306-B030-904608B39D69}"/>
              </a:ext>
            </a:extLst>
          </p:cNvPr>
          <p:cNvSpPr>
            <a:spLocks noGrp="1"/>
          </p:cNvSpPr>
          <p:nvPr>
            <p:ph type="sldNum" sz="quarter" idx="12"/>
          </p:nvPr>
        </p:nvSpPr>
        <p:spPr/>
        <p:txBody>
          <a:bodyPr/>
          <a:lstStyle/>
          <a:p>
            <a:fld id="{4842710C-7274-4421-B1C8-F262D8AE6B53}" type="slidenum">
              <a:rPr lang="en-US" smtClean="0"/>
              <a:t>‹#›</a:t>
            </a:fld>
            <a:endParaRPr lang="en-US"/>
          </a:p>
        </p:txBody>
      </p:sp>
    </p:spTree>
    <p:extLst>
      <p:ext uri="{BB962C8B-B14F-4D97-AF65-F5344CB8AC3E}">
        <p14:creationId xmlns:p14="http://schemas.microsoft.com/office/powerpoint/2010/main" val="179717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8DB9-2C7E-0C0E-4CD5-9A363FA156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99473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7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8133-4476-465D-99B6-E57E16B24BC4}"/>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076891044"/>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76A1F-5338-4B5B-A72C-A97F7620A234}"/>
              </a:ext>
            </a:extLst>
          </p:cNvPr>
          <p:cNvSpPr>
            <a:spLocks noGrp="1"/>
          </p:cNvSpPr>
          <p:nvPr>
            <p:ph idx="1"/>
          </p:nvPr>
        </p:nvSpPr>
        <p:spPr>
          <a:xfrm>
            <a:off x="5478149" y="718608"/>
            <a:ext cx="6104250" cy="5458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0282E1-0A36-4BB0-A34E-4289BE06024D}"/>
              </a:ext>
            </a:extLst>
          </p:cNvPr>
          <p:cNvSpPr/>
          <p:nvPr/>
        </p:nvSpPr>
        <p:spPr>
          <a:xfrm flipH="1">
            <a:off x="1" y="0"/>
            <a:ext cx="4797625"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1600"/>
          </a:p>
        </p:txBody>
      </p:sp>
      <p:sp>
        <p:nvSpPr>
          <p:cNvPr id="6" name="Text Placeholder 5">
            <a:extLst>
              <a:ext uri="{FF2B5EF4-FFF2-40B4-BE49-F238E27FC236}">
                <a16:creationId xmlns:a16="http://schemas.microsoft.com/office/drawing/2014/main" id="{AA37BE27-CB9D-4E8F-9B4B-C994D3276176}"/>
              </a:ext>
            </a:extLst>
          </p:cNvPr>
          <p:cNvSpPr>
            <a:spLocks noGrp="1"/>
          </p:cNvSpPr>
          <p:nvPr>
            <p:ph type="body" sz="quarter" idx="12" hasCustomPrompt="1"/>
          </p:nvPr>
        </p:nvSpPr>
        <p:spPr>
          <a:xfrm>
            <a:off x="640525" y="5519423"/>
            <a:ext cx="3686664" cy="657540"/>
          </a:xfrm>
          <a:prstGeom prst="rect">
            <a:avLst/>
          </a:prstGeom>
          <a:noFill/>
        </p:spPr>
        <p:txBody>
          <a:bodyPr lIns="0" tIns="0" rIns="0" bIns="0">
            <a:normAutofit/>
          </a:bodyPr>
          <a:lstStyle>
            <a:lvl1pPr marL="0" indent="0">
              <a:lnSpc>
                <a:spcPts val="2266"/>
              </a:lnSpc>
              <a:spcBef>
                <a:spcPts val="0"/>
              </a:spcBef>
              <a:buNone/>
              <a:defRPr sz="1533" b="1" baseline="0">
                <a:solidFill>
                  <a:schemeClr val="tx1">
                    <a:lumMod val="75000"/>
                    <a:lumOff val="25000"/>
                  </a:schemeClr>
                </a:solidFill>
                <a:latin typeface="+mn-lt"/>
                <a:cs typeface="Arial"/>
              </a:defRPr>
            </a:lvl1pPr>
          </a:lstStyle>
          <a:p>
            <a:pPr lvl="0"/>
            <a:r>
              <a:rPr lang="en-US"/>
              <a:t>SECTION TITLE</a:t>
            </a:r>
          </a:p>
        </p:txBody>
      </p:sp>
      <p:cxnSp>
        <p:nvCxnSpPr>
          <p:cNvPr id="7" name="Straight Connector 6">
            <a:extLst>
              <a:ext uri="{FF2B5EF4-FFF2-40B4-BE49-F238E27FC236}">
                <a16:creationId xmlns:a16="http://schemas.microsoft.com/office/drawing/2014/main" id="{3B9D7F5B-CFB7-49B4-8DBD-7C6DCD721373}"/>
              </a:ext>
            </a:extLst>
          </p:cNvPr>
          <p:cNvCxnSpPr/>
          <p:nvPr/>
        </p:nvCxnSpPr>
        <p:spPr>
          <a:xfrm>
            <a:off x="640525" y="5326242"/>
            <a:ext cx="875149" cy="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E3E62EE-B992-443A-BA28-BE75625730A5}"/>
              </a:ext>
            </a:extLst>
          </p:cNvPr>
          <p:cNvSpPr>
            <a:spLocks noGrp="1"/>
          </p:cNvSpPr>
          <p:nvPr>
            <p:ph type="title"/>
          </p:nvPr>
        </p:nvSpPr>
        <p:spPr>
          <a:xfrm>
            <a:off x="640525" y="1517992"/>
            <a:ext cx="3686664" cy="3563288"/>
          </a:xfrm>
          <a:prstGeom prst="rect">
            <a:avLst/>
          </a:prstGeom>
        </p:spPr>
        <p:txBody>
          <a:bodyPr anchor="b">
            <a:normAutofit/>
          </a:bodyPr>
          <a:lstStyle>
            <a:lvl1pPr>
              <a:defRPr lang="en-US" sz="3600" kern="1200" baseline="0" dirty="0">
                <a:solidFill>
                  <a:schemeClr val="accent1"/>
                </a:solidFill>
                <a:latin typeface="+mj-lt"/>
                <a:ea typeface="+mj-ea"/>
                <a:cs typeface="+mj-cs"/>
              </a:defRPr>
            </a:lvl1pPr>
          </a:lstStyle>
          <a:p>
            <a:r>
              <a:rPr lang="en-US"/>
              <a:t>Click to edit Master title style</a:t>
            </a:r>
          </a:p>
        </p:txBody>
      </p:sp>
      <p:sp>
        <p:nvSpPr>
          <p:cNvPr id="9" name="TextBox 8">
            <a:extLst>
              <a:ext uri="{FF2B5EF4-FFF2-40B4-BE49-F238E27FC236}">
                <a16:creationId xmlns:a16="http://schemas.microsoft.com/office/drawing/2014/main" id="{70F31B5D-2984-495F-83E9-0FED2BA39CAC}"/>
              </a:ext>
            </a:extLst>
          </p:cNvPr>
          <p:cNvSpPr txBox="1"/>
          <p:nvPr/>
        </p:nvSpPr>
        <p:spPr>
          <a:xfrm>
            <a:off x="11230495" y="6418347"/>
            <a:ext cx="897336" cy="307777"/>
          </a:xfrm>
          <a:prstGeom prst="rect">
            <a:avLst/>
          </a:prstGeom>
          <a:noFill/>
        </p:spPr>
        <p:txBody>
          <a:bodyPr wrap="square" rtlCol="0" anchor="ctr">
            <a:spAutoFit/>
          </a:bodyPr>
          <a:lstStyle/>
          <a:p>
            <a:pPr algn="l"/>
            <a:fld id="{67D096E3-D35C-4623-80EA-50C75388E9D4}" type="slidenum">
              <a:rPr lang="en-US" sz="1400" b="1" smtClean="0">
                <a:solidFill>
                  <a:schemeClr val="accent3"/>
                </a:solidFill>
              </a:rPr>
              <a:pPr algn="l"/>
              <a:t>‹#›</a:t>
            </a:fld>
            <a:endParaRPr lang="en-US" sz="1400">
              <a:solidFill>
                <a:schemeClr val="accent3"/>
              </a:solidFill>
            </a:endParaRPr>
          </a:p>
        </p:txBody>
      </p:sp>
    </p:spTree>
    <p:extLst>
      <p:ext uri="{BB962C8B-B14F-4D97-AF65-F5344CB8AC3E}">
        <p14:creationId xmlns:p14="http://schemas.microsoft.com/office/powerpoint/2010/main" val="15617286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90ABD3C-D65E-4E56-882F-29783D26FE2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ED8A9F91-67A6-4E25-A624-FAC947F2A9B5}"/>
              </a:ext>
            </a:extLst>
          </p:cNvPr>
          <p:cNvSpPr>
            <a:spLocks noGrp="1"/>
          </p:cNvSpPr>
          <p:nvPr>
            <p:ph type="title"/>
          </p:nvPr>
        </p:nvSpPr>
        <p:spPr>
          <a:xfrm>
            <a:off x="609600" y="275168"/>
            <a:ext cx="11582400" cy="1143000"/>
          </a:xfrm>
          <a:prstGeom prst="rect">
            <a:avLst/>
          </a:prstGeom>
          <a:solidFill>
            <a:schemeClr val="accent1">
              <a:alpha val="69804"/>
            </a:schemeClr>
          </a:solidFill>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5707741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8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8133-4476-465D-99B6-E57E16B24BC4}"/>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2547536762"/>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9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8133-4476-465D-99B6-E57E16B24BC4}"/>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3328584796"/>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10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8133-4476-465D-99B6-E57E16B24BC4}"/>
              </a:ext>
            </a:extLst>
          </p:cNvPr>
          <p:cNvSpPr>
            <a:spLocks noGrp="1"/>
          </p:cNvSpPr>
          <p:nvPr>
            <p:ph type="title"/>
          </p:nvPr>
        </p:nvSpPr>
        <p:spPr/>
        <p:txBody>
          <a:bodyPr/>
          <a:lstStyle>
            <a:lvl1pPr>
              <a:defRPr b="1"/>
            </a:lvl1pPr>
          </a:lstStyle>
          <a:p>
            <a:r>
              <a:rPr lang="en-US"/>
              <a:t>Click to edit Master title style</a:t>
            </a:r>
          </a:p>
        </p:txBody>
      </p:sp>
    </p:spTree>
    <p:extLst>
      <p:ext uri="{BB962C8B-B14F-4D97-AF65-F5344CB8AC3E}">
        <p14:creationId xmlns:p14="http://schemas.microsoft.com/office/powerpoint/2010/main" val="85359332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B424B-D85D-5765-C888-6D574D6AA1F1}"/>
              </a:ext>
            </a:extLst>
          </p:cNvPr>
          <p:cNvSpPr>
            <a:spLocks noGrp="1"/>
          </p:cNvSpPr>
          <p:nvPr>
            <p:ph type="pic" sz="quarter" idx="10"/>
          </p:nvPr>
        </p:nvSpPr>
        <p:spPr>
          <a:xfrm>
            <a:off x="0" y="0"/>
            <a:ext cx="12192000" cy="6858000"/>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3E3E62EE-B992-443A-BA28-BE75625730A5}"/>
              </a:ext>
            </a:extLst>
          </p:cNvPr>
          <p:cNvSpPr>
            <a:spLocks noGrp="1"/>
          </p:cNvSpPr>
          <p:nvPr>
            <p:ph type="title"/>
          </p:nvPr>
        </p:nvSpPr>
        <p:spPr>
          <a:xfrm>
            <a:off x="1" y="275168"/>
            <a:ext cx="7281746" cy="1143000"/>
          </a:xfrm>
          <a:prstGeom prst="rect">
            <a:avLst/>
          </a:prstGeom>
          <a:solidFill>
            <a:schemeClr val="accent1">
              <a:alpha val="90000"/>
            </a:schemeClr>
          </a:solidFill>
        </p:spPr>
        <p:txBody>
          <a:bodyPr lIns="640080"/>
          <a:lstStyle>
            <a:lvl1pP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7D76A1F-5338-4B5B-A72C-A97F7620A234}"/>
              </a:ext>
            </a:extLst>
          </p:cNvPr>
          <p:cNvSpPr>
            <a:spLocks noGrp="1"/>
          </p:cNvSpPr>
          <p:nvPr>
            <p:ph idx="1"/>
          </p:nvPr>
        </p:nvSpPr>
        <p:spPr>
          <a:xfrm>
            <a:off x="609599" y="1418168"/>
            <a:ext cx="4475357" cy="4758795"/>
          </a:xfrm>
          <a:prstGeom prst="rect">
            <a:avLst/>
          </a:prstGeom>
          <a:solidFill>
            <a:srgbClr val="FFFFFF">
              <a:alpha val="80000"/>
            </a:srgbClr>
          </a:solidFill>
        </p:spPr>
        <p:txBody>
          <a:bodyPr>
            <a:normAutofit/>
          </a:bodyPr>
          <a:lstStyle>
            <a:lvl1pPr>
              <a:defRPr sz="2400" b="1">
                <a:solidFill>
                  <a:schemeClr val="accent2"/>
                </a:solidFill>
              </a:defRPr>
            </a:lvl1pPr>
            <a:lvl2pPr>
              <a:defRPr sz="1800" b="1">
                <a:solidFill>
                  <a:schemeClr val="accent2"/>
                </a:solidFill>
              </a:defRPr>
            </a:lvl2pPr>
            <a:lvl3pPr>
              <a:defRPr sz="1600" b="1">
                <a:solidFill>
                  <a:schemeClr val="accent2"/>
                </a:solidFill>
              </a:defRPr>
            </a:lvl3pPr>
            <a:lvl4pPr>
              <a:defRPr sz="1400" b="1">
                <a:solidFill>
                  <a:schemeClr val="accent2"/>
                </a:solidFill>
              </a:defRPr>
            </a:lvl4pPr>
            <a:lvl5pPr>
              <a:defRPr sz="1400" b="1">
                <a:solidFill>
                  <a:schemeClr val="accent2"/>
                </a:solidFill>
              </a:defRPr>
            </a:lvl5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7DFEBE49-65BA-17F3-6B14-2AB6E512E993}"/>
              </a:ext>
            </a:extLst>
          </p:cNvPr>
          <p:cNvSpPr>
            <a:spLocks noGrp="1"/>
          </p:cNvSpPr>
          <p:nvPr>
            <p:ph type="pic" sz="quarter" idx="11" hasCustomPrompt="1"/>
          </p:nvPr>
        </p:nvSpPr>
        <p:spPr>
          <a:xfrm>
            <a:off x="10298069" y="6438856"/>
            <a:ext cx="1062037" cy="201613"/>
          </a:xfrm>
          <a:blipFill dpi="0" rotWithShape="1">
            <a:blip r:embed="rId2">
              <a:extLst>
                <a:ext uri="{28A0092B-C50C-407E-A947-70E740481C1C}">
                  <a14:useLocalDpi xmlns:a14="http://schemas.microsoft.com/office/drawing/2010/main" val="0"/>
                </a:ext>
              </a:extLst>
            </a:blip>
            <a:srcRect/>
            <a:stretch>
              <a:fillRect/>
            </a:stretch>
          </a:blipFill>
        </p:spPr>
        <p:txBody>
          <a:bodyPr wrap="none">
            <a:noAutofit/>
          </a:bodyPr>
          <a:lstStyle>
            <a:lvl1pPr marL="0" indent="0" algn="ctr">
              <a:buNone/>
              <a:defRPr sz="1100"/>
            </a:lvl1pPr>
          </a:lstStyle>
          <a:p>
            <a:br>
              <a:rPr lang="en-US"/>
            </a:br>
            <a:r>
              <a:rPr lang="en-US"/>
              <a:t>Do not edit this field</a:t>
            </a:r>
          </a:p>
        </p:txBody>
      </p:sp>
    </p:spTree>
    <p:extLst>
      <p:ext uri="{BB962C8B-B14F-4D97-AF65-F5344CB8AC3E}">
        <p14:creationId xmlns:p14="http://schemas.microsoft.com/office/powerpoint/2010/main" val="1387391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_Titl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1011D4F-3C3A-DF09-0913-C0C3A5603396}"/>
              </a:ext>
            </a:extLst>
          </p:cNvPr>
          <p:cNvSpPr>
            <a:spLocks noGrp="1"/>
          </p:cNvSpPr>
          <p:nvPr>
            <p:ph type="pic" sz="quarter" idx="10"/>
          </p:nvPr>
        </p:nvSpPr>
        <p:spPr>
          <a:xfrm>
            <a:off x="0" y="0"/>
            <a:ext cx="12192000" cy="6858000"/>
          </a:xfrm>
          <a:prstGeom prst="rect">
            <a:avLst/>
          </a:prstGeom>
          <a:solidFill>
            <a:srgbClr val="FFFF00"/>
          </a:solidFill>
        </p:spPr>
        <p:txBody>
          <a:bodyPr wrap="square">
            <a:noAutofit/>
          </a:bodyPr>
          <a:lstStyle/>
          <a:p>
            <a:r>
              <a:rPr lang="en-US"/>
              <a:t>Click icon to add picture</a:t>
            </a:r>
          </a:p>
        </p:txBody>
      </p:sp>
      <p:sp>
        <p:nvSpPr>
          <p:cNvPr id="3" name="Title 2">
            <a:extLst>
              <a:ext uri="{FF2B5EF4-FFF2-40B4-BE49-F238E27FC236}">
                <a16:creationId xmlns:a16="http://schemas.microsoft.com/office/drawing/2014/main" id="{9893494B-C35C-ACAB-82A5-2CE771B1FC93}"/>
              </a:ext>
            </a:extLst>
          </p:cNvPr>
          <p:cNvSpPr>
            <a:spLocks noGrp="1"/>
          </p:cNvSpPr>
          <p:nvPr>
            <p:ph type="title"/>
          </p:nvPr>
        </p:nvSpPr>
        <p:spPr>
          <a:xfrm>
            <a:off x="838200" y="365125"/>
            <a:ext cx="11353800" cy="1325563"/>
          </a:xfrm>
          <a:solidFill>
            <a:schemeClr val="accent1">
              <a:alpha val="85000"/>
            </a:schemeClr>
          </a:solidFill>
        </p:spPr>
        <p:txBody>
          <a:bodyPr/>
          <a:lstStyle>
            <a:lvl1pPr>
              <a:defRPr>
                <a:solidFill>
                  <a:schemeClr val="bg1"/>
                </a:solidFill>
              </a:defRPr>
            </a:lvl1pPr>
          </a:lstStyle>
          <a:p>
            <a:r>
              <a:rPr lang="en-US"/>
              <a:t>Click to edit Master title style</a:t>
            </a:r>
          </a:p>
        </p:txBody>
      </p:sp>
      <p:pic>
        <p:nvPicPr>
          <p:cNvPr id="7" name="Picture 6" descr="A picture containing sitting, clock, front, drawing&#10;&#10;Description automatically generated">
            <a:extLst>
              <a:ext uri="{FF2B5EF4-FFF2-40B4-BE49-F238E27FC236}">
                <a16:creationId xmlns:a16="http://schemas.microsoft.com/office/drawing/2014/main" id="{2BE3B56B-2A82-8B2A-A834-634CF4A17F53}"/>
              </a:ext>
            </a:extLst>
          </p:cNvPr>
          <p:cNvPicPr>
            <a:picLocks noChangeAspect="1"/>
          </p:cNvPicPr>
          <p:nvPr/>
        </p:nvPicPr>
        <p:blipFill>
          <a:blip r:embed="rId2"/>
          <a:stretch>
            <a:fillRect/>
          </a:stretch>
        </p:blipFill>
        <p:spPr>
          <a:xfrm>
            <a:off x="10297258" y="6444309"/>
            <a:ext cx="1056542" cy="189206"/>
          </a:xfrm>
          <a:prstGeom prst="rect">
            <a:avLst/>
          </a:prstGeom>
        </p:spPr>
      </p:pic>
      <p:sp>
        <p:nvSpPr>
          <p:cNvPr id="4" name="Picture Placeholder 4">
            <a:extLst>
              <a:ext uri="{FF2B5EF4-FFF2-40B4-BE49-F238E27FC236}">
                <a16:creationId xmlns:a16="http://schemas.microsoft.com/office/drawing/2014/main" id="{2AB8A9CD-46D2-9E52-AB57-2FAAC146FA23}"/>
              </a:ext>
            </a:extLst>
          </p:cNvPr>
          <p:cNvSpPr>
            <a:spLocks noGrp="1"/>
          </p:cNvSpPr>
          <p:nvPr>
            <p:ph type="pic" sz="quarter" idx="11" hasCustomPrompt="1"/>
          </p:nvPr>
        </p:nvSpPr>
        <p:spPr>
          <a:xfrm>
            <a:off x="10298069" y="6438856"/>
            <a:ext cx="1062037" cy="201613"/>
          </a:xfrm>
          <a:blipFill dpi="0" rotWithShape="1">
            <a:blip r:embed="rId3">
              <a:extLst>
                <a:ext uri="{28A0092B-C50C-407E-A947-70E740481C1C}">
                  <a14:useLocalDpi xmlns:a14="http://schemas.microsoft.com/office/drawing/2010/main" val="0"/>
                </a:ext>
              </a:extLst>
            </a:blip>
            <a:srcRect/>
            <a:stretch>
              <a:fillRect/>
            </a:stretch>
          </a:blipFill>
        </p:spPr>
        <p:txBody>
          <a:bodyPr wrap="none">
            <a:noAutofit/>
          </a:bodyPr>
          <a:lstStyle>
            <a:lvl1pPr marL="0" indent="0" algn="ctr">
              <a:buNone/>
              <a:defRPr sz="1100"/>
            </a:lvl1pPr>
          </a:lstStyle>
          <a:p>
            <a:br>
              <a:rPr lang="en-US"/>
            </a:br>
            <a:r>
              <a:rPr lang="en-US"/>
              <a:t>Do not edit this field</a:t>
            </a:r>
          </a:p>
        </p:txBody>
      </p:sp>
      <p:grpSp>
        <p:nvGrpSpPr>
          <p:cNvPr id="8" name="Group 7">
            <a:extLst>
              <a:ext uri="{FF2B5EF4-FFF2-40B4-BE49-F238E27FC236}">
                <a16:creationId xmlns:a16="http://schemas.microsoft.com/office/drawing/2014/main" id="{1CCED82E-4D8A-E33A-5F16-78D57173F120}"/>
              </a:ext>
            </a:extLst>
          </p:cNvPr>
          <p:cNvGrpSpPr/>
          <p:nvPr/>
        </p:nvGrpSpPr>
        <p:grpSpPr>
          <a:xfrm>
            <a:off x="12700000" y="0"/>
            <a:ext cx="1739900" cy="4699000"/>
            <a:chOff x="12700000" y="0"/>
            <a:chExt cx="1920240" cy="5273558"/>
          </a:xfrm>
        </p:grpSpPr>
        <p:sp>
          <p:nvSpPr>
            <p:cNvPr id="9" name="Rectangle 8">
              <a:extLst>
                <a:ext uri="{FF2B5EF4-FFF2-40B4-BE49-F238E27FC236}">
                  <a16:creationId xmlns:a16="http://schemas.microsoft.com/office/drawing/2014/main" id="{1BDE073B-406B-53D4-4C46-28C1C7B868F8}"/>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0" name="Rectangle 9">
              <a:extLst>
                <a:ext uri="{FF2B5EF4-FFF2-40B4-BE49-F238E27FC236}">
                  <a16:creationId xmlns:a16="http://schemas.microsoft.com/office/drawing/2014/main" id="{B799F31A-E01E-81E6-1BF2-AE0CAF3A40D9}"/>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1" name="Rectangle 10">
              <a:extLst>
                <a:ext uri="{FF2B5EF4-FFF2-40B4-BE49-F238E27FC236}">
                  <a16:creationId xmlns:a16="http://schemas.microsoft.com/office/drawing/2014/main" id="{BB893EAE-F323-C70A-9795-11C29F7C58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2" name="Rectangle 11">
              <a:extLst>
                <a:ext uri="{FF2B5EF4-FFF2-40B4-BE49-F238E27FC236}">
                  <a16:creationId xmlns:a16="http://schemas.microsoft.com/office/drawing/2014/main" id="{399EAD1B-E4E2-22C2-7C69-D1EF7C853D51}"/>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59650222-148F-F982-79AF-ED658EAD3371}"/>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7D52C708-4D11-86D4-136B-EB6BE159F532}"/>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2" name="Group 1">
            <a:extLst>
              <a:ext uri="{FF2B5EF4-FFF2-40B4-BE49-F238E27FC236}">
                <a16:creationId xmlns:a16="http://schemas.microsoft.com/office/drawing/2014/main" id="{96FAF74C-A51F-C7E1-A080-7A3D94490181}"/>
              </a:ext>
            </a:extLst>
          </p:cNvPr>
          <p:cNvGrpSpPr/>
          <p:nvPr userDrawn="1"/>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6B79B28B-1D56-CFF7-650C-F52A95E06D84}"/>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5" name="Rectangle 14">
              <a:extLst>
                <a:ext uri="{FF2B5EF4-FFF2-40B4-BE49-F238E27FC236}">
                  <a16:creationId xmlns:a16="http://schemas.microsoft.com/office/drawing/2014/main" id="{536BC7FA-A1AC-3540-E9DB-068A387032DA}"/>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6" name="Rectangle 15">
              <a:extLst>
                <a:ext uri="{FF2B5EF4-FFF2-40B4-BE49-F238E27FC236}">
                  <a16:creationId xmlns:a16="http://schemas.microsoft.com/office/drawing/2014/main" id="{9799ADFF-5F62-E450-270D-1801757E9755}"/>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7" name="Rectangle 16">
              <a:extLst>
                <a:ext uri="{FF2B5EF4-FFF2-40B4-BE49-F238E27FC236}">
                  <a16:creationId xmlns:a16="http://schemas.microsoft.com/office/drawing/2014/main" id="{F8A79E30-5C8C-0FDD-3588-5B0739E5EA4E}"/>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8" name="Rectangle 17">
              <a:extLst>
                <a:ext uri="{FF2B5EF4-FFF2-40B4-BE49-F238E27FC236}">
                  <a16:creationId xmlns:a16="http://schemas.microsoft.com/office/drawing/2014/main" id="{4230FE01-CFD0-088A-F850-06030D116476}"/>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9" name="Rectangle 18">
              <a:extLst>
                <a:ext uri="{FF2B5EF4-FFF2-40B4-BE49-F238E27FC236}">
                  <a16:creationId xmlns:a16="http://schemas.microsoft.com/office/drawing/2014/main" id="{F9450624-0F41-F543-7D31-2DD0874D4B76}"/>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3869616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6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EBBA21A-9E3D-17B4-6167-C8B634625D39}"/>
              </a:ext>
            </a:extLst>
          </p:cNvPr>
          <p:cNvSpPr>
            <a:spLocks noGrp="1"/>
          </p:cNvSpPr>
          <p:nvPr>
            <p:ph type="pic" sz="quarter" idx="13"/>
          </p:nvPr>
        </p:nvSpPr>
        <p:spPr>
          <a:xfrm>
            <a:off x="152400" y="1"/>
            <a:ext cx="11887200" cy="3073400"/>
          </a:xfrm>
          <a:custGeom>
            <a:avLst/>
            <a:gdLst>
              <a:gd name="connsiteX0" fmla="*/ 0 w 11887200"/>
              <a:gd name="connsiteY0" fmla="*/ 0 h 3073400"/>
              <a:gd name="connsiteX1" fmla="*/ 11887200 w 11887200"/>
              <a:gd name="connsiteY1" fmla="*/ 0 h 3073400"/>
              <a:gd name="connsiteX2" fmla="*/ 11887200 w 11887200"/>
              <a:gd name="connsiteY2" fmla="*/ 2458705 h 3073400"/>
              <a:gd name="connsiteX3" fmla="*/ 11281821 w 11887200"/>
              <a:gd name="connsiteY3" fmla="*/ 3073400 h 3073400"/>
              <a:gd name="connsiteX4" fmla="*/ 3021019 w 11887200"/>
              <a:gd name="connsiteY4" fmla="*/ 3073400 h 3073400"/>
              <a:gd name="connsiteX5" fmla="*/ 3021019 w 11887200"/>
              <a:gd name="connsiteY5" fmla="*/ 3073399 h 3073400"/>
              <a:gd name="connsiteX6" fmla="*/ 3021019 w 11887200"/>
              <a:gd name="connsiteY6" fmla="*/ 2864376 h 3073400"/>
              <a:gd name="connsiteX7" fmla="*/ 722319 w 11887200"/>
              <a:gd name="connsiteY7" fmla="*/ 2864376 h 3073400"/>
              <a:gd name="connsiteX8" fmla="*/ 722318 w 11887200"/>
              <a:gd name="connsiteY8" fmla="*/ 3073399 h 3073400"/>
              <a:gd name="connsiteX9" fmla="*/ 722318 w 11887200"/>
              <a:gd name="connsiteY9" fmla="*/ 3073400 h 3073400"/>
              <a:gd name="connsiteX10" fmla="*/ 605379 w 11887200"/>
              <a:gd name="connsiteY10" fmla="*/ 3073400 h 3073400"/>
              <a:gd name="connsiteX11" fmla="*/ 0 w 11887200"/>
              <a:gd name="connsiteY11" fmla="*/ 2458705 h 307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87200" h="3073400">
                <a:moveTo>
                  <a:pt x="0" y="0"/>
                </a:moveTo>
                <a:lnTo>
                  <a:pt x="11887200" y="0"/>
                </a:lnTo>
                <a:lnTo>
                  <a:pt x="11887200" y="2458705"/>
                </a:lnTo>
                <a:cubicBezTo>
                  <a:pt x="11887200" y="2798192"/>
                  <a:pt x="11616163" y="3073400"/>
                  <a:pt x="11281821" y="3073400"/>
                </a:cubicBezTo>
                <a:lnTo>
                  <a:pt x="3021019" y="3073400"/>
                </a:lnTo>
                <a:lnTo>
                  <a:pt x="3021019" y="3073399"/>
                </a:lnTo>
                <a:lnTo>
                  <a:pt x="3021019" y="2864376"/>
                </a:lnTo>
                <a:lnTo>
                  <a:pt x="722319" y="2864376"/>
                </a:lnTo>
                <a:cubicBezTo>
                  <a:pt x="722319" y="2934050"/>
                  <a:pt x="722318" y="3003725"/>
                  <a:pt x="722318" y="3073399"/>
                </a:cubicBezTo>
                <a:lnTo>
                  <a:pt x="722318" y="3073400"/>
                </a:lnTo>
                <a:lnTo>
                  <a:pt x="605379" y="3073400"/>
                </a:lnTo>
                <a:cubicBezTo>
                  <a:pt x="271037" y="3073400"/>
                  <a:pt x="0" y="2798192"/>
                  <a:pt x="0" y="2458705"/>
                </a:cubicBezTo>
                <a:close/>
              </a:path>
            </a:pathLst>
          </a:custGeom>
        </p:spPr>
        <p:txBody>
          <a:bodyPr wrap="square">
            <a:noAutofit/>
          </a:bodyPr>
          <a:lstStyle/>
          <a:p>
            <a:r>
              <a:rPr lang="en-US"/>
              <a:t>Click icon to add picture</a:t>
            </a:r>
          </a:p>
        </p:txBody>
      </p:sp>
      <p:sp>
        <p:nvSpPr>
          <p:cNvPr id="8" name="Text Placeholder 7">
            <a:extLst>
              <a:ext uri="{FF2B5EF4-FFF2-40B4-BE49-F238E27FC236}">
                <a16:creationId xmlns:a16="http://schemas.microsoft.com/office/drawing/2014/main" id="{71C06F76-FE42-62AA-01A0-36CD71DD2EC0}"/>
              </a:ext>
            </a:extLst>
          </p:cNvPr>
          <p:cNvSpPr>
            <a:spLocks noGrp="1"/>
          </p:cNvSpPr>
          <p:nvPr>
            <p:ph type="body" sz="quarter" idx="12"/>
          </p:nvPr>
        </p:nvSpPr>
        <p:spPr>
          <a:xfrm>
            <a:off x="6324599" y="3429000"/>
            <a:ext cx="5361509" cy="2688430"/>
          </a:xfrm>
          <a:custGeom>
            <a:avLst/>
            <a:gdLst>
              <a:gd name="connsiteX0" fmla="*/ 448081 w 5361509"/>
              <a:gd name="connsiteY0" fmla="*/ 0 h 2688430"/>
              <a:gd name="connsiteX1" fmla="*/ 4913428 w 5361509"/>
              <a:gd name="connsiteY1" fmla="*/ 0 h 2688430"/>
              <a:gd name="connsiteX2" fmla="*/ 5361509 w 5361509"/>
              <a:gd name="connsiteY2" fmla="*/ 448081 h 2688430"/>
              <a:gd name="connsiteX3" fmla="*/ 5361509 w 5361509"/>
              <a:gd name="connsiteY3" fmla="*/ 2240349 h 2688430"/>
              <a:gd name="connsiteX4" fmla="*/ 4913428 w 5361509"/>
              <a:gd name="connsiteY4" fmla="*/ 2688430 h 2688430"/>
              <a:gd name="connsiteX5" fmla="*/ 448081 w 5361509"/>
              <a:gd name="connsiteY5" fmla="*/ 2688430 h 2688430"/>
              <a:gd name="connsiteX6" fmla="*/ 0 w 5361509"/>
              <a:gd name="connsiteY6" fmla="*/ 2240349 h 2688430"/>
              <a:gd name="connsiteX7" fmla="*/ 0 w 5361509"/>
              <a:gd name="connsiteY7" fmla="*/ 584200 h 2688430"/>
              <a:gd name="connsiteX8" fmla="*/ 203201 w 5361509"/>
              <a:gd name="connsiteY8" fmla="*/ 584200 h 2688430"/>
              <a:gd name="connsiteX9" fmla="*/ 317501 w 5361509"/>
              <a:gd name="connsiteY9" fmla="*/ 469900 h 2688430"/>
              <a:gd name="connsiteX10" fmla="*/ 317501 w 5361509"/>
              <a:gd name="connsiteY10" fmla="*/ 355600 h 2688430"/>
              <a:gd name="connsiteX11" fmla="*/ 9780 w 5361509"/>
              <a:gd name="connsiteY11" fmla="*/ 355600 h 2688430"/>
              <a:gd name="connsiteX12" fmla="*/ 35213 w 5361509"/>
              <a:gd name="connsiteY12" fmla="*/ 273668 h 2688430"/>
              <a:gd name="connsiteX13" fmla="*/ 448081 w 5361509"/>
              <a:gd name="connsiteY13" fmla="*/ 0 h 26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1509" h="2688430">
                <a:moveTo>
                  <a:pt x="448081" y="0"/>
                </a:moveTo>
                <a:lnTo>
                  <a:pt x="4913428" y="0"/>
                </a:lnTo>
                <a:cubicBezTo>
                  <a:pt x="5160896" y="0"/>
                  <a:pt x="5361509" y="200613"/>
                  <a:pt x="5361509" y="448081"/>
                </a:cubicBezTo>
                <a:lnTo>
                  <a:pt x="5361509" y="2240349"/>
                </a:lnTo>
                <a:cubicBezTo>
                  <a:pt x="5361509" y="2487817"/>
                  <a:pt x="5160896" y="2688430"/>
                  <a:pt x="4913428" y="2688430"/>
                </a:cubicBezTo>
                <a:lnTo>
                  <a:pt x="448081" y="2688430"/>
                </a:lnTo>
                <a:cubicBezTo>
                  <a:pt x="200613" y="2688430"/>
                  <a:pt x="0" y="2487817"/>
                  <a:pt x="0" y="2240349"/>
                </a:cubicBezTo>
                <a:lnTo>
                  <a:pt x="0" y="584200"/>
                </a:lnTo>
                <a:lnTo>
                  <a:pt x="203201" y="584200"/>
                </a:lnTo>
                <a:cubicBezTo>
                  <a:pt x="266327" y="584200"/>
                  <a:pt x="317501" y="533026"/>
                  <a:pt x="317501" y="469900"/>
                </a:cubicBezTo>
                <a:lnTo>
                  <a:pt x="317501" y="355600"/>
                </a:lnTo>
                <a:lnTo>
                  <a:pt x="9780" y="355600"/>
                </a:lnTo>
                <a:lnTo>
                  <a:pt x="35213" y="273668"/>
                </a:lnTo>
                <a:cubicBezTo>
                  <a:pt x="103235" y="112845"/>
                  <a:pt x="262480" y="0"/>
                  <a:pt x="448081" y="0"/>
                </a:cubicBezTo>
                <a:close/>
              </a:path>
            </a:pathLst>
          </a:custGeom>
          <a:ln w="12700">
            <a:solidFill>
              <a:schemeClr val="bg1">
                <a:lumMod val="85000"/>
              </a:schemeClr>
            </a:solidFill>
          </a:ln>
        </p:spPr>
        <p:txBody>
          <a:bodyPr wrap="square" lIns="457200" tIns="274320" rIns="365760" bIns="274320">
            <a:noAutofit/>
          </a:bodyPr>
          <a:lstStyle>
            <a:lvl1pPr>
              <a:defRPr sz="2400">
                <a:solidFill>
                  <a:schemeClr val="accent2"/>
                </a:solidFill>
              </a:defRPr>
            </a:lvl1pPr>
            <a:lvl2pPr>
              <a:defRPr sz="20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94A0456-0AD8-50F9-D075-0BD559CDD361}"/>
              </a:ext>
            </a:extLst>
          </p:cNvPr>
          <p:cNvSpPr>
            <a:spLocks noGrp="1"/>
          </p:cNvSpPr>
          <p:nvPr>
            <p:ph type="title"/>
          </p:nvPr>
        </p:nvSpPr>
        <p:spPr>
          <a:xfrm>
            <a:off x="505891" y="3699668"/>
            <a:ext cx="5272087" cy="2308026"/>
          </a:xfrm>
        </p:spPr>
        <p:txBody>
          <a:bodyPr/>
          <a:lstStyle/>
          <a:p>
            <a:r>
              <a:rPr lang="en-US"/>
              <a:t>Click to edit Master title style</a:t>
            </a:r>
          </a:p>
        </p:txBody>
      </p:sp>
      <p:sp>
        <p:nvSpPr>
          <p:cNvPr id="10" name="Rectangle: Top Corners Rounded 9">
            <a:extLst>
              <a:ext uri="{FF2B5EF4-FFF2-40B4-BE49-F238E27FC236}">
                <a16:creationId xmlns:a16="http://schemas.microsoft.com/office/drawing/2014/main" id="{595D105F-606B-285B-961F-F8733B4A8E75}"/>
              </a:ext>
            </a:extLst>
          </p:cNvPr>
          <p:cNvSpPr/>
          <p:nvPr/>
        </p:nvSpPr>
        <p:spPr>
          <a:xfrm rot="10800000">
            <a:off x="6096000" y="3784600"/>
            <a:ext cx="546100" cy="228600"/>
          </a:xfrm>
          <a:prstGeom prst="round2SameRect">
            <a:avLst>
              <a:gd name="adj1" fmla="val 50000"/>
              <a:gd name="adj2" fmla="val 0"/>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13">
            <a:extLst>
              <a:ext uri="{FF2B5EF4-FFF2-40B4-BE49-F238E27FC236}">
                <a16:creationId xmlns:a16="http://schemas.microsoft.com/office/drawing/2014/main" id="{60F899B2-1B69-CD0C-6045-8D70D7F7D271}"/>
              </a:ext>
            </a:extLst>
          </p:cNvPr>
          <p:cNvSpPr/>
          <p:nvPr/>
        </p:nvSpPr>
        <p:spPr>
          <a:xfrm rot="10800000">
            <a:off x="874719" y="2864377"/>
            <a:ext cx="2298700" cy="418047"/>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76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DB1FC8-BCE4-450D-96F7-59CA3EB8A3EF}"/>
              </a:ext>
            </a:extLst>
          </p:cNvPr>
          <p:cNvSpPr>
            <a:spLocks noGrp="1"/>
          </p:cNvSpPr>
          <p:nvPr>
            <p:ph type="pic" sz="quarter" idx="10"/>
          </p:nvPr>
        </p:nvSpPr>
        <p:spPr>
          <a:xfrm>
            <a:off x="0" y="1794617"/>
            <a:ext cx="12192000" cy="5063383"/>
          </a:xfrm>
          <a:prstGeom prst="round2SameRect">
            <a:avLst/>
          </a:prstGeom>
        </p:spPr>
        <p:txBody>
          <a:bodyPr/>
          <a:lstStyle/>
          <a:p>
            <a:r>
              <a:rPr lang="en-US"/>
              <a:t>Click icon to add picture</a:t>
            </a:r>
          </a:p>
        </p:txBody>
      </p:sp>
      <p:sp>
        <p:nvSpPr>
          <p:cNvPr id="2" name="Title 1">
            <a:extLst>
              <a:ext uri="{FF2B5EF4-FFF2-40B4-BE49-F238E27FC236}">
                <a16:creationId xmlns:a16="http://schemas.microsoft.com/office/drawing/2014/main" id="{D64F8A41-2FAE-34FC-81E8-AA96D04B36DD}"/>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8AA5BE01-821A-3C55-C4BB-4631E236BBB4}"/>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88838A31-61B1-0F68-D965-6C414E7BCF21}"/>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1F204092-E56E-95CE-AF13-864EC718F63D}"/>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52DF92D6-E0BA-55A4-6A5F-A9930FC8E6DC}"/>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8" name="Rectangle 7">
              <a:extLst>
                <a:ext uri="{FF2B5EF4-FFF2-40B4-BE49-F238E27FC236}">
                  <a16:creationId xmlns:a16="http://schemas.microsoft.com/office/drawing/2014/main" id="{A1948B66-85B4-D765-2390-45E1D981F1FB}"/>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9" name="Rectangle 8">
              <a:extLst>
                <a:ext uri="{FF2B5EF4-FFF2-40B4-BE49-F238E27FC236}">
                  <a16:creationId xmlns:a16="http://schemas.microsoft.com/office/drawing/2014/main" id="{03025E73-1167-A9C8-0019-623D2DACA9C3}"/>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0" name="Rectangle 9">
              <a:extLst>
                <a:ext uri="{FF2B5EF4-FFF2-40B4-BE49-F238E27FC236}">
                  <a16:creationId xmlns:a16="http://schemas.microsoft.com/office/drawing/2014/main" id="{61DA3BDD-5482-26DD-7900-12DB6C4EC18A}"/>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1" name="Group 10">
            <a:extLst>
              <a:ext uri="{FF2B5EF4-FFF2-40B4-BE49-F238E27FC236}">
                <a16:creationId xmlns:a16="http://schemas.microsoft.com/office/drawing/2014/main" id="{6CC1EEB1-D084-A86D-E2FB-96C70FA626DF}"/>
              </a:ext>
            </a:extLst>
          </p:cNvPr>
          <p:cNvGrpSpPr/>
          <p:nvPr userDrawn="1"/>
        </p:nvGrpSpPr>
        <p:grpSpPr>
          <a:xfrm>
            <a:off x="12700000" y="0"/>
            <a:ext cx="1739900" cy="4699000"/>
            <a:chOff x="12700000" y="0"/>
            <a:chExt cx="1920240" cy="5273558"/>
          </a:xfrm>
        </p:grpSpPr>
        <p:sp>
          <p:nvSpPr>
            <p:cNvPr id="12" name="Rectangle 11">
              <a:extLst>
                <a:ext uri="{FF2B5EF4-FFF2-40B4-BE49-F238E27FC236}">
                  <a16:creationId xmlns:a16="http://schemas.microsoft.com/office/drawing/2014/main" id="{FAE79A14-35C0-FE85-F87A-A409564D68BA}"/>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3" name="Rectangle 12">
              <a:extLst>
                <a:ext uri="{FF2B5EF4-FFF2-40B4-BE49-F238E27FC236}">
                  <a16:creationId xmlns:a16="http://schemas.microsoft.com/office/drawing/2014/main" id="{9DEAB495-0D2E-9686-83D6-C191BDF2F239}"/>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4" name="Rectangle 13">
              <a:extLst>
                <a:ext uri="{FF2B5EF4-FFF2-40B4-BE49-F238E27FC236}">
                  <a16:creationId xmlns:a16="http://schemas.microsoft.com/office/drawing/2014/main" id="{05B0BF76-7C8A-902B-E1B7-DE97DE62CD9D}"/>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5" name="Rectangle 14">
              <a:extLst>
                <a:ext uri="{FF2B5EF4-FFF2-40B4-BE49-F238E27FC236}">
                  <a16:creationId xmlns:a16="http://schemas.microsoft.com/office/drawing/2014/main" id="{5A4DB331-4D04-5DDD-D12B-FD0B533BE373}"/>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6" name="Rectangle 15">
              <a:extLst>
                <a:ext uri="{FF2B5EF4-FFF2-40B4-BE49-F238E27FC236}">
                  <a16:creationId xmlns:a16="http://schemas.microsoft.com/office/drawing/2014/main" id="{559EA469-257B-F7CC-B765-EB5DF900EEF9}"/>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7" name="Rectangle 16">
              <a:extLst>
                <a:ext uri="{FF2B5EF4-FFF2-40B4-BE49-F238E27FC236}">
                  <a16:creationId xmlns:a16="http://schemas.microsoft.com/office/drawing/2014/main" id="{F3B47DB2-73B1-F078-02E7-F025F39985B6}"/>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2974839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Quote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814C8DC-E14A-3058-F2E4-B9DE960EC5C0}"/>
              </a:ext>
            </a:extLst>
          </p:cNvPr>
          <p:cNvSpPr>
            <a:spLocks noGrp="1"/>
          </p:cNvSpPr>
          <p:nvPr>
            <p:ph type="pic" sz="quarter" idx="10"/>
          </p:nvPr>
        </p:nvSpPr>
        <p:spPr>
          <a:xfrm>
            <a:off x="0" y="0"/>
            <a:ext cx="12192000" cy="6858000"/>
          </a:xfrm>
          <a:prstGeom prst="rect">
            <a:avLst/>
          </a:prstGeom>
        </p:spPr>
        <p:txBody>
          <a:bodyPr wrap="square">
            <a:noAutofit/>
          </a:bodyPr>
          <a:lstStyle/>
          <a:p>
            <a:r>
              <a:rPr lang="en-US"/>
              <a:t>Click icon to add picture</a:t>
            </a:r>
          </a:p>
        </p:txBody>
      </p:sp>
      <p:sp>
        <p:nvSpPr>
          <p:cNvPr id="5" name="Text Placeholder 4">
            <a:extLst>
              <a:ext uri="{FF2B5EF4-FFF2-40B4-BE49-F238E27FC236}">
                <a16:creationId xmlns:a16="http://schemas.microsoft.com/office/drawing/2014/main" id="{931F92E5-8A27-A816-A01E-6C0B7C0146C9}"/>
              </a:ext>
            </a:extLst>
          </p:cNvPr>
          <p:cNvSpPr>
            <a:spLocks noGrp="1"/>
          </p:cNvSpPr>
          <p:nvPr>
            <p:ph type="body" sz="quarter" idx="11"/>
          </p:nvPr>
        </p:nvSpPr>
        <p:spPr>
          <a:xfrm>
            <a:off x="5094514" y="3543299"/>
            <a:ext cx="6733269" cy="2423885"/>
          </a:xfrm>
          <a:prstGeom prst="roundRect">
            <a:avLst/>
          </a:prstGeom>
          <a:solidFill>
            <a:srgbClr val="CCCCCC"/>
          </a:solidFill>
        </p:spPr>
        <p:txBody>
          <a:bodyPr lIns="548640">
            <a:normAutofit/>
          </a:bodyPr>
          <a:lstStyle>
            <a:lvl1pPr marL="0" indent="0">
              <a:lnSpc>
                <a:spcPct val="100000"/>
              </a:lnSpc>
              <a:buNone/>
              <a:defRPr sz="2000" b="1"/>
            </a:lvl1pPr>
          </a:lstStyle>
          <a:p>
            <a:pPr lvl="0"/>
            <a:r>
              <a:rPr lang="en-US"/>
              <a:t>Click to edit Master text styles</a:t>
            </a:r>
          </a:p>
        </p:txBody>
      </p:sp>
      <p:sp>
        <p:nvSpPr>
          <p:cNvPr id="2" name="Picture Placeholder 4">
            <a:extLst>
              <a:ext uri="{FF2B5EF4-FFF2-40B4-BE49-F238E27FC236}">
                <a16:creationId xmlns:a16="http://schemas.microsoft.com/office/drawing/2014/main" id="{4ABC0018-5F1B-8237-C7FA-2903661A9D9F}"/>
              </a:ext>
            </a:extLst>
          </p:cNvPr>
          <p:cNvSpPr>
            <a:spLocks noGrp="1"/>
          </p:cNvSpPr>
          <p:nvPr>
            <p:ph type="pic" sz="quarter" idx="12" hasCustomPrompt="1"/>
          </p:nvPr>
        </p:nvSpPr>
        <p:spPr>
          <a:xfrm>
            <a:off x="10298069" y="6438856"/>
            <a:ext cx="1062037" cy="201613"/>
          </a:xfrm>
          <a:blipFill dpi="0" rotWithShape="1">
            <a:blip r:embed="rId2">
              <a:extLst>
                <a:ext uri="{28A0092B-C50C-407E-A947-70E740481C1C}">
                  <a14:useLocalDpi xmlns:a14="http://schemas.microsoft.com/office/drawing/2010/main" val="0"/>
                </a:ext>
              </a:extLst>
            </a:blip>
            <a:srcRect/>
            <a:stretch>
              <a:fillRect/>
            </a:stretch>
          </a:blipFill>
        </p:spPr>
        <p:txBody>
          <a:bodyPr wrap="none">
            <a:noAutofit/>
          </a:bodyPr>
          <a:lstStyle>
            <a:lvl1pPr marL="0" indent="0" algn="ctr">
              <a:buNone/>
              <a:defRPr sz="1100"/>
            </a:lvl1pPr>
          </a:lstStyle>
          <a:p>
            <a:br>
              <a:rPr lang="en-US"/>
            </a:br>
            <a:r>
              <a:rPr lang="en-US"/>
              <a:t>Do not edit this field</a:t>
            </a:r>
          </a:p>
        </p:txBody>
      </p:sp>
      <p:grpSp>
        <p:nvGrpSpPr>
          <p:cNvPr id="3" name="Group 2">
            <a:extLst>
              <a:ext uri="{FF2B5EF4-FFF2-40B4-BE49-F238E27FC236}">
                <a16:creationId xmlns:a16="http://schemas.microsoft.com/office/drawing/2014/main" id="{4655AD2E-894E-A1CE-8844-A2A240F6BDD3}"/>
              </a:ext>
            </a:extLst>
          </p:cNvPr>
          <p:cNvGrpSpPr/>
          <p:nvPr/>
        </p:nvGrpSpPr>
        <p:grpSpPr>
          <a:xfrm>
            <a:off x="12700000" y="0"/>
            <a:ext cx="1739900" cy="4699000"/>
            <a:chOff x="12700000" y="0"/>
            <a:chExt cx="1920240" cy="5273558"/>
          </a:xfrm>
        </p:grpSpPr>
        <p:sp>
          <p:nvSpPr>
            <p:cNvPr id="4" name="Rectangle 3">
              <a:extLst>
                <a:ext uri="{FF2B5EF4-FFF2-40B4-BE49-F238E27FC236}">
                  <a16:creationId xmlns:a16="http://schemas.microsoft.com/office/drawing/2014/main" id="{AA426F87-A9A1-9CC3-7825-213C079F7AF1}"/>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9" name="Rectangle 8">
              <a:extLst>
                <a:ext uri="{FF2B5EF4-FFF2-40B4-BE49-F238E27FC236}">
                  <a16:creationId xmlns:a16="http://schemas.microsoft.com/office/drawing/2014/main" id="{47056F51-16DF-AD26-F590-DB91DB90E1C4}"/>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0" name="Rectangle 9">
              <a:extLst>
                <a:ext uri="{FF2B5EF4-FFF2-40B4-BE49-F238E27FC236}">
                  <a16:creationId xmlns:a16="http://schemas.microsoft.com/office/drawing/2014/main" id="{5CCF1712-DFA5-6023-C918-AAC71F4449D5}"/>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9F736EB5-6C94-C4FB-C9E4-D0DD2AAB7D1F}"/>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2" name="Rectangle 11">
              <a:extLst>
                <a:ext uri="{FF2B5EF4-FFF2-40B4-BE49-F238E27FC236}">
                  <a16:creationId xmlns:a16="http://schemas.microsoft.com/office/drawing/2014/main" id="{DC358745-338D-B9A3-7AC0-B9CC36BBFDF6}"/>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3" name="Rectangle 12">
              <a:extLst>
                <a:ext uri="{FF2B5EF4-FFF2-40B4-BE49-F238E27FC236}">
                  <a16:creationId xmlns:a16="http://schemas.microsoft.com/office/drawing/2014/main" id="{13F54125-517A-375C-6FDD-30C1A0B38DFA}"/>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6" name="Group 5">
            <a:extLst>
              <a:ext uri="{FF2B5EF4-FFF2-40B4-BE49-F238E27FC236}">
                <a16:creationId xmlns:a16="http://schemas.microsoft.com/office/drawing/2014/main" id="{B4C5B4B0-5B0A-8D74-FEBC-54BC6654F9DF}"/>
              </a:ext>
            </a:extLst>
          </p:cNvPr>
          <p:cNvGrpSpPr/>
          <p:nvPr userDrawn="1"/>
        </p:nvGrpSpPr>
        <p:grpSpPr>
          <a:xfrm>
            <a:off x="12700000" y="0"/>
            <a:ext cx="1739900" cy="4699000"/>
            <a:chOff x="12700000" y="0"/>
            <a:chExt cx="1920240" cy="5273558"/>
          </a:xfrm>
        </p:grpSpPr>
        <p:sp>
          <p:nvSpPr>
            <p:cNvPr id="8" name="Rectangle 7">
              <a:extLst>
                <a:ext uri="{FF2B5EF4-FFF2-40B4-BE49-F238E27FC236}">
                  <a16:creationId xmlns:a16="http://schemas.microsoft.com/office/drawing/2014/main" id="{17F02F01-ABB9-6954-D454-294AEC50CE23}"/>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4" name="Rectangle 13">
              <a:extLst>
                <a:ext uri="{FF2B5EF4-FFF2-40B4-BE49-F238E27FC236}">
                  <a16:creationId xmlns:a16="http://schemas.microsoft.com/office/drawing/2014/main" id="{12DD9639-447C-596D-AE16-89E8350BF638}"/>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5" name="Rectangle 14">
              <a:extLst>
                <a:ext uri="{FF2B5EF4-FFF2-40B4-BE49-F238E27FC236}">
                  <a16:creationId xmlns:a16="http://schemas.microsoft.com/office/drawing/2014/main" id="{CA4E760F-286D-E774-DA7B-CEA398701025}"/>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6" name="Rectangle 15">
              <a:extLst>
                <a:ext uri="{FF2B5EF4-FFF2-40B4-BE49-F238E27FC236}">
                  <a16:creationId xmlns:a16="http://schemas.microsoft.com/office/drawing/2014/main" id="{BCCC5E1B-87E1-6103-DD6F-DAAF5214FCAC}"/>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7" name="Rectangle 16">
              <a:extLst>
                <a:ext uri="{FF2B5EF4-FFF2-40B4-BE49-F238E27FC236}">
                  <a16:creationId xmlns:a16="http://schemas.microsoft.com/office/drawing/2014/main" id="{F4149BF8-EE50-8C72-AF62-8BD214DF0EDA}"/>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8" name="Rectangle 17">
              <a:extLst>
                <a:ext uri="{FF2B5EF4-FFF2-40B4-BE49-F238E27FC236}">
                  <a16:creationId xmlns:a16="http://schemas.microsoft.com/office/drawing/2014/main" id="{7FD60EAB-0392-B45C-ACFC-C0EED77878D0}"/>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364465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5DA8-DEDE-663B-7BD8-3DB8456ADA98}"/>
              </a:ext>
            </a:extLst>
          </p:cNvPr>
          <p:cNvSpPr>
            <a:spLocks noGrp="1"/>
          </p:cNvSpPr>
          <p:nvPr>
            <p:ph type="ctrTitle"/>
          </p:nvPr>
        </p:nvSpPr>
        <p:spPr>
          <a:xfrm>
            <a:off x="5372100" y="4597637"/>
            <a:ext cx="5981700" cy="1879363"/>
          </a:xfrm>
        </p:spPr>
        <p:txBody>
          <a:bodyPr anchor="ctr">
            <a:normAutofit/>
          </a:bodyPr>
          <a:lstStyle>
            <a:lvl1pPr algn="r">
              <a:defRPr sz="4000">
                <a:latin typeface="+mn-lt"/>
              </a:defRPr>
            </a:lvl1pPr>
          </a:lstStyle>
          <a:p>
            <a:r>
              <a:rPr lang="en-US"/>
              <a:t>Click to edit Master title style</a:t>
            </a:r>
          </a:p>
        </p:txBody>
      </p:sp>
      <p:sp>
        <p:nvSpPr>
          <p:cNvPr id="3" name="Subtitle 2">
            <a:extLst>
              <a:ext uri="{FF2B5EF4-FFF2-40B4-BE49-F238E27FC236}">
                <a16:creationId xmlns:a16="http://schemas.microsoft.com/office/drawing/2014/main" id="{F3FC6EBA-0696-AB46-EC50-D6A33C796449}"/>
              </a:ext>
            </a:extLst>
          </p:cNvPr>
          <p:cNvSpPr>
            <a:spLocks noGrp="1"/>
          </p:cNvSpPr>
          <p:nvPr>
            <p:ph type="subTitle" idx="1" hasCustomPrompt="1"/>
          </p:nvPr>
        </p:nvSpPr>
        <p:spPr>
          <a:xfrm>
            <a:off x="863318" y="4597635"/>
            <a:ext cx="3908113" cy="1358783"/>
          </a:xfrm>
        </p:spPr>
        <p:txBody>
          <a:bodyPr anchor="ctr">
            <a:norm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&lt;speaker&gt;</a:t>
            </a:r>
          </a:p>
        </p:txBody>
      </p:sp>
      <p:sp>
        <p:nvSpPr>
          <p:cNvPr id="8" name="Picture Placeholder 15">
            <a:extLst>
              <a:ext uri="{FF2B5EF4-FFF2-40B4-BE49-F238E27FC236}">
                <a16:creationId xmlns:a16="http://schemas.microsoft.com/office/drawing/2014/main" id="{A1F685C6-81CA-EE8D-7451-BAF91A53184A}"/>
              </a:ext>
            </a:extLst>
          </p:cNvPr>
          <p:cNvSpPr>
            <a:spLocks noGrp="1"/>
          </p:cNvSpPr>
          <p:nvPr>
            <p:ph type="pic" sz="quarter" idx="16"/>
          </p:nvPr>
        </p:nvSpPr>
        <p:spPr>
          <a:xfrm>
            <a:off x="13690" y="1460500"/>
            <a:ext cx="10907835" cy="2959412"/>
          </a:xfrm>
          <a:prstGeom prst="rect">
            <a:avLst/>
          </a:prstGeom>
          <a:solidFill>
            <a:srgbClr val="FFFF00"/>
          </a:solidFill>
        </p:spPr>
        <p:txBody>
          <a:bodyPr/>
          <a:lstStyle/>
          <a:p>
            <a:r>
              <a:rPr lang="en-US"/>
              <a:t>Click icon to add picture</a:t>
            </a:r>
          </a:p>
        </p:txBody>
      </p:sp>
      <p:pic>
        <p:nvPicPr>
          <p:cNvPr id="9" name="Picture 8" descr="A picture containing sitting, clock, front, drawing&#10;&#10;Description automatically generated">
            <a:extLst>
              <a:ext uri="{FF2B5EF4-FFF2-40B4-BE49-F238E27FC236}">
                <a16:creationId xmlns:a16="http://schemas.microsoft.com/office/drawing/2014/main" id="{411E295A-2453-99A8-7FEA-DBC87536E55C}"/>
              </a:ext>
            </a:extLst>
          </p:cNvPr>
          <p:cNvPicPr>
            <a:picLocks noChangeAspect="1"/>
          </p:cNvPicPr>
          <p:nvPr/>
        </p:nvPicPr>
        <p:blipFill rotWithShape="1">
          <a:blip r:embed="rId2"/>
          <a:srcRect/>
          <a:stretch/>
        </p:blipFill>
        <p:spPr>
          <a:xfrm>
            <a:off x="838006" y="606593"/>
            <a:ext cx="2565397" cy="459412"/>
          </a:xfrm>
          <a:prstGeom prst="rect">
            <a:avLst/>
          </a:prstGeom>
        </p:spPr>
      </p:pic>
      <p:sp>
        <p:nvSpPr>
          <p:cNvPr id="10" name="Rectangle: Top Corners Rounded 9">
            <a:extLst>
              <a:ext uri="{FF2B5EF4-FFF2-40B4-BE49-F238E27FC236}">
                <a16:creationId xmlns:a16="http://schemas.microsoft.com/office/drawing/2014/main" id="{63B92E27-5562-03AD-1B6B-1EA25E38C223}"/>
              </a:ext>
            </a:extLst>
          </p:cNvPr>
          <p:cNvSpPr/>
          <p:nvPr/>
        </p:nvSpPr>
        <p:spPr>
          <a:xfrm rot="5400000">
            <a:off x="9582489" y="2603160"/>
            <a:ext cx="2959412" cy="674092"/>
          </a:xfrm>
          <a:prstGeom prst="round2SameRect">
            <a:avLst/>
          </a:prstGeom>
          <a:solidFill>
            <a:srgbClr val="782F4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863125" y="6091015"/>
            <a:ext cx="3908113" cy="385985"/>
          </a:xfrm>
        </p:spPr>
        <p:txBody>
          <a:bodyPr anchor="b">
            <a:normAutofit/>
          </a:bodyPr>
          <a:lstStyle>
            <a:lvl1pPr marL="0" indent="0">
              <a:buNone/>
              <a:defRPr sz="16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&lt;date&gt;</a:t>
            </a:r>
          </a:p>
        </p:txBody>
      </p:sp>
      <p:grpSp>
        <p:nvGrpSpPr>
          <p:cNvPr id="4" name="Group 3">
            <a:extLst>
              <a:ext uri="{FF2B5EF4-FFF2-40B4-BE49-F238E27FC236}">
                <a16:creationId xmlns:a16="http://schemas.microsoft.com/office/drawing/2014/main" id="{6C48C019-A687-EDC2-71E0-28542FF8B30B}"/>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9F03AED3-0AF2-26FB-5E24-D072D02EE7BD}"/>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7E6CF90E-05C6-1B61-7FB9-07BB4ACD693F}"/>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0B5203EA-9842-E390-2D0C-F82732272786}"/>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1BF6CC21-F5AE-0986-413C-9C344A973E52}"/>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B4EB4F8C-906B-AA2D-4407-C553192754F9}"/>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534EE01C-DAAA-12FD-C736-779E17DDFE0C}"/>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37CFDD66-E40E-7924-25C5-66A742F3C7B6}"/>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7EAD0B61-0951-3F43-D367-9297210643BA}"/>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75ED4C8F-510B-3FFC-05C2-95F43BD26B55}"/>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70D281B1-3A77-4EC8-0CCC-0C8165BC0E47}"/>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B729DFA0-9FC1-C366-B2A9-C0F4EA40694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F0E33BD5-C281-FE9B-AA67-D57790537382}"/>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FBE5EEC7-5320-4F34-2CF5-18053A6431B3}"/>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2205662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855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3FC6EBA-0696-AB46-EC50-D6A33C796449}"/>
              </a:ext>
            </a:extLst>
          </p:cNvPr>
          <p:cNvSpPr>
            <a:spLocks noGrp="1"/>
          </p:cNvSpPr>
          <p:nvPr>
            <p:ph type="subTitle" idx="1" hasCustomPrompt="1"/>
          </p:nvPr>
        </p:nvSpPr>
        <p:spPr>
          <a:xfrm>
            <a:off x="4838701" y="4499525"/>
            <a:ext cx="4933949" cy="1643279"/>
          </a:xfrm>
        </p:spPr>
        <p:txBody>
          <a:bodyPr anchor="ctr">
            <a:normAutofit/>
          </a:bodyPr>
          <a:lstStyle>
            <a:lvl1pPr marL="0" indent="0" algn="l">
              <a:buNone/>
              <a:defRPr sz="24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&lt;speaker&gt;</a:t>
            </a:r>
          </a:p>
          <a:p>
            <a:r>
              <a:rPr lang="en-US"/>
              <a:t>Email</a:t>
            </a:r>
          </a:p>
        </p:txBody>
      </p:sp>
      <p:pic>
        <p:nvPicPr>
          <p:cNvPr id="9" name="Picture 8" descr="A picture containing sitting, clock, front, drawing&#10;&#10;Description automatically generated">
            <a:extLst>
              <a:ext uri="{FF2B5EF4-FFF2-40B4-BE49-F238E27FC236}">
                <a16:creationId xmlns:a16="http://schemas.microsoft.com/office/drawing/2014/main" id="{411E295A-2453-99A8-7FEA-DBC87536E55C}"/>
              </a:ext>
            </a:extLst>
          </p:cNvPr>
          <p:cNvPicPr>
            <a:picLocks noChangeAspect="1"/>
          </p:cNvPicPr>
          <p:nvPr/>
        </p:nvPicPr>
        <p:blipFill rotWithShape="1">
          <a:blip r:embed="rId2"/>
          <a:srcRect/>
          <a:stretch/>
        </p:blipFill>
        <p:spPr>
          <a:xfrm>
            <a:off x="838006" y="606593"/>
            <a:ext cx="2565397" cy="459412"/>
          </a:xfrm>
          <a:prstGeom prst="rect">
            <a:avLst/>
          </a:prstGeom>
        </p:spPr>
      </p:pic>
      <p:grpSp>
        <p:nvGrpSpPr>
          <p:cNvPr id="4" name="Group 3">
            <a:extLst>
              <a:ext uri="{FF2B5EF4-FFF2-40B4-BE49-F238E27FC236}">
                <a16:creationId xmlns:a16="http://schemas.microsoft.com/office/drawing/2014/main" id="{250F080E-487F-8571-E4E1-D107397E8B17}"/>
              </a:ext>
            </a:extLst>
          </p:cNvPr>
          <p:cNvGrpSpPr/>
          <p:nvPr/>
        </p:nvGrpSpPr>
        <p:grpSpPr>
          <a:xfrm>
            <a:off x="5381625" y="391570"/>
            <a:ext cx="5213597" cy="4047900"/>
            <a:chOff x="5381625" y="638400"/>
            <a:chExt cx="5213597" cy="4047900"/>
          </a:xfrm>
        </p:grpSpPr>
        <p:sp>
          <p:nvSpPr>
            <p:cNvPr id="5" name="TextBox 4">
              <a:extLst>
                <a:ext uri="{FF2B5EF4-FFF2-40B4-BE49-F238E27FC236}">
                  <a16:creationId xmlns:a16="http://schemas.microsoft.com/office/drawing/2014/main" id="{773A2193-A881-0F2E-AECE-1E30316F0926}"/>
                </a:ext>
              </a:extLst>
            </p:cNvPr>
            <p:cNvSpPr txBox="1"/>
            <p:nvPr/>
          </p:nvSpPr>
          <p:spPr>
            <a:xfrm>
              <a:off x="6096000" y="1206209"/>
              <a:ext cx="4210050" cy="2215991"/>
            </a:xfrm>
            <a:prstGeom prst="rect">
              <a:avLst/>
            </a:prstGeom>
            <a:noFill/>
          </p:spPr>
          <p:txBody>
            <a:bodyPr wrap="square" rtlCol="0">
              <a:spAutoFit/>
            </a:bodyPr>
            <a:lstStyle/>
            <a:p>
              <a:r>
                <a:rPr lang="en-US" sz="13800">
                  <a:solidFill>
                    <a:schemeClr val="accent1"/>
                  </a:solidFill>
                  <a:latin typeface="Roboto Black" panose="02000000000000000000" pitchFamily="2" charset="0"/>
                  <a:ea typeface="Roboto Black" panose="02000000000000000000" pitchFamily="2" charset="0"/>
                </a:rPr>
                <a:t>Q&amp;A</a:t>
              </a:r>
            </a:p>
          </p:txBody>
        </p:sp>
        <p:grpSp>
          <p:nvGrpSpPr>
            <p:cNvPr id="6" name="Group 5">
              <a:extLst>
                <a:ext uri="{FF2B5EF4-FFF2-40B4-BE49-F238E27FC236}">
                  <a16:creationId xmlns:a16="http://schemas.microsoft.com/office/drawing/2014/main" id="{566CCBFD-A580-2AD8-5ED2-A41CBE7991AE}"/>
                </a:ext>
              </a:extLst>
            </p:cNvPr>
            <p:cNvGrpSpPr/>
            <p:nvPr/>
          </p:nvGrpSpPr>
          <p:grpSpPr>
            <a:xfrm flipH="1">
              <a:off x="5715000" y="962025"/>
              <a:ext cx="4591050" cy="3724275"/>
              <a:chOff x="5715000" y="962025"/>
              <a:chExt cx="4591050" cy="3724275"/>
            </a:xfrm>
          </p:grpSpPr>
          <p:sp>
            <p:nvSpPr>
              <p:cNvPr id="13" name="Freeform: Shape 12">
                <a:extLst>
                  <a:ext uri="{FF2B5EF4-FFF2-40B4-BE49-F238E27FC236}">
                    <a16:creationId xmlns:a16="http://schemas.microsoft.com/office/drawing/2014/main" id="{6CD645AB-FB30-9C70-1B17-EC3AE2A436B8}"/>
                  </a:ext>
                </a:extLst>
              </p:cNvPr>
              <p:cNvSpPr/>
              <p:nvPr/>
            </p:nvSpPr>
            <p:spPr>
              <a:xfrm>
                <a:off x="5715000" y="1562100"/>
                <a:ext cx="4086225" cy="3124200"/>
              </a:xfrm>
              <a:custGeom>
                <a:avLst/>
                <a:gdLst>
                  <a:gd name="connsiteX0" fmla="*/ 0 w 4086225"/>
                  <a:gd name="connsiteY0" fmla="*/ 0 h 3124200"/>
                  <a:gd name="connsiteX1" fmla="*/ 0 w 4086225"/>
                  <a:gd name="connsiteY1" fmla="*/ 2228850 h 3124200"/>
                  <a:gd name="connsiteX2" fmla="*/ 438150 w 4086225"/>
                  <a:gd name="connsiteY2" fmla="*/ 2228850 h 3124200"/>
                  <a:gd name="connsiteX3" fmla="*/ 971550 w 4086225"/>
                  <a:gd name="connsiteY3" fmla="*/ 3124200 h 3124200"/>
                  <a:gd name="connsiteX4" fmla="*/ 1504950 w 4086225"/>
                  <a:gd name="connsiteY4" fmla="*/ 2228850 h 3124200"/>
                  <a:gd name="connsiteX5" fmla="*/ 4086225 w 4086225"/>
                  <a:gd name="connsiteY5" fmla="*/ 222885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6225" h="3124200">
                    <a:moveTo>
                      <a:pt x="0" y="0"/>
                    </a:moveTo>
                    <a:lnTo>
                      <a:pt x="0" y="2228850"/>
                    </a:lnTo>
                    <a:lnTo>
                      <a:pt x="438150" y="2228850"/>
                    </a:lnTo>
                    <a:lnTo>
                      <a:pt x="971550" y="3124200"/>
                    </a:lnTo>
                    <a:lnTo>
                      <a:pt x="1504950" y="2228850"/>
                    </a:lnTo>
                    <a:lnTo>
                      <a:pt x="4086225" y="2228850"/>
                    </a:ln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CD22F1A-ADA5-51BC-737B-B92C4AA5E036}"/>
                  </a:ext>
                </a:extLst>
              </p:cNvPr>
              <p:cNvSpPr/>
              <p:nvPr/>
            </p:nvSpPr>
            <p:spPr>
              <a:xfrm>
                <a:off x="6248400" y="962025"/>
                <a:ext cx="4057650" cy="2295525"/>
              </a:xfrm>
              <a:custGeom>
                <a:avLst/>
                <a:gdLst>
                  <a:gd name="connsiteX0" fmla="*/ 0 w 4057650"/>
                  <a:gd name="connsiteY0" fmla="*/ 0 h 2295525"/>
                  <a:gd name="connsiteX1" fmla="*/ 4057650 w 4057650"/>
                  <a:gd name="connsiteY1" fmla="*/ 0 h 2295525"/>
                  <a:gd name="connsiteX2" fmla="*/ 4057650 w 4057650"/>
                  <a:gd name="connsiteY2" fmla="*/ 2295525 h 2295525"/>
                </a:gdLst>
                <a:ahLst/>
                <a:cxnLst>
                  <a:cxn ang="0">
                    <a:pos x="connsiteX0" y="connsiteY0"/>
                  </a:cxn>
                  <a:cxn ang="0">
                    <a:pos x="connsiteX1" y="connsiteY1"/>
                  </a:cxn>
                  <a:cxn ang="0">
                    <a:pos x="connsiteX2" y="connsiteY2"/>
                  </a:cxn>
                </a:cxnLst>
                <a:rect l="l" t="t" r="r" b="b"/>
                <a:pathLst>
                  <a:path w="4057650" h="2295525">
                    <a:moveTo>
                      <a:pt x="0" y="0"/>
                    </a:moveTo>
                    <a:lnTo>
                      <a:pt x="4057650" y="0"/>
                    </a:lnTo>
                    <a:lnTo>
                      <a:pt x="4057650" y="2295525"/>
                    </a:ln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Question Mark outline">
              <a:extLst>
                <a:ext uri="{FF2B5EF4-FFF2-40B4-BE49-F238E27FC236}">
                  <a16:creationId xmlns:a16="http://schemas.microsoft.com/office/drawing/2014/main" id="{C0650126-A52E-4602-8351-EC93D7060C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0822" y="638400"/>
              <a:ext cx="914400" cy="914400"/>
            </a:xfrm>
            <a:prstGeom prst="rect">
              <a:avLst/>
            </a:prstGeom>
          </p:spPr>
        </p:pic>
        <p:pic>
          <p:nvPicPr>
            <p:cNvPr id="11" name="Graphic 10" descr="Question Mark outline">
              <a:extLst>
                <a:ext uri="{FF2B5EF4-FFF2-40B4-BE49-F238E27FC236}">
                  <a16:creationId xmlns:a16="http://schemas.microsoft.com/office/drawing/2014/main" id="{02A3BE6F-688C-6629-E509-B148DEA05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1625" y="3317605"/>
              <a:ext cx="914400" cy="914400"/>
            </a:xfrm>
            <a:prstGeom prst="rect">
              <a:avLst/>
            </a:prstGeom>
          </p:spPr>
        </p:pic>
      </p:grpSp>
      <p:sp>
        <p:nvSpPr>
          <p:cNvPr id="15" name="Picture Placeholder 6">
            <a:extLst>
              <a:ext uri="{FF2B5EF4-FFF2-40B4-BE49-F238E27FC236}">
                <a16:creationId xmlns:a16="http://schemas.microsoft.com/office/drawing/2014/main" id="{304252A5-8FD5-A10D-2691-CBC610E22B4D}"/>
              </a:ext>
            </a:extLst>
          </p:cNvPr>
          <p:cNvSpPr>
            <a:spLocks noGrp="1"/>
          </p:cNvSpPr>
          <p:nvPr>
            <p:ph type="pic" sz="quarter" idx="18"/>
          </p:nvPr>
        </p:nvSpPr>
        <p:spPr>
          <a:xfrm rot="5400000">
            <a:off x="692053" y="2965550"/>
            <a:ext cx="2664655" cy="4048761"/>
          </a:xfrm>
          <a:prstGeom prst="round2SameRect">
            <a:avLst>
              <a:gd name="adj1" fmla="val 0"/>
              <a:gd name="adj2" fmla="val 0"/>
            </a:avLst>
          </a:prstGeom>
          <a:solidFill>
            <a:srgbClr val="FFFF00"/>
          </a:solidFill>
        </p:spPr>
        <p:txBody>
          <a:bodyPr vert="vert270"/>
          <a:lstStyle>
            <a:lvl1pPr marL="0" indent="0">
              <a:buNone/>
              <a:defRPr/>
            </a:lvl1pPr>
          </a:lstStyle>
          <a:p>
            <a:r>
              <a:rPr lang="en-US"/>
              <a:t>Click icon to add picture</a:t>
            </a:r>
          </a:p>
        </p:txBody>
      </p:sp>
      <p:sp>
        <p:nvSpPr>
          <p:cNvPr id="16" name="Rectangle: Top Corners Rounded 15">
            <a:extLst>
              <a:ext uri="{FF2B5EF4-FFF2-40B4-BE49-F238E27FC236}">
                <a16:creationId xmlns:a16="http://schemas.microsoft.com/office/drawing/2014/main" id="{1E00FCF0-6E04-9EC0-A844-E336BB711586}"/>
              </a:ext>
            </a:extLst>
          </p:cNvPr>
          <p:cNvSpPr/>
          <p:nvPr/>
        </p:nvSpPr>
        <p:spPr>
          <a:xfrm rot="5400000">
            <a:off x="2925663" y="4780696"/>
            <a:ext cx="2664660" cy="418464"/>
          </a:xfrm>
          <a:prstGeom prst="round2SameRect">
            <a:avLst>
              <a:gd name="adj1" fmla="val 50000"/>
              <a:gd name="adj2" fmla="val 0"/>
            </a:avLst>
          </a:prstGeom>
          <a:solidFill>
            <a:srgbClr val="782F4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943B71-6813-1B7F-2AFC-DA3AEC92B82B}"/>
              </a:ext>
            </a:extLst>
          </p:cNvPr>
          <p:cNvGrpSpPr/>
          <p:nvPr/>
        </p:nvGrpSpPr>
        <p:grpSpPr>
          <a:xfrm>
            <a:off x="12700000" y="0"/>
            <a:ext cx="1739900" cy="4699000"/>
            <a:chOff x="12700000" y="0"/>
            <a:chExt cx="1920240" cy="5273558"/>
          </a:xfrm>
        </p:grpSpPr>
        <p:sp>
          <p:nvSpPr>
            <p:cNvPr id="19" name="Rectangle 18">
              <a:extLst>
                <a:ext uri="{FF2B5EF4-FFF2-40B4-BE49-F238E27FC236}">
                  <a16:creationId xmlns:a16="http://schemas.microsoft.com/office/drawing/2014/main" id="{AFC13826-4653-5A80-E88A-8F01A5C9EB9B}"/>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20" name="Rectangle 19">
              <a:extLst>
                <a:ext uri="{FF2B5EF4-FFF2-40B4-BE49-F238E27FC236}">
                  <a16:creationId xmlns:a16="http://schemas.microsoft.com/office/drawing/2014/main" id="{AA19B922-D996-9F62-3F13-A8CEE379B7EF}"/>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21" name="Rectangle 20">
              <a:extLst>
                <a:ext uri="{FF2B5EF4-FFF2-40B4-BE49-F238E27FC236}">
                  <a16:creationId xmlns:a16="http://schemas.microsoft.com/office/drawing/2014/main" id="{DCD3DDFD-0900-E4CA-5ECA-517B63871722}"/>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22" name="Rectangle 21">
              <a:extLst>
                <a:ext uri="{FF2B5EF4-FFF2-40B4-BE49-F238E27FC236}">
                  <a16:creationId xmlns:a16="http://schemas.microsoft.com/office/drawing/2014/main" id="{6A1359CB-0467-BD78-8910-F3155FDDEA4C}"/>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3" name="Rectangle 22">
              <a:extLst>
                <a:ext uri="{FF2B5EF4-FFF2-40B4-BE49-F238E27FC236}">
                  <a16:creationId xmlns:a16="http://schemas.microsoft.com/office/drawing/2014/main" id="{84059CB3-8F46-B616-D813-52B752C07A62}"/>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4" name="Rectangle 23">
              <a:extLst>
                <a:ext uri="{FF2B5EF4-FFF2-40B4-BE49-F238E27FC236}">
                  <a16:creationId xmlns:a16="http://schemas.microsoft.com/office/drawing/2014/main" id="{5A349CCF-C4E2-CDBB-F568-842F1F2D32C8}"/>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2" name="Group 1">
            <a:extLst>
              <a:ext uri="{FF2B5EF4-FFF2-40B4-BE49-F238E27FC236}">
                <a16:creationId xmlns:a16="http://schemas.microsoft.com/office/drawing/2014/main" id="{CDF0ABD6-5E06-5ABE-2F5B-62AA56EFA6E3}"/>
              </a:ext>
            </a:extLst>
          </p:cNvPr>
          <p:cNvGrpSpPr/>
          <p:nvPr userDrawn="1"/>
        </p:nvGrpSpPr>
        <p:grpSpPr>
          <a:xfrm>
            <a:off x="5381625" y="391570"/>
            <a:ext cx="5213597" cy="4047900"/>
            <a:chOff x="5381625" y="638400"/>
            <a:chExt cx="5213597" cy="4047900"/>
          </a:xfrm>
        </p:grpSpPr>
        <p:sp>
          <p:nvSpPr>
            <p:cNvPr id="8" name="TextBox 7">
              <a:extLst>
                <a:ext uri="{FF2B5EF4-FFF2-40B4-BE49-F238E27FC236}">
                  <a16:creationId xmlns:a16="http://schemas.microsoft.com/office/drawing/2014/main" id="{E9D351C8-3097-80B5-E52D-A8A00DD3136D}"/>
                </a:ext>
              </a:extLst>
            </p:cNvPr>
            <p:cNvSpPr txBox="1"/>
            <p:nvPr/>
          </p:nvSpPr>
          <p:spPr>
            <a:xfrm>
              <a:off x="6096000" y="1206209"/>
              <a:ext cx="4210050" cy="2215991"/>
            </a:xfrm>
            <a:prstGeom prst="rect">
              <a:avLst/>
            </a:prstGeom>
            <a:noFill/>
          </p:spPr>
          <p:txBody>
            <a:bodyPr wrap="square" rtlCol="0">
              <a:spAutoFit/>
            </a:bodyPr>
            <a:lstStyle/>
            <a:p>
              <a:r>
                <a:rPr lang="en-US" sz="13800">
                  <a:solidFill>
                    <a:schemeClr val="accent1"/>
                  </a:solidFill>
                  <a:latin typeface="Roboto Black" panose="02000000000000000000" pitchFamily="2" charset="0"/>
                  <a:ea typeface="Roboto Black" panose="02000000000000000000" pitchFamily="2" charset="0"/>
                </a:rPr>
                <a:t>Q&amp;A</a:t>
              </a:r>
            </a:p>
          </p:txBody>
        </p:sp>
        <p:grpSp>
          <p:nvGrpSpPr>
            <p:cNvPr id="10" name="Group 9">
              <a:extLst>
                <a:ext uri="{FF2B5EF4-FFF2-40B4-BE49-F238E27FC236}">
                  <a16:creationId xmlns:a16="http://schemas.microsoft.com/office/drawing/2014/main" id="{FDC13804-F586-CF39-D88D-C45979BA2315}"/>
                </a:ext>
              </a:extLst>
            </p:cNvPr>
            <p:cNvGrpSpPr/>
            <p:nvPr/>
          </p:nvGrpSpPr>
          <p:grpSpPr>
            <a:xfrm flipH="1">
              <a:off x="5715000" y="962025"/>
              <a:ext cx="4591050" cy="3724275"/>
              <a:chOff x="5715000" y="962025"/>
              <a:chExt cx="4591050" cy="3724275"/>
            </a:xfrm>
          </p:grpSpPr>
          <p:sp>
            <p:nvSpPr>
              <p:cNvPr id="25" name="Freeform: Shape 24">
                <a:extLst>
                  <a:ext uri="{FF2B5EF4-FFF2-40B4-BE49-F238E27FC236}">
                    <a16:creationId xmlns:a16="http://schemas.microsoft.com/office/drawing/2014/main" id="{2EFBDC24-8490-5EB2-960A-B64B661C9FF7}"/>
                  </a:ext>
                </a:extLst>
              </p:cNvPr>
              <p:cNvSpPr/>
              <p:nvPr/>
            </p:nvSpPr>
            <p:spPr>
              <a:xfrm>
                <a:off x="5715000" y="1562100"/>
                <a:ext cx="4086225" cy="3124200"/>
              </a:xfrm>
              <a:custGeom>
                <a:avLst/>
                <a:gdLst>
                  <a:gd name="connsiteX0" fmla="*/ 0 w 4086225"/>
                  <a:gd name="connsiteY0" fmla="*/ 0 h 3124200"/>
                  <a:gd name="connsiteX1" fmla="*/ 0 w 4086225"/>
                  <a:gd name="connsiteY1" fmla="*/ 2228850 h 3124200"/>
                  <a:gd name="connsiteX2" fmla="*/ 438150 w 4086225"/>
                  <a:gd name="connsiteY2" fmla="*/ 2228850 h 3124200"/>
                  <a:gd name="connsiteX3" fmla="*/ 971550 w 4086225"/>
                  <a:gd name="connsiteY3" fmla="*/ 3124200 h 3124200"/>
                  <a:gd name="connsiteX4" fmla="*/ 1504950 w 4086225"/>
                  <a:gd name="connsiteY4" fmla="*/ 2228850 h 3124200"/>
                  <a:gd name="connsiteX5" fmla="*/ 4086225 w 4086225"/>
                  <a:gd name="connsiteY5" fmla="*/ 222885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6225" h="3124200">
                    <a:moveTo>
                      <a:pt x="0" y="0"/>
                    </a:moveTo>
                    <a:lnTo>
                      <a:pt x="0" y="2228850"/>
                    </a:lnTo>
                    <a:lnTo>
                      <a:pt x="438150" y="2228850"/>
                    </a:lnTo>
                    <a:lnTo>
                      <a:pt x="971550" y="3124200"/>
                    </a:lnTo>
                    <a:lnTo>
                      <a:pt x="1504950" y="2228850"/>
                    </a:lnTo>
                    <a:lnTo>
                      <a:pt x="4086225" y="2228850"/>
                    </a:ln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DA7CB4A-54F6-634F-00FA-14B883559DD7}"/>
                  </a:ext>
                </a:extLst>
              </p:cNvPr>
              <p:cNvSpPr/>
              <p:nvPr/>
            </p:nvSpPr>
            <p:spPr>
              <a:xfrm>
                <a:off x="6248400" y="962025"/>
                <a:ext cx="4057650" cy="2295525"/>
              </a:xfrm>
              <a:custGeom>
                <a:avLst/>
                <a:gdLst>
                  <a:gd name="connsiteX0" fmla="*/ 0 w 4057650"/>
                  <a:gd name="connsiteY0" fmla="*/ 0 h 2295525"/>
                  <a:gd name="connsiteX1" fmla="*/ 4057650 w 4057650"/>
                  <a:gd name="connsiteY1" fmla="*/ 0 h 2295525"/>
                  <a:gd name="connsiteX2" fmla="*/ 4057650 w 4057650"/>
                  <a:gd name="connsiteY2" fmla="*/ 2295525 h 2295525"/>
                </a:gdLst>
                <a:ahLst/>
                <a:cxnLst>
                  <a:cxn ang="0">
                    <a:pos x="connsiteX0" y="connsiteY0"/>
                  </a:cxn>
                  <a:cxn ang="0">
                    <a:pos x="connsiteX1" y="connsiteY1"/>
                  </a:cxn>
                  <a:cxn ang="0">
                    <a:pos x="connsiteX2" y="connsiteY2"/>
                  </a:cxn>
                </a:cxnLst>
                <a:rect l="l" t="t" r="r" b="b"/>
                <a:pathLst>
                  <a:path w="4057650" h="2295525">
                    <a:moveTo>
                      <a:pt x="0" y="0"/>
                    </a:moveTo>
                    <a:lnTo>
                      <a:pt x="4057650" y="0"/>
                    </a:lnTo>
                    <a:lnTo>
                      <a:pt x="4057650" y="2295525"/>
                    </a:lnTo>
                  </a:path>
                </a:pathLst>
              </a:cu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descr="Question Mark outline">
              <a:extLst>
                <a:ext uri="{FF2B5EF4-FFF2-40B4-BE49-F238E27FC236}">
                  <a16:creationId xmlns:a16="http://schemas.microsoft.com/office/drawing/2014/main" id="{FC45FA7D-58DA-1656-7735-8F76ADD8B3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0822" y="638400"/>
              <a:ext cx="914400" cy="914400"/>
            </a:xfrm>
            <a:prstGeom prst="rect">
              <a:avLst/>
            </a:prstGeom>
          </p:spPr>
        </p:pic>
        <p:pic>
          <p:nvPicPr>
            <p:cNvPr id="17" name="Graphic 16" descr="Question Mark outline">
              <a:extLst>
                <a:ext uri="{FF2B5EF4-FFF2-40B4-BE49-F238E27FC236}">
                  <a16:creationId xmlns:a16="http://schemas.microsoft.com/office/drawing/2014/main" id="{95CB0111-4F58-C6AA-29DC-876E349E51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1625" y="3317605"/>
              <a:ext cx="914400" cy="914400"/>
            </a:xfrm>
            <a:prstGeom prst="rect">
              <a:avLst/>
            </a:prstGeom>
          </p:spPr>
        </p:pic>
      </p:grpSp>
      <p:sp>
        <p:nvSpPr>
          <p:cNvPr id="27" name="Rectangle: Top Corners Rounded 26">
            <a:extLst>
              <a:ext uri="{FF2B5EF4-FFF2-40B4-BE49-F238E27FC236}">
                <a16:creationId xmlns:a16="http://schemas.microsoft.com/office/drawing/2014/main" id="{775475A2-E745-E311-C4ED-1A2BF9C7E510}"/>
              </a:ext>
            </a:extLst>
          </p:cNvPr>
          <p:cNvSpPr/>
          <p:nvPr userDrawn="1"/>
        </p:nvSpPr>
        <p:spPr>
          <a:xfrm rot="5400000">
            <a:off x="2925663" y="4780696"/>
            <a:ext cx="2664660" cy="418464"/>
          </a:xfrm>
          <a:prstGeom prst="round2SameRect">
            <a:avLst>
              <a:gd name="adj1" fmla="val 50000"/>
              <a:gd name="adj2" fmla="val 0"/>
            </a:avLst>
          </a:prstGeom>
          <a:solidFill>
            <a:srgbClr val="782F4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C4255B06-705D-1823-E76E-42361D3CFF2B}"/>
              </a:ext>
            </a:extLst>
          </p:cNvPr>
          <p:cNvGrpSpPr/>
          <p:nvPr userDrawn="1"/>
        </p:nvGrpSpPr>
        <p:grpSpPr>
          <a:xfrm>
            <a:off x="12700000" y="0"/>
            <a:ext cx="1739900" cy="4699000"/>
            <a:chOff x="12700000" y="0"/>
            <a:chExt cx="1920240" cy="5273558"/>
          </a:xfrm>
        </p:grpSpPr>
        <p:sp>
          <p:nvSpPr>
            <p:cNvPr id="29" name="Rectangle 28">
              <a:extLst>
                <a:ext uri="{FF2B5EF4-FFF2-40B4-BE49-F238E27FC236}">
                  <a16:creationId xmlns:a16="http://schemas.microsoft.com/office/drawing/2014/main" id="{5BC39559-7445-2EFB-BD81-C576A93B6E91}"/>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30" name="Rectangle 29">
              <a:extLst>
                <a:ext uri="{FF2B5EF4-FFF2-40B4-BE49-F238E27FC236}">
                  <a16:creationId xmlns:a16="http://schemas.microsoft.com/office/drawing/2014/main" id="{4841996A-49EB-52ED-83BA-A963D28A7D2A}"/>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31" name="Rectangle 30">
              <a:extLst>
                <a:ext uri="{FF2B5EF4-FFF2-40B4-BE49-F238E27FC236}">
                  <a16:creationId xmlns:a16="http://schemas.microsoft.com/office/drawing/2014/main" id="{87CD15FE-836F-4087-9C15-10113ABEADBA}"/>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32" name="Rectangle 31">
              <a:extLst>
                <a:ext uri="{FF2B5EF4-FFF2-40B4-BE49-F238E27FC236}">
                  <a16:creationId xmlns:a16="http://schemas.microsoft.com/office/drawing/2014/main" id="{6D87170E-1377-9768-80C4-21B9F39092B6}"/>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33" name="Rectangle 32">
              <a:extLst>
                <a:ext uri="{FF2B5EF4-FFF2-40B4-BE49-F238E27FC236}">
                  <a16:creationId xmlns:a16="http://schemas.microsoft.com/office/drawing/2014/main" id="{6E01E58D-9462-454A-B21C-2C8B9FE1CA37}"/>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34" name="Rectangle 33">
              <a:extLst>
                <a:ext uri="{FF2B5EF4-FFF2-40B4-BE49-F238E27FC236}">
                  <a16:creationId xmlns:a16="http://schemas.microsoft.com/office/drawing/2014/main" id="{AC61A151-5FEA-174C-575F-FCADED6E8653}"/>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828367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
        <p:nvSpPr>
          <p:cNvPr id="24" name="Rectangle 23">
            <a:extLst>
              <a:ext uri="{FF2B5EF4-FFF2-40B4-BE49-F238E27FC236}">
                <a16:creationId xmlns:a16="http://schemas.microsoft.com/office/drawing/2014/main" id="{A5A01F8D-A4E5-C843-6F24-ABE28837E0C0}"/>
              </a:ext>
            </a:extLst>
          </p:cNvPr>
          <p:cNvSpPr/>
          <p:nvPr userDrawn="1"/>
        </p:nvSpPr>
        <p:spPr>
          <a:xfrm>
            <a:off x="7086600" y="733298"/>
            <a:ext cx="4724400" cy="61247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08218153-DB8C-835E-3353-DFE08178B810}"/>
              </a:ext>
            </a:extLst>
          </p:cNvPr>
          <p:cNvSpPr>
            <a:spLocks noGrp="1"/>
          </p:cNvSpPr>
          <p:nvPr>
            <p:ph type="pic" sz="quarter" idx="18" hasCustomPrompt="1"/>
          </p:nvPr>
        </p:nvSpPr>
        <p:spPr>
          <a:xfrm>
            <a:off x="9505950" y="73888"/>
            <a:ext cx="2476500" cy="571501"/>
          </a:xfrm>
          <a:noFill/>
        </p:spPr>
        <p:txBody>
          <a:bodyPr anchor="ctr">
            <a:normAutofit/>
          </a:bodyPr>
          <a:lstStyle>
            <a:lvl1pPr marL="0" indent="0" algn="ctr">
              <a:buNone/>
              <a:defRPr sz="1800">
                <a:highlight>
                  <a:srgbClr val="FF0000"/>
                </a:highlight>
              </a:defRPr>
            </a:lvl1pPr>
          </a:lstStyle>
          <a:p>
            <a:r>
              <a:rPr lang="en-US"/>
              <a:t>&lt; Insert Client Logo &gt;</a:t>
            </a:r>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270502" y="6124574"/>
            <a:ext cx="3234698" cy="733426"/>
          </a:xfrm>
        </p:spPr>
        <p:txBody>
          <a:bodyPr anchor="ctr">
            <a:normAutofit/>
          </a:bodyPr>
          <a:lstStyle>
            <a:lvl1pPr marL="0" indent="0" algn="ctr">
              <a:buNone/>
              <a:defRPr sz="1600" b="1">
                <a:solidFill>
                  <a:schemeClr val="bg1">
                    <a:lumMod val="6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Insert Date &gt;</a:t>
            </a:r>
          </a:p>
        </p:txBody>
      </p:sp>
      <p:pic>
        <p:nvPicPr>
          <p:cNvPr id="9" name="Picture 8" descr="A black and white logo&#10;&#10;Description automatically generated">
            <a:extLst>
              <a:ext uri="{FF2B5EF4-FFF2-40B4-BE49-F238E27FC236}">
                <a16:creationId xmlns:a16="http://schemas.microsoft.com/office/drawing/2014/main" id="{6822CA5C-AE59-C2CF-1789-31AB71E41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6170" y="1525987"/>
            <a:ext cx="1006002" cy="1006002"/>
          </a:xfrm>
          <a:prstGeom prst="rect">
            <a:avLst/>
          </a:prstGeom>
        </p:spPr>
      </p:pic>
      <p:sp>
        <p:nvSpPr>
          <p:cNvPr id="2" name="Title 1">
            <a:extLst>
              <a:ext uri="{FF2B5EF4-FFF2-40B4-BE49-F238E27FC236}">
                <a16:creationId xmlns:a16="http://schemas.microsoft.com/office/drawing/2014/main" id="{21585DA8-DEDE-663B-7BD8-3DB8456ADA98}"/>
              </a:ext>
            </a:extLst>
          </p:cNvPr>
          <p:cNvSpPr>
            <a:spLocks noGrp="1"/>
          </p:cNvSpPr>
          <p:nvPr>
            <p:ph type="ctrTitle" hasCustomPrompt="1"/>
          </p:nvPr>
        </p:nvSpPr>
        <p:spPr>
          <a:xfrm>
            <a:off x="7305405" y="2719915"/>
            <a:ext cx="4335052" cy="2031763"/>
          </a:xfrm>
        </p:spPr>
        <p:txBody>
          <a:bodyPr anchor="b">
            <a:normAutofit/>
          </a:bodyPr>
          <a:lstStyle>
            <a:lvl1pPr algn="l">
              <a:defRPr sz="2800">
                <a:solidFill>
                  <a:schemeClr val="bg1"/>
                </a:solidFill>
                <a:latin typeface="+mn-lt"/>
              </a:defRPr>
            </a:lvl1pPr>
          </a:lstStyle>
          <a:p>
            <a:r>
              <a:rPr lang="en-US"/>
              <a:t>&lt; Insert RFP # &gt; </a:t>
            </a:r>
            <a:br>
              <a:rPr lang="en-US"/>
            </a:br>
            <a:r>
              <a:rPr lang="en-US"/>
              <a:t>&lt; Insert RFP Name &gt;</a:t>
            </a:r>
          </a:p>
        </p:txBody>
      </p:sp>
      <p:cxnSp>
        <p:nvCxnSpPr>
          <p:cNvPr id="47" name="Straight Connector 46">
            <a:extLst>
              <a:ext uri="{FF2B5EF4-FFF2-40B4-BE49-F238E27FC236}">
                <a16:creationId xmlns:a16="http://schemas.microsoft.com/office/drawing/2014/main" id="{E88F21D9-A573-D3D7-9CC7-4123CA6C369E}"/>
              </a:ext>
            </a:extLst>
          </p:cNvPr>
          <p:cNvCxnSpPr>
            <a:cxnSpLocks/>
          </p:cNvCxnSpPr>
          <p:nvPr userDrawn="1"/>
        </p:nvCxnSpPr>
        <p:spPr>
          <a:xfrm>
            <a:off x="6680095" y="5044474"/>
            <a:ext cx="513090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1">
            <a:extLst>
              <a:ext uri="{FF2B5EF4-FFF2-40B4-BE49-F238E27FC236}">
                <a16:creationId xmlns:a16="http://schemas.microsoft.com/office/drawing/2014/main" id="{9457746C-C797-1E57-DDB6-B00595570433}"/>
              </a:ext>
            </a:extLst>
          </p:cNvPr>
          <p:cNvSpPr>
            <a:spLocks noGrp="1"/>
          </p:cNvSpPr>
          <p:nvPr>
            <p:ph type="body" sz="quarter" idx="19" hasCustomPrompt="1"/>
          </p:nvPr>
        </p:nvSpPr>
        <p:spPr>
          <a:xfrm>
            <a:off x="7305405" y="5271718"/>
            <a:ext cx="4335052" cy="1398356"/>
          </a:xfrm>
        </p:spPr>
        <p:txBody>
          <a:bodyPr>
            <a:normAutofit/>
          </a:bodyPr>
          <a:lstStyle>
            <a:lvl1pPr marL="0" indent="0">
              <a:buNone/>
              <a:defRPr sz="1600" b="1">
                <a:solidFill>
                  <a:schemeClr val="bg1">
                    <a:lumMod val="9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p:txBody>
      </p:sp>
      <p:sp>
        <p:nvSpPr>
          <p:cNvPr id="27" name="Picture Placeholder 26">
            <a:extLst>
              <a:ext uri="{FF2B5EF4-FFF2-40B4-BE49-F238E27FC236}">
                <a16:creationId xmlns:a16="http://schemas.microsoft.com/office/drawing/2014/main" id="{85BE28A9-D491-06DC-1D1D-1AE35B2B5DBA}"/>
              </a:ext>
            </a:extLst>
          </p:cNvPr>
          <p:cNvSpPr>
            <a:spLocks noGrp="1"/>
          </p:cNvSpPr>
          <p:nvPr>
            <p:ph type="pic" sz="quarter" idx="20" hasCustomPrompt="1"/>
          </p:nvPr>
        </p:nvSpPr>
        <p:spPr>
          <a:xfrm>
            <a:off x="0" y="733425"/>
            <a:ext cx="12192000" cy="5362575"/>
          </a:xfrm>
          <a:custGeom>
            <a:avLst/>
            <a:gdLst>
              <a:gd name="connsiteX0" fmla="*/ 11811000 w 12192000"/>
              <a:gd name="connsiteY0" fmla="*/ 0 h 5362575"/>
              <a:gd name="connsiteX1" fmla="*/ 12192000 w 12192000"/>
              <a:gd name="connsiteY1" fmla="*/ 0 h 5362575"/>
              <a:gd name="connsiteX2" fmla="*/ 12192000 w 12192000"/>
              <a:gd name="connsiteY2" fmla="*/ 5362575 h 5362575"/>
              <a:gd name="connsiteX3" fmla="*/ 11811000 w 12192000"/>
              <a:gd name="connsiteY3" fmla="*/ 5362575 h 5362575"/>
              <a:gd name="connsiteX4" fmla="*/ 0 w 12192000"/>
              <a:gd name="connsiteY4" fmla="*/ 0 h 5362575"/>
              <a:gd name="connsiteX5" fmla="*/ 7086600 w 12192000"/>
              <a:gd name="connsiteY5" fmla="*/ 0 h 5362575"/>
              <a:gd name="connsiteX6" fmla="*/ 7086600 w 12192000"/>
              <a:gd name="connsiteY6" fmla="*/ 5362575 h 5362575"/>
              <a:gd name="connsiteX7" fmla="*/ 0 w 12192000"/>
              <a:gd name="connsiteY7" fmla="*/ 5362575 h 536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362575">
                <a:moveTo>
                  <a:pt x="11811000" y="0"/>
                </a:moveTo>
                <a:lnTo>
                  <a:pt x="12192000" y="0"/>
                </a:lnTo>
                <a:lnTo>
                  <a:pt x="12192000" y="5362575"/>
                </a:lnTo>
                <a:lnTo>
                  <a:pt x="11811000" y="5362575"/>
                </a:lnTo>
                <a:close/>
                <a:moveTo>
                  <a:pt x="0" y="0"/>
                </a:moveTo>
                <a:lnTo>
                  <a:pt x="7086600" y="0"/>
                </a:lnTo>
                <a:lnTo>
                  <a:pt x="7086600" y="5362575"/>
                </a:lnTo>
                <a:lnTo>
                  <a:pt x="0" y="5362575"/>
                </a:lnTo>
                <a:close/>
              </a:path>
            </a:pathLst>
          </a:custGeom>
          <a:solidFill>
            <a:srgbClr val="FFFF00"/>
          </a:solidFill>
        </p:spPr>
        <p:txBody>
          <a:bodyPr wrap="square" anchor="ctr">
            <a:noAutofit/>
          </a:bodyPr>
          <a:lstStyle>
            <a:lvl1pPr marL="0" indent="0" algn="ctr">
              <a:buNone/>
              <a:defRPr/>
            </a:lvl1pPr>
          </a:lstStyle>
          <a:p>
            <a:r>
              <a:rPr lang="en-US"/>
              <a:t>&lt; Insert Photo &gt;</a:t>
            </a:r>
          </a:p>
        </p:txBody>
      </p:sp>
    </p:spTree>
    <p:extLst>
      <p:ext uri="{BB962C8B-B14F-4D97-AF65-F5344CB8AC3E}">
        <p14:creationId xmlns:p14="http://schemas.microsoft.com/office/powerpoint/2010/main" val="3162223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8DB9-2C7E-0C0E-4CD5-9A363FA15643}"/>
              </a:ext>
            </a:extLst>
          </p:cNvPr>
          <p:cNvSpPr>
            <a:spLocks noGrp="1"/>
          </p:cNvSpPr>
          <p:nvPr>
            <p:ph type="title"/>
          </p:nvPr>
        </p:nvSpPr>
        <p:spPr/>
        <p:txBody>
          <a:bodyPr/>
          <a:lstStyle/>
          <a:p>
            <a:r>
              <a:rPr lang="en-US"/>
              <a:t>Click to edit Master title style</a:t>
            </a:r>
          </a:p>
        </p:txBody>
      </p:sp>
      <p:sp>
        <p:nvSpPr>
          <p:cNvPr id="34" name="Rectangle 33">
            <a:extLst>
              <a:ext uri="{FF2B5EF4-FFF2-40B4-BE49-F238E27FC236}">
                <a16:creationId xmlns:a16="http://schemas.microsoft.com/office/drawing/2014/main" id="{A792551A-3BDF-55D9-5B74-C3EF93E4B596}"/>
              </a:ext>
            </a:extLst>
          </p:cNvPr>
          <p:cNvSpPr/>
          <p:nvPr/>
        </p:nvSpPr>
        <p:spPr>
          <a:xfrm>
            <a:off x="0" y="2116737"/>
            <a:ext cx="952500" cy="952500"/>
          </a:xfrm>
          <a:prstGeom prst="rect">
            <a:avLst/>
          </a:prstGeom>
          <a:solidFill>
            <a:srgbClr val="0602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EE529FB-AEA5-F858-9BF1-154B9E20E35B}"/>
              </a:ext>
            </a:extLst>
          </p:cNvPr>
          <p:cNvSpPr/>
          <p:nvPr/>
        </p:nvSpPr>
        <p:spPr>
          <a:xfrm>
            <a:off x="0" y="4314825"/>
            <a:ext cx="952500" cy="9525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02AF9E3-B56A-61BF-A598-855D11919B3C}"/>
              </a:ext>
            </a:extLst>
          </p:cNvPr>
          <p:cNvSpPr/>
          <p:nvPr/>
        </p:nvSpPr>
        <p:spPr>
          <a:xfrm>
            <a:off x="0" y="5408505"/>
            <a:ext cx="952500" cy="952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B65D9C-9FDE-0EE0-6652-5360232E30BE}"/>
              </a:ext>
            </a:extLst>
          </p:cNvPr>
          <p:cNvSpPr/>
          <p:nvPr/>
        </p:nvSpPr>
        <p:spPr>
          <a:xfrm>
            <a:off x="0" y="3220236"/>
            <a:ext cx="952500" cy="952500"/>
          </a:xfrm>
          <a:prstGeom prst="rect">
            <a:avLst/>
          </a:prstGeom>
          <a:solidFill>
            <a:srgbClr val="3C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74">
            <a:extLst>
              <a:ext uri="{FF2B5EF4-FFF2-40B4-BE49-F238E27FC236}">
                <a16:creationId xmlns:a16="http://schemas.microsoft.com/office/drawing/2014/main" id="{D55D3005-B885-490E-F7D6-4EF0D5C63263}"/>
              </a:ext>
            </a:extLst>
          </p:cNvPr>
          <p:cNvSpPr>
            <a:spLocks noGrp="1"/>
          </p:cNvSpPr>
          <p:nvPr>
            <p:ph type="body" sz="quarter" idx="10" hasCustomPrompt="1"/>
          </p:nvPr>
        </p:nvSpPr>
        <p:spPr>
          <a:xfrm rot="16200000">
            <a:off x="7348539" y="-1774229"/>
            <a:ext cx="952499" cy="8734426"/>
          </a:xfrm>
          <a:prstGeom prst="round2SameRect">
            <a:avLst>
              <a:gd name="adj1" fmla="val 50000"/>
              <a:gd name="adj2" fmla="val 0"/>
            </a:avLst>
          </a:prstGeom>
          <a:solidFill>
            <a:schemeClr val="bg1">
              <a:lumMod val="95000"/>
            </a:schemeClr>
          </a:solidFill>
        </p:spPr>
        <p:txBody>
          <a:bodyPr vert="vert" anchor="ctr">
            <a:noAutofit/>
          </a:bodyPr>
          <a:lstStyle>
            <a:lvl1pPr marL="0" indent="0">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Insert Text &gt;</a:t>
            </a:r>
          </a:p>
        </p:txBody>
      </p:sp>
      <p:sp>
        <p:nvSpPr>
          <p:cNvPr id="76" name="Text Placeholder 74">
            <a:extLst>
              <a:ext uri="{FF2B5EF4-FFF2-40B4-BE49-F238E27FC236}">
                <a16:creationId xmlns:a16="http://schemas.microsoft.com/office/drawing/2014/main" id="{9DCCFC8C-8DEF-CF80-1C6C-B57C755E37CA}"/>
              </a:ext>
            </a:extLst>
          </p:cNvPr>
          <p:cNvSpPr>
            <a:spLocks noGrp="1"/>
          </p:cNvSpPr>
          <p:nvPr>
            <p:ph type="body" sz="quarter" idx="11" hasCustomPrompt="1"/>
          </p:nvPr>
        </p:nvSpPr>
        <p:spPr>
          <a:xfrm rot="16200000">
            <a:off x="7348539" y="-670727"/>
            <a:ext cx="952499" cy="8734426"/>
          </a:xfrm>
          <a:prstGeom prst="round2SameRect">
            <a:avLst>
              <a:gd name="adj1" fmla="val 50000"/>
              <a:gd name="adj2" fmla="val 0"/>
            </a:avLst>
          </a:prstGeom>
          <a:noFill/>
          <a:ln>
            <a:solidFill>
              <a:schemeClr val="bg1">
                <a:lumMod val="85000"/>
              </a:schemeClr>
            </a:solidFill>
          </a:ln>
        </p:spPr>
        <p:txBody>
          <a:bodyPr vert="vert" anchor="ctr">
            <a:noAutofit/>
          </a:bodyPr>
          <a:lstStyle>
            <a:lvl1pPr marL="0" indent="0">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Insert Text &gt;</a:t>
            </a:r>
          </a:p>
        </p:txBody>
      </p:sp>
      <p:sp>
        <p:nvSpPr>
          <p:cNvPr id="77" name="Text Placeholder 74">
            <a:extLst>
              <a:ext uri="{FF2B5EF4-FFF2-40B4-BE49-F238E27FC236}">
                <a16:creationId xmlns:a16="http://schemas.microsoft.com/office/drawing/2014/main" id="{C48B711F-CF72-442E-8666-6048675B8BC2}"/>
              </a:ext>
            </a:extLst>
          </p:cNvPr>
          <p:cNvSpPr>
            <a:spLocks noGrp="1"/>
          </p:cNvSpPr>
          <p:nvPr>
            <p:ph type="body" sz="quarter" idx="12" hasCustomPrompt="1"/>
          </p:nvPr>
        </p:nvSpPr>
        <p:spPr>
          <a:xfrm rot="16200000">
            <a:off x="7348540" y="423407"/>
            <a:ext cx="952499" cy="8734426"/>
          </a:xfrm>
          <a:prstGeom prst="round2SameRect">
            <a:avLst>
              <a:gd name="adj1" fmla="val 50000"/>
              <a:gd name="adj2" fmla="val 0"/>
            </a:avLst>
          </a:prstGeom>
          <a:solidFill>
            <a:schemeClr val="bg1">
              <a:lumMod val="95000"/>
            </a:schemeClr>
          </a:solidFill>
        </p:spPr>
        <p:txBody>
          <a:bodyPr vert="vert" anchor="ctr">
            <a:noAutofit/>
          </a:bodyPr>
          <a:lstStyle>
            <a:lvl1pPr marL="0" indent="0">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Insert Text &gt;</a:t>
            </a:r>
          </a:p>
        </p:txBody>
      </p:sp>
      <p:sp>
        <p:nvSpPr>
          <p:cNvPr id="78" name="Text Placeholder 74">
            <a:extLst>
              <a:ext uri="{FF2B5EF4-FFF2-40B4-BE49-F238E27FC236}">
                <a16:creationId xmlns:a16="http://schemas.microsoft.com/office/drawing/2014/main" id="{1D831A85-DE7A-0CDA-96D3-54C5CCE0A8DA}"/>
              </a:ext>
            </a:extLst>
          </p:cNvPr>
          <p:cNvSpPr>
            <a:spLocks noGrp="1"/>
          </p:cNvSpPr>
          <p:nvPr>
            <p:ph type="body" sz="quarter" idx="13" hasCustomPrompt="1"/>
          </p:nvPr>
        </p:nvSpPr>
        <p:spPr>
          <a:xfrm rot="16200000">
            <a:off x="7348540" y="1517542"/>
            <a:ext cx="952499" cy="8734426"/>
          </a:xfrm>
          <a:prstGeom prst="round2SameRect">
            <a:avLst>
              <a:gd name="adj1" fmla="val 50000"/>
              <a:gd name="adj2" fmla="val 0"/>
            </a:avLst>
          </a:prstGeom>
          <a:noFill/>
          <a:ln>
            <a:solidFill>
              <a:schemeClr val="bg1">
                <a:lumMod val="85000"/>
              </a:schemeClr>
            </a:solidFill>
          </a:ln>
        </p:spPr>
        <p:txBody>
          <a:bodyPr vert="vert" anchor="ctr">
            <a:noAutofit/>
          </a:bodyPr>
          <a:lstStyle>
            <a:lvl1pPr marL="0" indent="0">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Insert Text &gt;</a:t>
            </a:r>
          </a:p>
        </p:txBody>
      </p:sp>
      <p:sp>
        <p:nvSpPr>
          <p:cNvPr id="79" name="Text Placeholder 74">
            <a:extLst>
              <a:ext uri="{FF2B5EF4-FFF2-40B4-BE49-F238E27FC236}">
                <a16:creationId xmlns:a16="http://schemas.microsoft.com/office/drawing/2014/main" id="{B77D40FD-7449-30B2-EAF6-99DFD33999AA}"/>
              </a:ext>
            </a:extLst>
          </p:cNvPr>
          <p:cNvSpPr>
            <a:spLocks noGrp="1"/>
          </p:cNvSpPr>
          <p:nvPr>
            <p:ph type="body" sz="quarter" idx="14" hasCustomPrompt="1"/>
          </p:nvPr>
        </p:nvSpPr>
        <p:spPr>
          <a:xfrm rot="5400000">
            <a:off x="1676400" y="1392836"/>
            <a:ext cx="952501" cy="2400299"/>
          </a:xfrm>
          <a:prstGeom prst="round2SameRect">
            <a:avLst>
              <a:gd name="adj1" fmla="val 50000"/>
              <a:gd name="adj2" fmla="val 0"/>
            </a:avLst>
          </a:prstGeom>
          <a:solidFill>
            <a:srgbClr val="3C1820"/>
          </a:solidFill>
        </p:spPr>
        <p:txBody>
          <a:bodyPr vert="vert270" anchor="ctr">
            <a:noAutofit/>
          </a:bodyPr>
          <a:lstStyle>
            <a:lvl1pPr marL="91440" indent="0">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81" name="Text Placeholder 74">
            <a:extLst>
              <a:ext uri="{FF2B5EF4-FFF2-40B4-BE49-F238E27FC236}">
                <a16:creationId xmlns:a16="http://schemas.microsoft.com/office/drawing/2014/main" id="{A936240B-1CA4-A8E1-8A3C-334058AEE828}"/>
              </a:ext>
            </a:extLst>
          </p:cNvPr>
          <p:cNvSpPr>
            <a:spLocks noGrp="1"/>
          </p:cNvSpPr>
          <p:nvPr>
            <p:ph type="body" sz="quarter" idx="15" hasCustomPrompt="1"/>
          </p:nvPr>
        </p:nvSpPr>
        <p:spPr>
          <a:xfrm rot="5400000">
            <a:off x="1676400" y="2489782"/>
            <a:ext cx="952501" cy="2400299"/>
          </a:xfrm>
          <a:prstGeom prst="round2SameRect">
            <a:avLst>
              <a:gd name="adj1" fmla="val 50000"/>
              <a:gd name="adj2" fmla="val 0"/>
            </a:avLst>
          </a:prstGeom>
          <a:solidFill>
            <a:srgbClr val="5A2330"/>
          </a:solidFill>
        </p:spPr>
        <p:txBody>
          <a:bodyPr vert="vert270" anchor="ctr">
            <a:noAutofit/>
          </a:bodyPr>
          <a:lstStyle>
            <a:lvl1pPr marL="91440" indent="0">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82" name="Text Placeholder 74">
            <a:extLst>
              <a:ext uri="{FF2B5EF4-FFF2-40B4-BE49-F238E27FC236}">
                <a16:creationId xmlns:a16="http://schemas.microsoft.com/office/drawing/2014/main" id="{968DDFC6-64F2-0414-0D05-527A186831B6}"/>
              </a:ext>
            </a:extLst>
          </p:cNvPr>
          <p:cNvSpPr>
            <a:spLocks noGrp="1"/>
          </p:cNvSpPr>
          <p:nvPr>
            <p:ph type="body" sz="quarter" idx="16" hasCustomPrompt="1"/>
          </p:nvPr>
        </p:nvSpPr>
        <p:spPr>
          <a:xfrm rot="5400000">
            <a:off x="1676400" y="3586728"/>
            <a:ext cx="952501" cy="2400299"/>
          </a:xfrm>
          <a:prstGeom prst="round2SameRect">
            <a:avLst>
              <a:gd name="adj1" fmla="val 50000"/>
              <a:gd name="adj2" fmla="val 0"/>
            </a:avLst>
          </a:prstGeom>
          <a:solidFill>
            <a:srgbClr val="782F40"/>
          </a:solidFill>
        </p:spPr>
        <p:txBody>
          <a:bodyPr vert="vert270" anchor="ctr">
            <a:noAutofit/>
          </a:bodyPr>
          <a:lstStyle>
            <a:lvl1pPr marL="91440" indent="0">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83" name="Text Placeholder 74">
            <a:extLst>
              <a:ext uri="{FF2B5EF4-FFF2-40B4-BE49-F238E27FC236}">
                <a16:creationId xmlns:a16="http://schemas.microsoft.com/office/drawing/2014/main" id="{EEA0979E-EB9D-8FE8-1D21-B7256FE36B54}"/>
              </a:ext>
            </a:extLst>
          </p:cNvPr>
          <p:cNvSpPr>
            <a:spLocks noGrp="1"/>
          </p:cNvSpPr>
          <p:nvPr>
            <p:ph type="body" sz="quarter" idx="17" hasCustomPrompt="1"/>
          </p:nvPr>
        </p:nvSpPr>
        <p:spPr>
          <a:xfrm rot="5400000">
            <a:off x="1676400" y="4674149"/>
            <a:ext cx="952501" cy="2400299"/>
          </a:xfrm>
          <a:prstGeom prst="round2SameRect">
            <a:avLst>
              <a:gd name="adj1" fmla="val 50000"/>
              <a:gd name="adj2" fmla="val 0"/>
            </a:avLst>
          </a:prstGeom>
          <a:solidFill>
            <a:srgbClr val="782F40">
              <a:alpha val="80000"/>
            </a:srgbClr>
          </a:solidFill>
        </p:spPr>
        <p:txBody>
          <a:bodyPr vert="vert270" anchor="ctr">
            <a:noAutofit/>
          </a:bodyPr>
          <a:lstStyle>
            <a:lvl1pPr marL="91440" indent="0">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84" name="Picture Placeholder 4">
            <a:extLst>
              <a:ext uri="{FF2B5EF4-FFF2-40B4-BE49-F238E27FC236}">
                <a16:creationId xmlns:a16="http://schemas.microsoft.com/office/drawing/2014/main" id="{4410482E-3399-B8E0-F718-8A3D1EFB7EA7}"/>
              </a:ext>
            </a:extLst>
          </p:cNvPr>
          <p:cNvSpPr>
            <a:spLocks noGrp="1"/>
          </p:cNvSpPr>
          <p:nvPr>
            <p:ph type="pic" sz="quarter" idx="22" hasCustomPrompt="1"/>
          </p:nvPr>
        </p:nvSpPr>
        <p:spPr>
          <a:xfrm>
            <a:off x="9524" y="2169402"/>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85" name="Picture Placeholder 4">
            <a:extLst>
              <a:ext uri="{FF2B5EF4-FFF2-40B4-BE49-F238E27FC236}">
                <a16:creationId xmlns:a16="http://schemas.microsoft.com/office/drawing/2014/main" id="{CEDC9358-C5C5-5ADD-608F-8DB5B8A71120}"/>
              </a:ext>
            </a:extLst>
          </p:cNvPr>
          <p:cNvSpPr>
            <a:spLocks noGrp="1"/>
          </p:cNvSpPr>
          <p:nvPr>
            <p:ph type="pic" sz="quarter" idx="23" hasCustomPrompt="1"/>
          </p:nvPr>
        </p:nvSpPr>
        <p:spPr>
          <a:xfrm>
            <a:off x="9524" y="3282861"/>
            <a:ext cx="914400" cy="849239"/>
          </a:xfrm>
          <a:prstGeom prst="rect">
            <a:avLst/>
          </a:prstGeom>
        </p:spPr>
        <p:txBody>
          <a:bodyPr anchor="ctr">
            <a:normAutofit/>
          </a:bodyPr>
          <a:lstStyle>
            <a:lvl1pPr marL="0" indent="0" algn="ctr">
              <a:buNone/>
              <a:defRPr sz="1400">
                <a:highlight>
                  <a:srgbClr val="FF0000"/>
                </a:highlight>
              </a:defRPr>
            </a:lvl1pPr>
          </a:lstStyle>
          <a:p>
            <a:r>
              <a:rPr lang="en-US"/>
              <a:t>Select Frame &gt; Insert &gt; Icon</a:t>
            </a:r>
          </a:p>
        </p:txBody>
      </p:sp>
      <p:sp>
        <p:nvSpPr>
          <p:cNvPr id="86" name="Picture Placeholder 4">
            <a:extLst>
              <a:ext uri="{FF2B5EF4-FFF2-40B4-BE49-F238E27FC236}">
                <a16:creationId xmlns:a16="http://schemas.microsoft.com/office/drawing/2014/main" id="{6D1576BE-35FB-56B4-BA69-3656129BCDF6}"/>
              </a:ext>
            </a:extLst>
          </p:cNvPr>
          <p:cNvSpPr>
            <a:spLocks noGrp="1"/>
          </p:cNvSpPr>
          <p:nvPr>
            <p:ph type="pic" sz="quarter" idx="24" hasCustomPrompt="1"/>
          </p:nvPr>
        </p:nvSpPr>
        <p:spPr>
          <a:xfrm>
            <a:off x="9524" y="4351338"/>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87" name="Picture Placeholder 4">
            <a:extLst>
              <a:ext uri="{FF2B5EF4-FFF2-40B4-BE49-F238E27FC236}">
                <a16:creationId xmlns:a16="http://schemas.microsoft.com/office/drawing/2014/main" id="{5F62A62D-0832-5808-B270-8B97987DCE70}"/>
              </a:ext>
            </a:extLst>
          </p:cNvPr>
          <p:cNvSpPr>
            <a:spLocks noGrp="1"/>
          </p:cNvSpPr>
          <p:nvPr>
            <p:ph type="pic" sz="quarter" idx="25" hasCustomPrompt="1"/>
          </p:nvPr>
        </p:nvSpPr>
        <p:spPr>
          <a:xfrm>
            <a:off x="9524" y="5464797"/>
            <a:ext cx="914400" cy="849239"/>
          </a:xfrm>
          <a:prstGeom prst="rect">
            <a:avLst/>
          </a:prstGeom>
        </p:spPr>
        <p:txBody>
          <a:bodyPr anchor="ctr">
            <a:normAutofit/>
          </a:bodyPr>
          <a:lstStyle>
            <a:lvl1pPr marL="0" indent="0" algn="ctr">
              <a:buNone/>
              <a:defRPr sz="1400">
                <a:highlight>
                  <a:srgbClr val="FF0000"/>
                </a:highlight>
              </a:defRPr>
            </a:lvl1pPr>
          </a:lstStyle>
          <a:p>
            <a:r>
              <a:rPr lang="en-US"/>
              <a:t>Select Frame &gt; Insert &gt; Icon</a:t>
            </a:r>
          </a:p>
        </p:txBody>
      </p:sp>
    </p:spTree>
    <p:extLst>
      <p:ext uri="{BB962C8B-B14F-4D97-AF65-F5344CB8AC3E}">
        <p14:creationId xmlns:p14="http://schemas.microsoft.com/office/powerpoint/2010/main" val="3267639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B2D7-0132-6038-D158-81788B7B65B1}"/>
              </a:ext>
            </a:extLst>
          </p:cNvPr>
          <p:cNvSpPr>
            <a:spLocks noGrp="1"/>
          </p:cNvSpPr>
          <p:nvPr>
            <p:ph type="title"/>
          </p:nvPr>
        </p:nvSpPr>
        <p:spPr/>
        <p:txBody>
          <a:bodyPr/>
          <a:lstStyle/>
          <a:p>
            <a:r>
              <a:rPr lang="en-US"/>
              <a:t>Click to edit Master title style</a:t>
            </a:r>
          </a:p>
        </p:txBody>
      </p:sp>
      <p:sp>
        <p:nvSpPr>
          <p:cNvPr id="50" name="Text Placeholder 30">
            <a:extLst>
              <a:ext uri="{FF2B5EF4-FFF2-40B4-BE49-F238E27FC236}">
                <a16:creationId xmlns:a16="http://schemas.microsoft.com/office/drawing/2014/main" id="{EC9F73B0-FAB2-ACE7-678C-A2E2DBEDCAD6}"/>
              </a:ext>
            </a:extLst>
          </p:cNvPr>
          <p:cNvSpPr>
            <a:spLocks noGrp="1"/>
          </p:cNvSpPr>
          <p:nvPr>
            <p:ph type="body" sz="quarter" idx="15" hasCustomPrompt="1"/>
          </p:nvPr>
        </p:nvSpPr>
        <p:spPr>
          <a:xfrm rot="5400000">
            <a:off x="745716" y="2862512"/>
            <a:ext cx="3489618" cy="3409151"/>
          </a:xfrm>
          <a:prstGeom prst="round1Rect">
            <a:avLst/>
          </a:prstGeom>
          <a:solidFill>
            <a:schemeClr val="bg1">
              <a:lumMod val="95000"/>
            </a:schemeClr>
          </a:solidFill>
          <a:ln>
            <a:noFill/>
          </a:ln>
        </p:spPr>
        <p:txBody>
          <a:bodyPr vert="vert270">
            <a:noAutofit/>
          </a:bodyPr>
          <a:lstStyle>
            <a:lvl1pPr marL="228600" indent="0">
              <a:buNone/>
              <a:defRPr sz="1800" b="0">
                <a:solidFill>
                  <a:schemeClr val="tx1"/>
                </a:solidFill>
              </a:defRPr>
            </a:lvl1pPr>
            <a:lvl2pPr>
              <a:defRPr sz="1800"/>
            </a:lvl2pPr>
            <a:lvl3pPr>
              <a:defRPr sz="1800"/>
            </a:lvl3pPr>
            <a:lvl4pPr>
              <a:defRPr sz="1800"/>
            </a:lvl4pPr>
            <a:lvl5pPr>
              <a:defRPr sz="1800"/>
            </a:lvl5pPr>
          </a:lstStyle>
          <a:p>
            <a:pPr lvl="0"/>
            <a:br>
              <a:rPr lang="en-US"/>
            </a:br>
            <a:r>
              <a:rPr lang="en-US"/>
              <a:t>&lt; Point 1 &gt;</a:t>
            </a:r>
          </a:p>
        </p:txBody>
      </p:sp>
      <p:cxnSp>
        <p:nvCxnSpPr>
          <p:cNvPr id="52" name="Straight Connector 51">
            <a:extLst>
              <a:ext uri="{FF2B5EF4-FFF2-40B4-BE49-F238E27FC236}">
                <a16:creationId xmlns:a16="http://schemas.microsoft.com/office/drawing/2014/main" id="{DBA0FDC3-CCA0-3853-A66A-1580135C08AE}"/>
              </a:ext>
            </a:extLst>
          </p:cNvPr>
          <p:cNvCxnSpPr/>
          <p:nvPr userDrawn="1"/>
        </p:nvCxnSpPr>
        <p:spPr>
          <a:xfrm>
            <a:off x="785950" y="2822279"/>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Text Placeholder 30">
            <a:extLst>
              <a:ext uri="{FF2B5EF4-FFF2-40B4-BE49-F238E27FC236}">
                <a16:creationId xmlns:a16="http://schemas.microsoft.com/office/drawing/2014/main" id="{9F05FE0F-BB31-2CF1-C4BD-587F79EC74CE}"/>
              </a:ext>
            </a:extLst>
          </p:cNvPr>
          <p:cNvSpPr>
            <a:spLocks noGrp="1"/>
          </p:cNvSpPr>
          <p:nvPr>
            <p:ph type="body" sz="quarter" idx="24" hasCustomPrompt="1"/>
          </p:nvPr>
        </p:nvSpPr>
        <p:spPr>
          <a:xfrm rot="5400000">
            <a:off x="4461466" y="2862512"/>
            <a:ext cx="3489618" cy="3409151"/>
          </a:xfrm>
          <a:prstGeom prst="round1Rect">
            <a:avLst/>
          </a:prstGeom>
          <a:solidFill>
            <a:schemeClr val="bg1">
              <a:lumMod val="95000"/>
            </a:schemeClr>
          </a:solidFill>
          <a:ln>
            <a:noFill/>
          </a:ln>
        </p:spPr>
        <p:txBody>
          <a:bodyPr vert="vert270">
            <a:noAutofit/>
          </a:bodyPr>
          <a:lstStyle>
            <a:lvl1pPr marL="228600" indent="0">
              <a:buNone/>
              <a:defRPr sz="1800" b="0">
                <a:solidFill>
                  <a:schemeClr val="tx1"/>
                </a:solidFill>
              </a:defRPr>
            </a:lvl1pPr>
            <a:lvl2pPr>
              <a:defRPr sz="1800"/>
            </a:lvl2pPr>
            <a:lvl3pPr>
              <a:defRPr sz="1800"/>
            </a:lvl3pPr>
            <a:lvl4pPr>
              <a:defRPr sz="1800"/>
            </a:lvl4pPr>
            <a:lvl5pPr>
              <a:defRPr sz="1800"/>
            </a:lvl5pPr>
          </a:lstStyle>
          <a:p>
            <a:pPr lvl="0"/>
            <a:br>
              <a:rPr lang="en-US"/>
            </a:br>
            <a:r>
              <a:rPr lang="en-US"/>
              <a:t>&lt; Point 2 &gt;</a:t>
            </a:r>
          </a:p>
        </p:txBody>
      </p:sp>
      <p:cxnSp>
        <p:nvCxnSpPr>
          <p:cNvPr id="55" name="Straight Connector 54">
            <a:extLst>
              <a:ext uri="{FF2B5EF4-FFF2-40B4-BE49-F238E27FC236}">
                <a16:creationId xmlns:a16="http://schemas.microsoft.com/office/drawing/2014/main" id="{62B0DAEC-73ED-F99F-94CF-A900E6E61032}"/>
              </a:ext>
            </a:extLst>
          </p:cNvPr>
          <p:cNvCxnSpPr/>
          <p:nvPr userDrawn="1"/>
        </p:nvCxnSpPr>
        <p:spPr>
          <a:xfrm>
            <a:off x="4501700" y="2822279"/>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 Placeholder 30">
            <a:extLst>
              <a:ext uri="{FF2B5EF4-FFF2-40B4-BE49-F238E27FC236}">
                <a16:creationId xmlns:a16="http://schemas.microsoft.com/office/drawing/2014/main" id="{1178DCD7-29F5-79B6-08D8-8140CE49EF09}"/>
              </a:ext>
            </a:extLst>
          </p:cNvPr>
          <p:cNvSpPr>
            <a:spLocks noGrp="1"/>
          </p:cNvSpPr>
          <p:nvPr>
            <p:ph type="body" sz="quarter" idx="25" hasCustomPrompt="1"/>
          </p:nvPr>
        </p:nvSpPr>
        <p:spPr>
          <a:xfrm rot="5400000">
            <a:off x="8130437" y="2862512"/>
            <a:ext cx="3489618" cy="3409151"/>
          </a:xfrm>
          <a:prstGeom prst="round1Rect">
            <a:avLst/>
          </a:prstGeom>
          <a:solidFill>
            <a:schemeClr val="bg1">
              <a:lumMod val="95000"/>
            </a:schemeClr>
          </a:solidFill>
          <a:ln>
            <a:noFill/>
          </a:ln>
        </p:spPr>
        <p:txBody>
          <a:bodyPr vert="vert270">
            <a:noAutofit/>
          </a:bodyPr>
          <a:lstStyle>
            <a:lvl1pPr marL="228600" indent="0">
              <a:buNone/>
              <a:defRPr sz="1800" b="0">
                <a:solidFill>
                  <a:schemeClr val="tx1"/>
                </a:solidFill>
              </a:defRPr>
            </a:lvl1pPr>
            <a:lvl2pPr>
              <a:defRPr sz="1800"/>
            </a:lvl2pPr>
            <a:lvl3pPr>
              <a:defRPr sz="1800"/>
            </a:lvl3pPr>
            <a:lvl4pPr>
              <a:defRPr sz="1800"/>
            </a:lvl4pPr>
            <a:lvl5pPr>
              <a:defRPr sz="1800"/>
            </a:lvl5pPr>
          </a:lstStyle>
          <a:p>
            <a:pPr lvl="0"/>
            <a:br>
              <a:rPr lang="en-US"/>
            </a:br>
            <a:r>
              <a:rPr lang="en-US"/>
              <a:t>&lt; Point 3 &gt;</a:t>
            </a:r>
          </a:p>
        </p:txBody>
      </p:sp>
      <p:cxnSp>
        <p:nvCxnSpPr>
          <p:cNvPr id="58" name="Straight Connector 57">
            <a:extLst>
              <a:ext uri="{FF2B5EF4-FFF2-40B4-BE49-F238E27FC236}">
                <a16:creationId xmlns:a16="http://schemas.microsoft.com/office/drawing/2014/main" id="{836DDF18-6EB5-F225-AC82-CAB781B410D8}"/>
              </a:ext>
            </a:extLst>
          </p:cNvPr>
          <p:cNvCxnSpPr/>
          <p:nvPr userDrawn="1"/>
        </p:nvCxnSpPr>
        <p:spPr>
          <a:xfrm>
            <a:off x="8170671" y="2822279"/>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35ADE18-AE21-7164-D4D3-65D915500822}"/>
              </a:ext>
            </a:extLst>
          </p:cNvPr>
          <p:cNvSpPr>
            <a:spLocks noGrp="1"/>
          </p:cNvSpPr>
          <p:nvPr>
            <p:ph type="body" sz="quarter" idx="26" hasCustomPrompt="1"/>
          </p:nvPr>
        </p:nvSpPr>
        <p:spPr>
          <a:xfrm>
            <a:off x="785813" y="2171700"/>
            <a:ext cx="3409950" cy="650875"/>
          </a:xfrm>
        </p:spPr>
        <p:txBody>
          <a:bodyPr anchor="b">
            <a:normAutofit/>
          </a:bodyPr>
          <a:lstStyle>
            <a:lvl1pPr marL="0" indent="0">
              <a:buNone/>
              <a:defRPr sz="2000" b="1">
                <a:solidFill>
                  <a:schemeClr val="accent1"/>
                </a:solidFill>
              </a:defRPr>
            </a:lvl1pPr>
          </a:lstStyle>
          <a:p>
            <a:pPr lvl="0"/>
            <a:r>
              <a:rPr lang="en-US"/>
              <a:t>&lt; </a:t>
            </a:r>
            <a:r>
              <a:rPr lang="en-US" err="1"/>
              <a:t>Subheader</a:t>
            </a:r>
            <a:r>
              <a:rPr lang="en-US"/>
              <a:t> &gt;</a:t>
            </a:r>
          </a:p>
        </p:txBody>
      </p:sp>
      <p:sp>
        <p:nvSpPr>
          <p:cNvPr id="5" name="Text Placeholder 3">
            <a:extLst>
              <a:ext uri="{FF2B5EF4-FFF2-40B4-BE49-F238E27FC236}">
                <a16:creationId xmlns:a16="http://schemas.microsoft.com/office/drawing/2014/main" id="{F7A014BE-AA08-4356-6EA0-720B6EC9E0C3}"/>
              </a:ext>
            </a:extLst>
          </p:cNvPr>
          <p:cNvSpPr>
            <a:spLocks noGrp="1"/>
          </p:cNvSpPr>
          <p:nvPr>
            <p:ph type="body" sz="quarter" idx="27" hasCustomPrompt="1"/>
          </p:nvPr>
        </p:nvSpPr>
        <p:spPr>
          <a:xfrm>
            <a:off x="4478241" y="2171700"/>
            <a:ext cx="3409950" cy="650875"/>
          </a:xfrm>
        </p:spPr>
        <p:txBody>
          <a:bodyPr anchor="b">
            <a:normAutofit/>
          </a:bodyPr>
          <a:lstStyle>
            <a:lvl1pPr marL="0" indent="0">
              <a:buNone/>
              <a:defRPr sz="2000" b="1">
                <a:solidFill>
                  <a:schemeClr val="accent1"/>
                </a:solidFill>
              </a:defRPr>
            </a:lvl1pPr>
          </a:lstStyle>
          <a:p>
            <a:pPr lvl="0"/>
            <a:r>
              <a:rPr lang="en-US"/>
              <a:t>&lt; </a:t>
            </a:r>
            <a:r>
              <a:rPr lang="en-US" err="1"/>
              <a:t>Subheader</a:t>
            </a:r>
            <a:r>
              <a:rPr lang="en-US"/>
              <a:t> &gt;</a:t>
            </a:r>
          </a:p>
        </p:txBody>
      </p:sp>
      <p:sp>
        <p:nvSpPr>
          <p:cNvPr id="6" name="Text Placeholder 3">
            <a:extLst>
              <a:ext uri="{FF2B5EF4-FFF2-40B4-BE49-F238E27FC236}">
                <a16:creationId xmlns:a16="http://schemas.microsoft.com/office/drawing/2014/main" id="{0B570871-0A6E-57E1-9629-AAC6C0FA88A5}"/>
              </a:ext>
            </a:extLst>
          </p:cNvPr>
          <p:cNvSpPr>
            <a:spLocks noGrp="1"/>
          </p:cNvSpPr>
          <p:nvPr>
            <p:ph type="body" sz="quarter" idx="28" hasCustomPrompt="1"/>
          </p:nvPr>
        </p:nvSpPr>
        <p:spPr>
          <a:xfrm>
            <a:off x="8170669" y="2171700"/>
            <a:ext cx="3409950" cy="650875"/>
          </a:xfrm>
        </p:spPr>
        <p:txBody>
          <a:bodyPr anchor="b">
            <a:normAutofit/>
          </a:bodyPr>
          <a:lstStyle>
            <a:lvl1pPr marL="0" indent="0">
              <a:buNone/>
              <a:defRPr sz="2000" b="1">
                <a:solidFill>
                  <a:schemeClr val="accent1"/>
                </a:solidFill>
              </a:defRPr>
            </a:lvl1pPr>
          </a:lstStyle>
          <a:p>
            <a:pPr lvl="0"/>
            <a:r>
              <a:rPr lang="en-US"/>
              <a:t>&lt; </a:t>
            </a:r>
            <a:r>
              <a:rPr lang="en-US" err="1"/>
              <a:t>Subheader</a:t>
            </a:r>
            <a:r>
              <a:rPr lang="en-US"/>
              <a:t> &gt;</a:t>
            </a:r>
          </a:p>
        </p:txBody>
      </p:sp>
    </p:spTree>
    <p:extLst>
      <p:ext uri="{BB962C8B-B14F-4D97-AF65-F5344CB8AC3E}">
        <p14:creationId xmlns:p14="http://schemas.microsoft.com/office/powerpoint/2010/main" val="162989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640206-76DF-19EC-C7F2-FC1614CE0B0F}"/>
              </a:ext>
            </a:extLst>
          </p:cNvPr>
          <p:cNvSpPr>
            <a:spLocks noGrp="1"/>
          </p:cNvSpPr>
          <p:nvPr>
            <p:ph type="pic" sz="quarter" idx="10" hasCustomPrompt="1"/>
          </p:nvPr>
        </p:nvSpPr>
        <p:spPr>
          <a:xfrm>
            <a:off x="6864350" y="365125"/>
            <a:ext cx="5718175" cy="1262062"/>
          </a:xfrm>
          <a:prstGeom prst="roundRect">
            <a:avLst/>
          </a:prstGeom>
        </p:spPr>
        <p:txBody>
          <a:bodyPr anchor="ctr">
            <a:normAutofit/>
          </a:bodyPr>
          <a:lstStyle>
            <a:lvl1pPr marL="0" indent="0" algn="ctr">
              <a:buNone/>
              <a:defRPr sz="2000">
                <a:highlight>
                  <a:srgbClr val="FF0000"/>
                </a:highlight>
              </a:defRPr>
            </a:lvl1pPr>
          </a:lstStyle>
          <a:p>
            <a:r>
              <a:rPr lang="en-US"/>
              <a:t>&lt; Insert </a:t>
            </a:r>
            <a:br>
              <a:rPr lang="en-US"/>
            </a:br>
            <a:r>
              <a:rPr lang="en-US"/>
              <a:t>Section Photo &gt;</a:t>
            </a:r>
          </a:p>
        </p:txBody>
      </p:sp>
      <p:sp>
        <p:nvSpPr>
          <p:cNvPr id="2" name="Title 1">
            <a:extLst>
              <a:ext uri="{FF2B5EF4-FFF2-40B4-BE49-F238E27FC236}">
                <a16:creationId xmlns:a16="http://schemas.microsoft.com/office/drawing/2014/main" id="{EFDA287E-18C7-FAFB-AC84-6FB37165DE5C}"/>
              </a:ext>
            </a:extLst>
          </p:cNvPr>
          <p:cNvSpPr>
            <a:spLocks noGrp="1"/>
          </p:cNvSpPr>
          <p:nvPr>
            <p:ph type="title" hasCustomPrompt="1"/>
          </p:nvPr>
        </p:nvSpPr>
        <p:spPr>
          <a:xfrm>
            <a:off x="838200" y="365125"/>
            <a:ext cx="4102100" cy="6149975"/>
          </a:xfrm>
        </p:spPr>
        <p:txBody>
          <a:bodyPr/>
          <a:lstStyle>
            <a:lvl1pPr>
              <a:defRPr/>
            </a:lvl1pPr>
          </a:lstStyle>
          <a:p>
            <a:r>
              <a:rPr lang="en-US"/>
              <a:t>&lt; Over the next 45 minutes, </a:t>
            </a:r>
            <a:br>
              <a:rPr lang="en-US"/>
            </a:br>
            <a:r>
              <a:rPr lang="en-US"/>
              <a:t>we’ll cover: &gt;</a:t>
            </a:r>
          </a:p>
        </p:txBody>
      </p:sp>
      <p:sp>
        <p:nvSpPr>
          <p:cNvPr id="7" name="Text Placeholder 6">
            <a:extLst>
              <a:ext uri="{FF2B5EF4-FFF2-40B4-BE49-F238E27FC236}">
                <a16:creationId xmlns:a16="http://schemas.microsoft.com/office/drawing/2014/main" id="{F4A0E7AC-15A0-CECB-DF64-CE74C076B477}"/>
              </a:ext>
            </a:extLst>
          </p:cNvPr>
          <p:cNvSpPr>
            <a:spLocks noGrp="1"/>
          </p:cNvSpPr>
          <p:nvPr>
            <p:ph type="body" sz="quarter" idx="11" hasCustomPrompt="1"/>
          </p:nvPr>
        </p:nvSpPr>
        <p:spPr>
          <a:xfrm>
            <a:off x="6864349" y="365125"/>
            <a:ext cx="5718175" cy="1262062"/>
          </a:xfrm>
          <a:prstGeom prst="roundRect">
            <a:avLst/>
          </a:prstGeom>
          <a:solidFill>
            <a:srgbClr val="782F40">
              <a:alpha val="80000"/>
            </a:srgbClr>
          </a:solid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a:t>
            </a:r>
            <a:br>
              <a:rPr lang="en-US"/>
            </a:br>
            <a:r>
              <a:rPr lang="en-US"/>
              <a:t>Name &gt; </a:t>
            </a:r>
          </a:p>
        </p:txBody>
      </p:sp>
      <p:sp>
        <p:nvSpPr>
          <p:cNvPr id="8" name="TextBox 7">
            <a:extLst>
              <a:ext uri="{FF2B5EF4-FFF2-40B4-BE49-F238E27FC236}">
                <a16:creationId xmlns:a16="http://schemas.microsoft.com/office/drawing/2014/main" id="{3A1F76C2-2EF1-86B8-EA43-79C21EF6E7F1}"/>
              </a:ext>
            </a:extLst>
          </p:cNvPr>
          <p:cNvSpPr txBox="1"/>
          <p:nvPr userDrawn="1"/>
        </p:nvSpPr>
        <p:spPr>
          <a:xfrm>
            <a:off x="5492750" y="369887"/>
            <a:ext cx="1206500" cy="1446550"/>
          </a:xfrm>
          <a:prstGeom prst="rect">
            <a:avLst/>
          </a:prstGeom>
          <a:noFill/>
        </p:spPr>
        <p:txBody>
          <a:bodyPr wrap="square" rtlCol="0">
            <a:spAutoFit/>
          </a:bodyPr>
          <a:lstStyle/>
          <a:p>
            <a:pPr algn="r"/>
            <a:r>
              <a:rPr lang="en-US" sz="8800" b="1">
                <a:solidFill>
                  <a:schemeClr val="accent1">
                    <a:lumMod val="75000"/>
                  </a:schemeClr>
                </a:solidFill>
              </a:rPr>
              <a:t>1</a:t>
            </a:r>
          </a:p>
        </p:txBody>
      </p:sp>
      <p:sp>
        <p:nvSpPr>
          <p:cNvPr id="9" name="Picture Placeholder 4">
            <a:extLst>
              <a:ext uri="{FF2B5EF4-FFF2-40B4-BE49-F238E27FC236}">
                <a16:creationId xmlns:a16="http://schemas.microsoft.com/office/drawing/2014/main" id="{C995ABA5-F364-3972-D074-FF7CDF91EA9D}"/>
              </a:ext>
            </a:extLst>
          </p:cNvPr>
          <p:cNvSpPr>
            <a:spLocks noGrp="1"/>
          </p:cNvSpPr>
          <p:nvPr>
            <p:ph type="pic" sz="quarter" idx="12" hasCustomPrompt="1"/>
          </p:nvPr>
        </p:nvSpPr>
        <p:spPr>
          <a:xfrm>
            <a:off x="6864350" y="1914525"/>
            <a:ext cx="5718175" cy="1262062"/>
          </a:xfrm>
          <a:prstGeom prst="roundRect">
            <a:avLst/>
          </a:prstGeom>
        </p:spPr>
        <p:txBody>
          <a:bodyPr anchor="ctr">
            <a:normAutofit/>
          </a:bodyPr>
          <a:lstStyle>
            <a:lvl1pPr marL="0" indent="0" algn="ctr">
              <a:buNone/>
              <a:defRPr sz="2000">
                <a:highlight>
                  <a:srgbClr val="FF0000"/>
                </a:highlight>
              </a:defRPr>
            </a:lvl1pPr>
          </a:lstStyle>
          <a:p>
            <a:r>
              <a:rPr lang="en-US"/>
              <a:t>&lt; Insert </a:t>
            </a:r>
            <a:br>
              <a:rPr lang="en-US"/>
            </a:br>
            <a:r>
              <a:rPr lang="en-US"/>
              <a:t>Section Photo &gt;</a:t>
            </a:r>
          </a:p>
        </p:txBody>
      </p:sp>
      <p:sp>
        <p:nvSpPr>
          <p:cNvPr id="10" name="Text Placeholder 6">
            <a:extLst>
              <a:ext uri="{FF2B5EF4-FFF2-40B4-BE49-F238E27FC236}">
                <a16:creationId xmlns:a16="http://schemas.microsoft.com/office/drawing/2014/main" id="{4285922C-06F4-CA8E-71C7-913ECE7A482F}"/>
              </a:ext>
            </a:extLst>
          </p:cNvPr>
          <p:cNvSpPr>
            <a:spLocks noGrp="1"/>
          </p:cNvSpPr>
          <p:nvPr>
            <p:ph type="body" sz="quarter" idx="13" hasCustomPrompt="1"/>
          </p:nvPr>
        </p:nvSpPr>
        <p:spPr>
          <a:xfrm>
            <a:off x="6864349" y="1914525"/>
            <a:ext cx="5718175" cy="1262062"/>
          </a:xfrm>
          <a:prstGeom prst="roundRect">
            <a:avLst/>
          </a:prstGeom>
          <a:solidFill>
            <a:srgbClr val="782F40">
              <a:alpha val="80000"/>
            </a:srgbClr>
          </a:solid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a:t>
            </a:r>
            <a:br>
              <a:rPr lang="en-US"/>
            </a:br>
            <a:r>
              <a:rPr lang="en-US"/>
              <a:t>Name &gt; </a:t>
            </a:r>
          </a:p>
        </p:txBody>
      </p:sp>
      <p:sp>
        <p:nvSpPr>
          <p:cNvPr id="11" name="TextBox 10">
            <a:extLst>
              <a:ext uri="{FF2B5EF4-FFF2-40B4-BE49-F238E27FC236}">
                <a16:creationId xmlns:a16="http://schemas.microsoft.com/office/drawing/2014/main" id="{5E210F26-1862-FE60-14B8-031C88AEEC9F}"/>
              </a:ext>
            </a:extLst>
          </p:cNvPr>
          <p:cNvSpPr txBox="1"/>
          <p:nvPr userDrawn="1"/>
        </p:nvSpPr>
        <p:spPr>
          <a:xfrm>
            <a:off x="5492750" y="1919287"/>
            <a:ext cx="1206500" cy="1446550"/>
          </a:xfrm>
          <a:prstGeom prst="rect">
            <a:avLst/>
          </a:prstGeom>
          <a:noFill/>
        </p:spPr>
        <p:txBody>
          <a:bodyPr wrap="square" rtlCol="0">
            <a:spAutoFit/>
          </a:bodyPr>
          <a:lstStyle/>
          <a:p>
            <a:pPr algn="r"/>
            <a:r>
              <a:rPr lang="en-US" sz="8800" b="1">
                <a:solidFill>
                  <a:schemeClr val="accent1">
                    <a:lumMod val="75000"/>
                  </a:schemeClr>
                </a:solidFill>
              </a:rPr>
              <a:t>2</a:t>
            </a:r>
          </a:p>
        </p:txBody>
      </p:sp>
      <p:sp>
        <p:nvSpPr>
          <p:cNvPr id="12" name="Picture Placeholder 4">
            <a:extLst>
              <a:ext uri="{FF2B5EF4-FFF2-40B4-BE49-F238E27FC236}">
                <a16:creationId xmlns:a16="http://schemas.microsoft.com/office/drawing/2014/main" id="{AB6DC904-BCF9-7405-3445-FE05F671E14F}"/>
              </a:ext>
            </a:extLst>
          </p:cNvPr>
          <p:cNvSpPr>
            <a:spLocks noGrp="1"/>
          </p:cNvSpPr>
          <p:nvPr>
            <p:ph type="pic" sz="quarter" idx="14" hasCustomPrompt="1"/>
          </p:nvPr>
        </p:nvSpPr>
        <p:spPr>
          <a:xfrm>
            <a:off x="6864350" y="3454401"/>
            <a:ext cx="5718175" cy="1262062"/>
          </a:xfrm>
          <a:prstGeom prst="roundRect">
            <a:avLst/>
          </a:prstGeom>
        </p:spPr>
        <p:txBody>
          <a:bodyPr anchor="ctr">
            <a:normAutofit/>
          </a:bodyPr>
          <a:lstStyle>
            <a:lvl1pPr marL="0" indent="0" algn="ctr">
              <a:buNone/>
              <a:defRPr sz="2000">
                <a:highlight>
                  <a:srgbClr val="FF0000"/>
                </a:highlight>
              </a:defRPr>
            </a:lvl1pPr>
          </a:lstStyle>
          <a:p>
            <a:r>
              <a:rPr lang="en-US"/>
              <a:t>&lt; Insert </a:t>
            </a:r>
            <a:br>
              <a:rPr lang="en-US"/>
            </a:br>
            <a:r>
              <a:rPr lang="en-US"/>
              <a:t>Section Photo &gt;</a:t>
            </a:r>
          </a:p>
        </p:txBody>
      </p:sp>
      <p:sp>
        <p:nvSpPr>
          <p:cNvPr id="13" name="Text Placeholder 6">
            <a:extLst>
              <a:ext uri="{FF2B5EF4-FFF2-40B4-BE49-F238E27FC236}">
                <a16:creationId xmlns:a16="http://schemas.microsoft.com/office/drawing/2014/main" id="{FB4C060A-8C90-4C9C-ACEE-CBF8508A1625}"/>
              </a:ext>
            </a:extLst>
          </p:cNvPr>
          <p:cNvSpPr>
            <a:spLocks noGrp="1"/>
          </p:cNvSpPr>
          <p:nvPr>
            <p:ph type="body" sz="quarter" idx="15" hasCustomPrompt="1"/>
          </p:nvPr>
        </p:nvSpPr>
        <p:spPr>
          <a:xfrm>
            <a:off x="6864349" y="3454401"/>
            <a:ext cx="5718175" cy="1262062"/>
          </a:xfrm>
          <a:prstGeom prst="roundRect">
            <a:avLst/>
          </a:prstGeom>
          <a:solidFill>
            <a:srgbClr val="782F40">
              <a:alpha val="80000"/>
            </a:srgbClr>
          </a:solid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a:t>
            </a:r>
            <a:br>
              <a:rPr lang="en-US"/>
            </a:br>
            <a:r>
              <a:rPr lang="en-US"/>
              <a:t>Name &gt; </a:t>
            </a:r>
          </a:p>
        </p:txBody>
      </p:sp>
      <p:sp>
        <p:nvSpPr>
          <p:cNvPr id="14" name="TextBox 13">
            <a:extLst>
              <a:ext uri="{FF2B5EF4-FFF2-40B4-BE49-F238E27FC236}">
                <a16:creationId xmlns:a16="http://schemas.microsoft.com/office/drawing/2014/main" id="{5764872F-79FA-253C-52A4-B69A4844F464}"/>
              </a:ext>
            </a:extLst>
          </p:cNvPr>
          <p:cNvSpPr txBox="1"/>
          <p:nvPr userDrawn="1"/>
        </p:nvSpPr>
        <p:spPr>
          <a:xfrm>
            <a:off x="5492750" y="3459163"/>
            <a:ext cx="1206500" cy="1446550"/>
          </a:xfrm>
          <a:prstGeom prst="rect">
            <a:avLst/>
          </a:prstGeom>
          <a:noFill/>
        </p:spPr>
        <p:txBody>
          <a:bodyPr wrap="square" rtlCol="0">
            <a:spAutoFit/>
          </a:bodyPr>
          <a:lstStyle/>
          <a:p>
            <a:pPr algn="r"/>
            <a:r>
              <a:rPr lang="en-US" sz="8800" b="1">
                <a:solidFill>
                  <a:schemeClr val="accent1">
                    <a:lumMod val="75000"/>
                  </a:schemeClr>
                </a:solidFill>
              </a:rPr>
              <a:t>3</a:t>
            </a:r>
          </a:p>
        </p:txBody>
      </p:sp>
      <p:sp>
        <p:nvSpPr>
          <p:cNvPr id="15" name="Picture Placeholder 4">
            <a:extLst>
              <a:ext uri="{FF2B5EF4-FFF2-40B4-BE49-F238E27FC236}">
                <a16:creationId xmlns:a16="http://schemas.microsoft.com/office/drawing/2014/main" id="{556E2268-8742-7DB7-F6B0-E516C0606E48}"/>
              </a:ext>
            </a:extLst>
          </p:cNvPr>
          <p:cNvSpPr>
            <a:spLocks noGrp="1"/>
          </p:cNvSpPr>
          <p:nvPr>
            <p:ph type="pic" sz="quarter" idx="16" hasCustomPrompt="1"/>
          </p:nvPr>
        </p:nvSpPr>
        <p:spPr>
          <a:xfrm>
            <a:off x="6864350" y="5003801"/>
            <a:ext cx="5718175" cy="1262062"/>
          </a:xfrm>
          <a:prstGeom prst="roundRect">
            <a:avLst/>
          </a:prstGeom>
        </p:spPr>
        <p:txBody>
          <a:bodyPr anchor="ctr">
            <a:normAutofit/>
          </a:bodyPr>
          <a:lstStyle>
            <a:lvl1pPr marL="0" indent="0" algn="ctr">
              <a:buNone/>
              <a:defRPr sz="2000">
                <a:highlight>
                  <a:srgbClr val="FF0000"/>
                </a:highlight>
              </a:defRPr>
            </a:lvl1pPr>
          </a:lstStyle>
          <a:p>
            <a:r>
              <a:rPr lang="en-US"/>
              <a:t>&lt; Insert </a:t>
            </a:r>
            <a:br>
              <a:rPr lang="en-US"/>
            </a:br>
            <a:r>
              <a:rPr lang="en-US"/>
              <a:t>Section Photo &gt;</a:t>
            </a:r>
          </a:p>
        </p:txBody>
      </p:sp>
      <p:sp>
        <p:nvSpPr>
          <p:cNvPr id="16" name="Text Placeholder 6">
            <a:extLst>
              <a:ext uri="{FF2B5EF4-FFF2-40B4-BE49-F238E27FC236}">
                <a16:creationId xmlns:a16="http://schemas.microsoft.com/office/drawing/2014/main" id="{2FEBAF00-7A64-D972-62BE-5F28CDF7A9CB}"/>
              </a:ext>
            </a:extLst>
          </p:cNvPr>
          <p:cNvSpPr>
            <a:spLocks noGrp="1"/>
          </p:cNvSpPr>
          <p:nvPr>
            <p:ph type="body" sz="quarter" idx="17" hasCustomPrompt="1"/>
          </p:nvPr>
        </p:nvSpPr>
        <p:spPr>
          <a:xfrm>
            <a:off x="6864349" y="5003801"/>
            <a:ext cx="5718175" cy="1262062"/>
          </a:xfrm>
          <a:prstGeom prst="roundRect">
            <a:avLst/>
          </a:prstGeom>
          <a:solidFill>
            <a:srgbClr val="782F40">
              <a:alpha val="80000"/>
            </a:srgbClr>
          </a:solid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4 </a:t>
            </a:r>
            <a:br>
              <a:rPr lang="en-US"/>
            </a:br>
            <a:r>
              <a:rPr lang="en-US"/>
              <a:t>Name &gt; </a:t>
            </a:r>
          </a:p>
        </p:txBody>
      </p:sp>
      <p:sp>
        <p:nvSpPr>
          <p:cNvPr id="17" name="TextBox 16">
            <a:extLst>
              <a:ext uri="{FF2B5EF4-FFF2-40B4-BE49-F238E27FC236}">
                <a16:creationId xmlns:a16="http://schemas.microsoft.com/office/drawing/2014/main" id="{7E1AA129-B99B-998A-3839-94B024FB7A2D}"/>
              </a:ext>
            </a:extLst>
          </p:cNvPr>
          <p:cNvSpPr txBox="1"/>
          <p:nvPr userDrawn="1"/>
        </p:nvSpPr>
        <p:spPr>
          <a:xfrm>
            <a:off x="5492750" y="5008563"/>
            <a:ext cx="1206500" cy="1446550"/>
          </a:xfrm>
          <a:prstGeom prst="rect">
            <a:avLst/>
          </a:prstGeom>
          <a:noFill/>
        </p:spPr>
        <p:txBody>
          <a:bodyPr wrap="square" rtlCol="0">
            <a:spAutoFit/>
          </a:bodyPr>
          <a:lstStyle/>
          <a:p>
            <a:pPr algn="r"/>
            <a:r>
              <a:rPr lang="en-US" sz="8800" b="1">
                <a:solidFill>
                  <a:schemeClr val="accent1">
                    <a:lumMod val="75000"/>
                  </a:schemeClr>
                </a:solidFill>
              </a:rPr>
              <a:t>4</a:t>
            </a:r>
          </a:p>
        </p:txBody>
      </p:sp>
      <p:sp>
        <p:nvSpPr>
          <p:cNvPr id="18" name="Text Placeholder 12">
            <a:extLst>
              <a:ext uri="{FF2B5EF4-FFF2-40B4-BE49-F238E27FC236}">
                <a16:creationId xmlns:a16="http://schemas.microsoft.com/office/drawing/2014/main" id="{CA7CF2E1-EDC3-1B6A-DB9C-341DD2C26B8E}"/>
              </a:ext>
            </a:extLst>
          </p:cNvPr>
          <p:cNvSpPr>
            <a:spLocks noGrp="1"/>
          </p:cNvSpPr>
          <p:nvPr>
            <p:ph type="body" sz="quarter" idx="18" hasCustomPrompt="1"/>
          </p:nvPr>
        </p:nvSpPr>
        <p:spPr>
          <a:xfrm>
            <a:off x="5753100" y="-558799"/>
            <a:ext cx="6438900" cy="872500"/>
          </a:xfrm>
          <a:solidFill>
            <a:schemeClr val="bg1">
              <a:alpha val="80000"/>
            </a:schemeClr>
          </a:solidFill>
        </p:spPr>
        <p:txBody>
          <a:bodyPr anchor="t">
            <a:normAutofit/>
          </a:bodyPr>
          <a:lstStyle>
            <a:lvl1pPr marL="0" indent="0" algn="ctr">
              <a:buNone/>
              <a:defRPr sz="1100">
                <a:solidFill>
                  <a:schemeClr val="bg1">
                    <a:lumMod val="85000"/>
                  </a:schemeClr>
                </a:solidFill>
              </a:defRPr>
            </a:lvl1pPr>
          </a:lstStyle>
          <a:p>
            <a:pPr lvl="0"/>
            <a:r>
              <a:rPr lang="en-US"/>
              <a:t>This agenda slide can also be used as a divider slide. </a:t>
            </a:r>
          </a:p>
          <a:p>
            <a:pPr lvl="0"/>
            <a:r>
              <a:rPr lang="en-US"/>
              <a:t>If used as a divider slide, adjust this box to cover sections not being presented. </a:t>
            </a:r>
          </a:p>
        </p:txBody>
      </p:sp>
    </p:spTree>
    <p:extLst>
      <p:ext uri="{BB962C8B-B14F-4D97-AF65-F5344CB8AC3E}">
        <p14:creationId xmlns:p14="http://schemas.microsoft.com/office/powerpoint/2010/main" val="1437799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DA2F-2B16-4491-A43B-7A11E362DA2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82202C6-C19F-4C37-888D-923F0E9CD5B9}"/>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1959A-D201-4B3F-AC49-644FBFFC69CD}"/>
              </a:ext>
            </a:extLst>
          </p:cNvPr>
          <p:cNvSpPr>
            <a:spLocks noGrp="1"/>
          </p:cNvSpPr>
          <p:nvPr>
            <p:ph type="dt" sz="half" idx="10"/>
          </p:nvPr>
        </p:nvSpPr>
        <p:spPr/>
        <p:txBody>
          <a:bodyPr/>
          <a:lstStyle/>
          <a:p>
            <a:fld id="{2360BAB9-F92B-4139-A054-B4398BBEB3B7}" type="datetimeFigureOut">
              <a:rPr lang="en-US" smtClean="0"/>
              <a:t>9/26/2024</a:t>
            </a:fld>
            <a:endParaRPr lang="en-US"/>
          </a:p>
        </p:txBody>
      </p:sp>
      <p:sp>
        <p:nvSpPr>
          <p:cNvPr id="5" name="Footer Placeholder 4">
            <a:extLst>
              <a:ext uri="{FF2B5EF4-FFF2-40B4-BE49-F238E27FC236}">
                <a16:creationId xmlns:a16="http://schemas.microsoft.com/office/drawing/2014/main" id="{F6A329FA-B866-4D00-9BCD-2B7D7A093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FBF98-CC70-4306-B030-904608B39D69}"/>
              </a:ext>
            </a:extLst>
          </p:cNvPr>
          <p:cNvSpPr>
            <a:spLocks noGrp="1"/>
          </p:cNvSpPr>
          <p:nvPr>
            <p:ph type="sldNum" sz="quarter" idx="12"/>
          </p:nvPr>
        </p:nvSpPr>
        <p:spPr/>
        <p:txBody>
          <a:bodyPr/>
          <a:lstStyle/>
          <a:p>
            <a:fld id="{4842710C-7274-4421-B1C8-F262D8AE6B53}" type="slidenum">
              <a:rPr lang="en-US" smtClean="0"/>
              <a:t>‹#›</a:t>
            </a:fld>
            <a:endParaRPr lang="en-US"/>
          </a:p>
        </p:txBody>
      </p:sp>
    </p:spTree>
    <p:extLst>
      <p:ext uri="{BB962C8B-B14F-4D97-AF65-F5344CB8AC3E}">
        <p14:creationId xmlns:p14="http://schemas.microsoft.com/office/powerpoint/2010/main" val="995583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76A1F-5338-4B5B-A72C-A97F7620A234}"/>
              </a:ext>
            </a:extLst>
          </p:cNvPr>
          <p:cNvSpPr>
            <a:spLocks noGrp="1"/>
          </p:cNvSpPr>
          <p:nvPr>
            <p:ph idx="1"/>
          </p:nvPr>
        </p:nvSpPr>
        <p:spPr>
          <a:xfrm>
            <a:off x="5478149" y="718608"/>
            <a:ext cx="6104250" cy="5458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0282E1-0A36-4BB0-A34E-4289BE06024D}"/>
              </a:ext>
            </a:extLst>
          </p:cNvPr>
          <p:cNvSpPr/>
          <p:nvPr/>
        </p:nvSpPr>
        <p:spPr>
          <a:xfrm flipH="1">
            <a:off x="1" y="0"/>
            <a:ext cx="4797625"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915" tIns="60957" rIns="121915" bIns="60957" rtlCol="0" anchor="ctr"/>
          <a:lstStyle/>
          <a:p>
            <a:pPr algn="ctr"/>
            <a:endParaRPr lang="en-US" sz="1600"/>
          </a:p>
        </p:txBody>
      </p:sp>
      <p:sp>
        <p:nvSpPr>
          <p:cNvPr id="6" name="Text Placeholder 5">
            <a:extLst>
              <a:ext uri="{FF2B5EF4-FFF2-40B4-BE49-F238E27FC236}">
                <a16:creationId xmlns:a16="http://schemas.microsoft.com/office/drawing/2014/main" id="{AA37BE27-CB9D-4E8F-9B4B-C994D3276176}"/>
              </a:ext>
            </a:extLst>
          </p:cNvPr>
          <p:cNvSpPr>
            <a:spLocks noGrp="1"/>
          </p:cNvSpPr>
          <p:nvPr>
            <p:ph type="body" sz="quarter" idx="12" hasCustomPrompt="1"/>
          </p:nvPr>
        </p:nvSpPr>
        <p:spPr>
          <a:xfrm>
            <a:off x="640525" y="5519423"/>
            <a:ext cx="3686664" cy="657540"/>
          </a:xfrm>
          <a:prstGeom prst="rect">
            <a:avLst/>
          </a:prstGeom>
          <a:noFill/>
        </p:spPr>
        <p:txBody>
          <a:bodyPr lIns="0" tIns="0" rIns="0" bIns="0">
            <a:normAutofit/>
          </a:bodyPr>
          <a:lstStyle>
            <a:lvl1pPr marL="0" indent="0">
              <a:lnSpc>
                <a:spcPts val="2266"/>
              </a:lnSpc>
              <a:spcBef>
                <a:spcPts val="0"/>
              </a:spcBef>
              <a:buNone/>
              <a:defRPr sz="1533" b="1" baseline="0">
                <a:solidFill>
                  <a:schemeClr val="tx1">
                    <a:lumMod val="75000"/>
                    <a:lumOff val="25000"/>
                  </a:schemeClr>
                </a:solidFill>
                <a:latin typeface="+mn-lt"/>
                <a:cs typeface="Arial"/>
              </a:defRPr>
            </a:lvl1pPr>
          </a:lstStyle>
          <a:p>
            <a:pPr lvl="0"/>
            <a:r>
              <a:rPr lang="en-US"/>
              <a:t>SECTION TITLE</a:t>
            </a:r>
          </a:p>
        </p:txBody>
      </p:sp>
      <p:cxnSp>
        <p:nvCxnSpPr>
          <p:cNvPr id="7" name="Straight Connector 6">
            <a:extLst>
              <a:ext uri="{FF2B5EF4-FFF2-40B4-BE49-F238E27FC236}">
                <a16:creationId xmlns:a16="http://schemas.microsoft.com/office/drawing/2014/main" id="{3B9D7F5B-CFB7-49B4-8DBD-7C6DCD721373}"/>
              </a:ext>
            </a:extLst>
          </p:cNvPr>
          <p:cNvCxnSpPr/>
          <p:nvPr/>
        </p:nvCxnSpPr>
        <p:spPr>
          <a:xfrm>
            <a:off x="640525" y="5326242"/>
            <a:ext cx="875149" cy="0"/>
          </a:xfrm>
          <a:prstGeom prst="line">
            <a:avLst/>
          </a:prstGeom>
          <a:ln w="381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E3E62EE-B992-443A-BA28-BE75625730A5}"/>
              </a:ext>
            </a:extLst>
          </p:cNvPr>
          <p:cNvSpPr>
            <a:spLocks noGrp="1"/>
          </p:cNvSpPr>
          <p:nvPr>
            <p:ph type="title"/>
          </p:nvPr>
        </p:nvSpPr>
        <p:spPr>
          <a:xfrm>
            <a:off x="640525" y="1517992"/>
            <a:ext cx="3686664" cy="3563288"/>
          </a:xfrm>
          <a:prstGeom prst="rect">
            <a:avLst/>
          </a:prstGeom>
        </p:spPr>
        <p:txBody>
          <a:bodyPr anchor="b">
            <a:normAutofit/>
          </a:bodyPr>
          <a:lstStyle>
            <a:lvl1pPr>
              <a:defRPr lang="en-US" sz="3600" kern="1200" baseline="0" dirty="0">
                <a:solidFill>
                  <a:schemeClr val="accent1"/>
                </a:solidFill>
                <a:latin typeface="+mj-lt"/>
                <a:ea typeface="+mj-ea"/>
                <a:cs typeface="+mj-cs"/>
              </a:defRPr>
            </a:lvl1pPr>
          </a:lstStyle>
          <a:p>
            <a:r>
              <a:rPr lang="en-US"/>
              <a:t>Click to edit Master title style</a:t>
            </a:r>
          </a:p>
        </p:txBody>
      </p:sp>
      <p:sp>
        <p:nvSpPr>
          <p:cNvPr id="9" name="TextBox 8">
            <a:extLst>
              <a:ext uri="{FF2B5EF4-FFF2-40B4-BE49-F238E27FC236}">
                <a16:creationId xmlns:a16="http://schemas.microsoft.com/office/drawing/2014/main" id="{70F31B5D-2984-495F-83E9-0FED2BA39CAC}"/>
              </a:ext>
            </a:extLst>
          </p:cNvPr>
          <p:cNvSpPr txBox="1"/>
          <p:nvPr/>
        </p:nvSpPr>
        <p:spPr>
          <a:xfrm>
            <a:off x="11230495" y="6418347"/>
            <a:ext cx="897336" cy="307777"/>
          </a:xfrm>
          <a:prstGeom prst="rect">
            <a:avLst/>
          </a:prstGeom>
          <a:noFill/>
        </p:spPr>
        <p:txBody>
          <a:bodyPr wrap="square" rtlCol="0" anchor="ctr">
            <a:spAutoFit/>
          </a:bodyPr>
          <a:lstStyle/>
          <a:p>
            <a:pPr algn="l"/>
            <a:fld id="{67D096E3-D35C-4623-80EA-50C75388E9D4}" type="slidenum">
              <a:rPr lang="en-US" sz="1400" b="1" smtClean="0">
                <a:solidFill>
                  <a:schemeClr val="accent3"/>
                </a:solidFill>
              </a:rPr>
              <a:pPr algn="l"/>
              <a:t>‹#›</a:t>
            </a:fld>
            <a:endParaRPr lang="en-US" sz="1400">
              <a:solidFill>
                <a:schemeClr val="accent3"/>
              </a:solidFill>
            </a:endParaRPr>
          </a:p>
        </p:txBody>
      </p:sp>
    </p:spTree>
    <p:extLst>
      <p:ext uri="{BB962C8B-B14F-4D97-AF65-F5344CB8AC3E}">
        <p14:creationId xmlns:p14="http://schemas.microsoft.com/office/powerpoint/2010/main" val="2759961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B7D5F0AE-CEA8-EBE3-BF31-E3A01CB380E1}"/>
              </a:ext>
            </a:extLst>
          </p:cNvPr>
          <p:cNvSpPr/>
          <p:nvPr userDrawn="1"/>
        </p:nvSpPr>
        <p:spPr>
          <a:xfrm>
            <a:off x="6896272" y="0"/>
            <a:ext cx="5296191" cy="6858000"/>
          </a:xfrm>
          <a:custGeom>
            <a:avLst/>
            <a:gdLst>
              <a:gd name="connsiteX0" fmla="*/ 2496496 w 5367392"/>
              <a:gd name="connsiteY0" fmla="*/ 0 h 6858000"/>
              <a:gd name="connsiteX1" fmla="*/ 5367392 w 5367392"/>
              <a:gd name="connsiteY1" fmla="*/ 0 h 6858000"/>
              <a:gd name="connsiteX2" fmla="*/ 5367392 w 5367392"/>
              <a:gd name="connsiteY2" fmla="*/ 6858000 h 6858000"/>
              <a:gd name="connsiteX3" fmla="*/ 3940671 w 5367392"/>
              <a:gd name="connsiteY3" fmla="*/ 6858000 h 6858000"/>
              <a:gd name="connsiteX4" fmla="*/ 214151 w 5367392"/>
              <a:gd name="connsiteY4" fmla="*/ 4560671 h 6858000"/>
              <a:gd name="connsiteX5" fmla="*/ 67079 w 5367392"/>
              <a:gd name="connsiteY5" fmla="*/ 3940781 h 6858000"/>
              <a:gd name="connsiteX6" fmla="*/ 2496496 w 53673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392" h="6858000">
                <a:moveTo>
                  <a:pt x="2496496" y="0"/>
                </a:moveTo>
                <a:lnTo>
                  <a:pt x="5367392" y="0"/>
                </a:lnTo>
                <a:lnTo>
                  <a:pt x="5367392" y="6858000"/>
                </a:lnTo>
                <a:lnTo>
                  <a:pt x="3940671" y="6858000"/>
                </a:lnTo>
                <a:lnTo>
                  <a:pt x="214151" y="4560671"/>
                </a:lnTo>
                <a:cubicBezTo>
                  <a:pt x="2360" y="4430106"/>
                  <a:pt x="-63486" y="4152572"/>
                  <a:pt x="67079" y="3940781"/>
                </a:cubicBezTo>
                <a:lnTo>
                  <a:pt x="2496496"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585DA8-DEDE-663B-7BD8-3DB8456ADA98}"/>
              </a:ext>
            </a:extLst>
          </p:cNvPr>
          <p:cNvSpPr>
            <a:spLocks noGrp="1"/>
          </p:cNvSpPr>
          <p:nvPr>
            <p:ph type="ctrTitle" hasCustomPrompt="1"/>
          </p:nvPr>
        </p:nvSpPr>
        <p:spPr>
          <a:xfrm>
            <a:off x="625310" y="3539212"/>
            <a:ext cx="5981700" cy="2031763"/>
          </a:xfrm>
        </p:spPr>
        <p:txBody>
          <a:bodyPr anchor="b">
            <a:normAutofit/>
          </a:bodyPr>
          <a:lstStyle>
            <a:lvl1pPr algn="l">
              <a:defRPr sz="3600">
                <a:latin typeface="+mn-lt"/>
              </a:defRPr>
            </a:lvl1pPr>
          </a:lstStyle>
          <a:p>
            <a:r>
              <a:rPr lang="en-US"/>
              <a:t>&lt; Insert RFP # &gt; </a:t>
            </a:r>
            <a:br>
              <a:rPr lang="en-US"/>
            </a:br>
            <a:r>
              <a:rPr lang="en-US"/>
              <a:t>&lt; Insert RFP Name &gt;</a:t>
            </a:r>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624924" y="6091015"/>
            <a:ext cx="3908113" cy="538385"/>
          </a:xfrm>
        </p:spPr>
        <p:txBody>
          <a:bodyPr>
            <a:normAutofit/>
          </a:bodyPr>
          <a:lstStyle>
            <a:lvl1pPr marL="0" indent="0">
              <a:buNone/>
              <a:defRPr sz="16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Insert Date &gt;</a:t>
            </a:r>
          </a:p>
        </p:txBody>
      </p:sp>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22" name="Group 21">
            <a:extLst>
              <a:ext uri="{FF2B5EF4-FFF2-40B4-BE49-F238E27FC236}">
                <a16:creationId xmlns:a16="http://schemas.microsoft.com/office/drawing/2014/main" id="{3364027E-94B7-0CA5-0187-6964F87466B8}"/>
              </a:ext>
            </a:extLst>
          </p:cNvPr>
          <p:cNvGrpSpPr/>
          <p:nvPr userDrawn="1"/>
        </p:nvGrpSpPr>
        <p:grpSpPr>
          <a:xfrm>
            <a:off x="625310" y="907180"/>
            <a:ext cx="1298314" cy="1298314"/>
            <a:chOff x="2667000" y="0"/>
            <a:chExt cx="6858000" cy="6858000"/>
          </a:xfrm>
        </p:grpSpPr>
        <p:sp>
          <p:nvSpPr>
            <p:cNvPr id="23" name="Rectangle 22">
              <a:extLst>
                <a:ext uri="{FF2B5EF4-FFF2-40B4-BE49-F238E27FC236}">
                  <a16:creationId xmlns:a16="http://schemas.microsoft.com/office/drawing/2014/main" id="{AF569945-9CB6-9A63-A731-628728370BAB}"/>
                </a:ext>
              </a:extLst>
            </p:cNvPr>
            <p:cNvSpPr/>
            <p:nvPr userDrawn="1"/>
          </p:nvSpPr>
          <p:spPr>
            <a:xfrm>
              <a:off x="2667000" y="0"/>
              <a:ext cx="6858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1F2A2FD-891F-FFA1-14F6-71D9DC896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grpSp>
      <p:sp>
        <p:nvSpPr>
          <p:cNvPr id="37" name="Picture Placeholder 36">
            <a:extLst>
              <a:ext uri="{FF2B5EF4-FFF2-40B4-BE49-F238E27FC236}">
                <a16:creationId xmlns:a16="http://schemas.microsoft.com/office/drawing/2014/main" id="{847B767B-3C63-BA20-394F-45069DD7B0DB}"/>
              </a:ext>
            </a:extLst>
          </p:cNvPr>
          <p:cNvSpPr>
            <a:spLocks noGrp="1"/>
          </p:cNvSpPr>
          <p:nvPr>
            <p:ph type="pic" sz="quarter" idx="16"/>
          </p:nvPr>
        </p:nvSpPr>
        <p:spPr>
          <a:xfrm>
            <a:off x="6941834" y="-4089"/>
            <a:ext cx="5250629" cy="6862089"/>
          </a:xfrm>
          <a:custGeom>
            <a:avLst/>
            <a:gdLst>
              <a:gd name="connsiteX0" fmla="*/ 2982118 w 5250629"/>
              <a:gd name="connsiteY0" fmla="*/ 0 h 6846555"/>
              <a:gd name="connsiteX1" fmla="*/ 5250629 w 5250629"/>
              <a:gd name="connsiteY1" fmla="*/ 0 h 6846555"/>
              <a:gd name="connsiteX2" fmla="*/ 5250629 w 5250629"/>
              <a:gd name="connsiteY2" fmla="*/ 6846555 h 6846555"/>
              <a:gd name="connsiteX3" fmla="*/ 3385506 w 5250629"/>
              <a:gd name="connsiteY3" fmla="*/ 6846555 h 6846555"/>
              <a:gd name="connsiteX4" fmla="*/ 169433 w 5250629"/>
              <a:gd name="connsiteY4" fmla="*/ 3630481 h 6846555"/>
              <a:gd name="connsiteX5" fmla="*/ 169433 w 5250629"/>
              <a:gd name="connsiteY5" fmla="*/ 2812685 h 68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0629" h="6846555">
                <a:moveTo>
                  <a:pt x="2982118" y="0"/>
                </a:moveTo>
                <a:lnTo>
                  <a:pt x="5250629" y="0"/>
                </a:lnTo>
                <a:lnTo>
                  <a:pt x="5250629" y="6846555"/>
                </a:lnTo>
                <a:lnTo>
                  <a:pt x="3385506" y="6846555"/>
                </a:lnTo>
                <a:lnTo>
                  <a:pt x="169433" y="3630481"/>
                </a:lnTo>
                <a:cubicBezTo>
                  <a:pt x="-56477" y="3404572"/>
                  <a:pt x="-56477" y="3038594"/>
                  <a:pt x="169433" y="2812685"/>
                </a:cubicBezTo>
                <a:close/>
              </a:path>
            </a:pathLst>
          </a:custGeom>
          <a:solidFill>
            <a:srgbClr val="FFFF00"/>
          </a:solidFill>
        </p:spPr>
        <p:txBody>
          <a:bodyPr wrap="square">
            <a:noAutofit/>
          </a:bodyPr>
          <a:lstStyle/>
          <a:p>
            <a:r>
              <a:rPr lang="en-US"/>
              <a:t>Click icon to add picture</a:t>
            </a:r>
          </a:p>
        </p:txBody>
      </p:sp>
      <p:sp>
        <p:nvSpPr>
          <p:cNvPr id="45" name="Picture Placeholder 44">
            <a:extLst>
              <a:ext uri="{FF2B5EF4-FFF2-40B4-BE49-F238E27FC236}">
                <a16:creationId xmlns:a16="http://schemas.microsoft.com/office/drawing/2014/main" id="{08218153-DB8C-835E-3353-DFE08178B810}"/>
              </a:ext>
            </a:extLst>
          </p:cNvPr>
          <p:cNvSpPr>
            <a:spLocks noGrp="1"/>
          </p:cNvSpPr>
          <p:nvPr>
            <p:ph type="pic" sz="quarter" idx="18" hasCustomPrompt="1"/>
          </p:nvPr>
        </p:nvSpPr>
        <p:spPr>
          <a:xfrm>
            <a:off x="2317585" y="907180"/>
            <a:ext cx="1298575" cy="1298575"/>
          </a:xfrm>
          <a:solidFill>
            <a:schemeClr val="bg1"/>
          </a:solidFill>
        </p:spPr>
        <p:txBody>
          <a:bodyPr anchor="ctr">
            <a:normAutofit/>
          </a:bodyPr>
          <a:lstStyle>
            <a:lvl1pPr marL="0" indent="0" algn="ctr">
              <a:buNone/>
              <a:defRPr sz="1800">
                <a:highlight>
                  <a:srgbClr val="FF0000"/>
                </a:highlight>
              </a:defRPr>
            </a:lvl1pPr>
          </a:lstStyle>
          <a:p>
            <a:r>
              <a:rPr lang="en-US"/>
              <a:t>&lt; Insert Client Logo &gt;</a:t>
            </a:r>
          </a:p>
        </p:txBody>
      </p:sp>
      <p:cxnSp>
        <p:nvCxnSpPr>
          <p:cNvPr id="47" name="Straight Connector 46">
            <a:extLst>
              <a:ext uri="{FF2B5EF4-FFF2-40B4-BE49-F238E27FC236}">
                <a16:creationId xmlns:a16="http://schemas.microsoft.com/office/drawing/2014/main" id="{E88F21D9-A573-D3D7-9CC7-4123CA6C369E}"/>
              </a:ext>
            </a:extLst>
          </p:cNvPr>
          <p:cNvCxnSpPr>
            <a:cxnSpLocks/>
          </p:cNvCxnSpPr>
          <p:nvPr userDrawn="1"/>
        </p:nvCxnSpPr>
        <p:spPr>
          <a:xfrm>
            <a:off x="0" y="5863771"/>
            <a:ext cx="6896272"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371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B7D5F0AE-CEA8-EBE3-BF31-E3A01CB380E1}"/>
              </a:ext>
            </a:extLst>
          </p:cNvPr>
          <p:cNvSpPr/>
          <p:nvPr userDrawn="1"/>
        </p:nvSpPr>
        <p:spPr>
          <a:xfrm>
            <a:off x="6896272" y="0"/>
            <a:ext cx="5296191" cy="6858000"/>
          </a:xfrm>
          <a:custGeom>
            <a:avLst/>
            <a:gdLst>
              <a:gd name="connsiteX0" fmla="*/ 2496496 w 5367392"/>
              <a:gd name="connsiteY0" fmla="*/ 0 h 6858000"/>
              <a:gd name="connsiteX1" fmla="*/ 5367392 w 5367392"/>
              <a:gd name="connsiteY1" fmla="*/ 0 h 6858000"/>
              <a:gd name="connsiteX2" fmla="*/ 5367392 w 5367392"/>
              <a:gd name="connsiteY2" fmla="*/ 6858000 h 6858000"/>
              <a:gd name="connsiteX3" fmla="*/ 3940671 w 5367392"/>
              <a:gd name="connsiteY3" fmla="*/ 6858000 h 6858000"/>
              <a:gd name="connsiteX4" fmla="*/ 214151 w 5367392"/>
              <a:gd name="connsiteY4" fmla="*/ 4560671 h 6858000"/>
              <a:gd name="connsiteX5" fmla="*/ 67079 w 5367392"/>
              <a:gd name="connsiteY5" fmla="*/ 3940781 h 6858000"/>
              <a:gd name="connsiteX6" fmla="*/ 2496496 w 53673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392" h="6858000">
                <a:moveTo>
                  <a:pt x="2496496" y="0"/>
                </a:moveTo>
                <a:lnTo>
                  <a:pt x="5367392" y="0"/>
                </a:lnTo>
                <a:lnTo>
                  <a:pt x="5367392" y="6858000"/>
                </a:lnTo>
                <a:lnTo>
                  <a:pt x="3940671" y="6858000"/>
                </a:lnTo>
                <a:lnTo>
                  <a:pt x="214151" y="4560671"/>
                </a:lnTo>
                <a:cubicBezTo>
                  <a:pt x="2360" y="4430106"/>
                  <a:pt x="-63486" y="4152572"/>
                  <a:pt x="67079" y="3940781"/>
                </a:cubicBezTo>
                <a:lnTo>
                  <a:pt x="2496496"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585DA8-DEDE-663B-7BD8-3DB8456ADA98}"/>
              </a:ext>
            </a:extLst>
          </p:cNvPr>
          <p:cNvSpPr>
            <a:spLocks noGrp="1"/>
          </p:cNvSpPr>
          <p:nvPr>
            <p:ph type="ctrTitle" hasCustomPrompt="1"/>
          </p:nvPr>
        </p:nvSpPr>
        <p:spPr>
          <a:xfrm>
            <a:off x="625310" y="2726412"/>
            <a:ext cx="5981700" cy="2031763"/>
          </a:xfrm>
        </p:spPr>
        <p:txBody>
          <a:bodyPr anchor="b">
            <a:normAutofit/>
          </a:bodyPr>
          <a:lstStyle>
            <a:lvl1pPr algn="l">
              <a:defRPr sz="3600">
                <a:latin typeface="+mn-lt"/>
              </a:defRPr>
            </a:lvl1pPr>
          </a:lstStyle>
          <a:p>
            <a:r>
              <a:rPr lang="en-US"/>
              <a:t>&lt; Insert RFP # &gt; </a:t>
            </a:r>
            <a:br>
              <a:rPr lang="en-US"/>
            </a:br>
            <a:r>
              <a:rPr lang="en-US"/>
              <a:t>&lt; Insert RFP Name &gt;</a:t>
            </a:r>
          </a:p>
        </p:txBody>
      </p:sp>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22" name="Group 21">
            <a:extLst>
              <a:ext uri="{FF2B5EF4-FFF2-40B4-BE49-F238E27FC236}">
                <a16:creationId xmlns:a16="http://schemas.microsoft.com/office/drawing/2014/main" id="{3364027E-94B7-0CA5-0187-6964F87466B8}"/>
              </a:ext>
            </a:extLst>
          </p:cNvPr>
          <p:cNvGrpSpPr/>
          <p:nvPr userDrawn="1"/>
        </p:nvGrpSpPr>
        <p:grpSpPr>
          <a:xfrm>
            <a:off x="625310" y="907180"/>
            <a:ext cx="1298314" cy="1298314"/>
            <a:chOff x="2667000" y="0"/>
            <a:chExt cx="6858000" cy="6858000"/>
          </a:xfrm>
        </p:grpSpPr>
        <p:sp>
          <p:nvSpPr>
            <p:cNvPr id="23" name="Rectangle 22">
              <a:extLst>
                <a:ext uri="{FF2B5EF4-FFF2-40B4-BE49-F238E27FC236}">
                  <a16:creationId xmlns:a16="http://schemas.microsoft.com/office/drawing/2014/main" id="{AF569945-9CB6-9A63-A731-628728370BAB}"/>
                </a:ext>
              </a:extLst>
            </p:cNvPr>
            <p:cNvSpPr/>
            <p:nvPr userDrawn="1"/>
          </p:nvSpPr>
          <p:spPr>
            <a:xfrm>
              <a:off x="2667000" y="0"/>
              <a:ext cx="6858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31F2A2FD-891F-FFA1-14F6-71D9DC896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grpSp>
      <p:sp>
        <p:nvSpPr>
          <p:cNvPr id="37" name="Picture Placeholder 36">
            <a:extLst>
              <a:ext uri="{FF2B5EF4-FFF2-40B4-BE49-F238E27FC236}">
                <a16:creationId xmlns:a16="http://schemas.microsoft.com/office/drawing/2014/main" id="{847B767B-3C63-BA20-394F-45069DD7B0DB}"/>
              </a:ext>
            </a:extLst>
          </p:cNvPr>
          <p:cNvSpPr>
            <a:spLocks noGrp="1"/>
          </p:cNvSpPr>
          <p:nvPr>
            <p:ph type="pic" sz="quarter" idx="16"/>
          </p:nvPr>
        </p:nvSpPr>
        <p:spPr>
          <a:xfrm>
            <a:off x="6941834" y="-4089"/>
            <a:ext cx="5250629" cy="6862089"/>
          </a:xfrm>
          <a:custGeom>
            <a:avLst/>
            <a:gdLst>
              <a:gd name="connsiteX0" fmla="*/ 2982118 w 5250629"/>
              <a:gd name="connsiteY0" fmla="*/ 0 h 6846555"/>
              <a:gd name="connsiteX1" fmla="*/ 5250629 w 5250629"/>
              <a:gd name="connsiteY1" fmla="*/ 0 h 6846555"/>
              <a:gd name="connsiteX2" fmla="*/ 5250629 w 5250629"/>
              <a:gd name="connsiteY2" fmla="*/ 6846555 h 6846555"/>
              <a:gd name="connsiteX3" fmla="*/ 3385506 w 5250629"/>
              <a:gd name="connsiteY3" fmla="*/ 6846555 h 6846555"/>
              <a:gd name="connsiteX4" fmla="*/ 169433 w 5250629"/>
              <a:gd name="connsiteY4" fmla="*/ 3630481 h 6846555"/>
              <a:gd name="connsiteX5" fmla="*/ 169433 w 5250629"/>
              <a:gd name="connsiteY5" fmla="*/ 2812685 h 68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0629" h="6846555">
                <a:moveTo>
                  <a:pt x="2982118" y="0"/>
                </a:moveTo>
                <a:lnTo>
                  <a:pt x="5250629" y="0"/>
                </a:lnTo>
                <a:lnTo>
                  <a:pt x="5250629" y="6846555"/>
                </a:lnTo>
                <a:lnTo>
                  <a:pt x="3385506" y="6846555"/>
                </a:lnTo>
                <a:lnTo>
                  <a:pt x="169433" y="3630481"/>
                </a:lnTo>
                <a:cubicBezTo>
                  <a:pt x="-56477" y="3404572"/>
                  <a:pt x="-56477" y="3038594"/>
                  <a:pt x="169433" y="2812685"/>
                </a:cubicBezTo>
                <a:close/>
              </a:path>
            </a:pathLst>
          </a:custGeom>
          <a:solidFill>
            <a:srgbClr val="FFFF00"/>
          </a:solidFill>
        </p:spPr>
        <p:txBody>
          <a:bodyPr wrap="square">
            <a:noAutofit/>
          </a:bodyPr>
          <a:lstStyle/>
          <a:p>
            <a:r>
              <a:rPr lang="en-US"/>
              <a:t>Click icon to add picture</a:t>
            </a:r>
          </a:p>
        </p:txBody>
      </p:sp>
      <p:sp>
        <p:nvSpPr>
          <p:cNvPr id="45" name="Picture Placeholder 44">
            <a:extLst>
              <a:ext uri="{FF2B5EF4-FFF2-40B4-BE49-F238E27FC236}">
                <a16:creationId xmlns:a16="http://schemas.microsoft.com/office/drawing/2014/main" id="{08218153-DB8C-835E-3353-DFE08178B810}"/>
              </a:ext>
            </a:extLst>
          </p:cNvPr>
          <p:cNvSpPr>
            <a:spLocks noGrp="1"/>
          </p:cNvSpPr>
          <p:nvPr>
            <p:ph type="pic" sz="quarter" idx="18" hasCustomPrompt="1"/>
          </p:nvPr>
        </p:nvSpPr>
        <p:spPr>
          <a:xfrm>
            <a:off x="2317585" y="907180"/>
            <a:ext cx="1298575" cy="1298575"/>
          </a:xfrm>
          <a:solidFill>
            <a:schemeClr val="bg1"/>
          </a:solidFill>
        </p:spPr>
        <p:txBody>
          <a:bodyPr anchor="ctr">
            <a:normAutofit/>
          </a:bodyPr>
          <a:lstStyle>
            <a:lvl1pPr marL="0" indent="0" algn="ctr">
              <a:buNone/>
              <a:defRPr sz="1800">
                <a:highlight>
                  <a:srgbClr val="FF0000"/>
                </a:highlight>
              </a:defRPr>
            </a:lvl1pPr>
          </a:lstStyle>
          <a:p>
            <a:r>
              <a:rPr lang="en-US"/>
              <a:t>&lt; Insert Client Logo &gt;</a:t>
            </a:r>
          </a:p>
        </p:txBody>
      </p:sp>
      <p:cxnSp>
        <p:nvCxnSpPr>
          <p:cNvPr id="47" name="Straight Connector 46">
            <a:extLst>
              <a:ext uri="{FF2B5EF4-FFF2-40B4-BE49-F238E27FC236}">
                <a16:creationId xmlns:a16="http://schemas.microsoft.com/office/drawing/2014/main" id="{E88F21D9-A573-D3D7-9CC7-4123CA6C369E}"/>
              </a:ext>
            </a:extLst>
          </p:cNvPr>
          <p:cNvCxnSpPr>
            <a:cxnSpLocks/>
          </p:cNvCxnSpPr>
          <p:nvPr userDrawn="1"/>
        </p:nvCxnSpPr>
        <p:spPr>
          <a:xfrm>
            <a:off x="0" y="5050971"/>
            <a:ext cx="6896272"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1">
            <a:extLst>
              <a:ext uri="{FF2B5EF4-FFF2-40B4-BE49-F238E27FC236}">
                <a16:creationId xmlns:a16="http://schemas.microsoft.com/office/drawing/2014/main" id="{9457746C-C797-1E57-DDB6-B00595570433}"/>
              </a:ext>
            </a:extLst>
          </p:cNvPr>
          <p:cNvSpPr>
            <a:spLocks noGrp="1"/>
          </p:cNvSpPr>
          <p:nvPr>
            <p:ph type="body" sz="quarter" idx="19" hasCustomPrompt="1"/>
          </p:nvPr>
        </p:nvSpPr>
        <p:spPr>
          <a:xfrm>
            <a:off x="625310" y="5278215"/>
            <a:ext cx="5470690" cy="1398356"/>
          </a:xfrm>
        </p:spPr>
        <p:txBody>
          <a:bodyPr>
            <a:normAutofit/>
          </a:bodyPr>
          <a:lstStyle>
            <a:lvl1pPr marL="0" indent="0">
              <a:buNone/>
              <a:defRPr sz="1600" b="1">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9606701" y="5278215"/>
            <a:ext cx="2585299" cy="1398356"/>
          </a:xfrm>
        </p:spPr>
        <p:txBody>
          <a:bodyPr anchor="ctr">
            <a:normAutofit/>
          </a:bodyPr>
          <a:lstStyle>
            <a:lvl1pPr marL="0" indent="0" algn="ctr">
              <a:buNone/>
              <a:defRPr sz="1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Insert Date &gt;</a:t>
            </a:r>
          </a:p>
        </p:txBody>
      </p:sp>
    </p:spTree>
    <p:extLst>
      <p:ext uri="{BB962C8B-B14F-4D97-AF65-F5344CB8AC3E}">
        <p14:creationId xmlns:p14="http://schemas.microsoft.com/office/powerpoint/2010/main" val="1727525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5DA8-DEDE-663B-7BD8-3DB8456ADA98}"/>
              </a:ext>
            </a:extLst>
          </p:cNvPr>
          <p:cNvSpPr>
            <a:spLocks noGrp="1"/>
          </p:cNvSpPr>
          <p:nvPr>
            <p:ph type="ctrTitle"/>
          </p:nvPr>
        </p:nvSpPr>
        <p:spPr>
          <a:xfrm>
            <a:off x="6006906" y="1714500"/>
            <a:ext cx="5346894" cy="2031763"/>
          </a:xfrm>
        </p:spPr>
        <p:txBody>
          <a:bodyPr anchor="ctr">
            <a:normAutofit/>
          </a:bodyPr>
          <a:lstStyle>
            <a:lvl1pPr algn="l">
              <a:defRPr sz="4000">
                <a:latin typeface="+mn-lt"/>
              </a:defRPr>
            </a:lvl1pPr>
          </a:lstStyle>
          <a:p>
            <a:r>
              <a:rPr lang="en-US"/>
              <a:t>Click to edit Master title style</a:t>
            </a:r>
          </a:p>
        </p:txBody>
      </p:sp>
      <p:sp>
        <p:nvSpPr>
          <p:cNvPr id="3" name="Subtitle 2">
            <a:extLst>
              <a:ext uri="{FF2B5EF4-FFF2-40B4-BE49-F238E27FC236}">
                <a16:creationId xmlns:a16="http://schemas.microsoft.com/office/drawing/2014/main" id="{F3FC6EBA-0696-AB46-EC50-D6A33C796449}"/>
              </a:ext>
            </a:extLst>
          </p:cNvPr>
          <p:cNvSpPr>
            <a:spLocks noGrp="1"/>
          </p:cNvSpPr>
          <p:nvPr>
            <p:ph type="subTitle" idx="1" hasCustomPrompt="1"/>
          </p:nvPr>
        </p:nvSpPr>
        <p:spPr>
          <a:xfrm>
            <a:off x="6006907" y="3968750"/>
            <a:ext cx="5346894" cy="1358783"/>
          </a:xfrm>
        </p:spPr>
        <p:txBody>
          <a:bodyPr anchor="ctr">
            <a:normAutofit/>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&lt;speaker&gt;</a:t>
            </a:r>
          </a:p>
        </p:txBody>
      </p:sp>
      <p:sp>
        <p:nvSpPr>
          <p:cNvPr id="8" name="Picture Placeholder 15">
            <a:extLst>
              <a:ext uri="{FF2B5EF4-FFF2-40B4-BE49-F238E27FC236}">
                <a16:creationId xmlns:a16="http://schemas.microsoft.com/office/drawing/2014/main" id="{A1F685C6-81CA-EE8D-7451-BAF91A53184A}"/>
              </a:ext>
            </a:extLst>
          </p:cNvPr>
          <p:cNvSpPr>
            <a:spLocks noGrp="1"/>
          </p:cNvSpPr>
          <p:nvPr>
            <p:ph type="pic" sz="quarter" idx="16"/>
          </p:nvPr>
        </p:nvSpPr>
        <p:spPr>
          <a:xfrm>
            <a:off x="13691" y="1460500"/>
            <a:ext cx="5015510" cy="5016500"/>
          </a:xfrm>
          <a:prstGeom prst="rect">
            <a:avLst/>
          </a:prstGeom>
          <a:solidFill>
            <a:srgbClr val="FFFF00"/>
          </a:solidFill>
        </p:spPr>
        <p:txBody>
          <a:bodyPr/>
          <a:lstStyle/>
          <a:p>
            <a:r>
              <a:rPr lang="en-US"/>
              <a:t>Click icon to add picture</a:t>
            </a:r>
          </a:p>
        </p:txBody>
      </p:sp>
      <p:pic>
        <p:nvPicPr>
          <p:cNvPr id="9" name="Picture 8" descr="A picture containing sitting, clock, front, drawing&#10;&#10;Description automatically generated">
            <a:extLst>
              <a:ext uri="{FF2B5EF4-FFF2-40B4-BE49-F238E27FC236}">
                <a16:creationId xmlns:a16="http://schemas.microsoft.com/office/drawing/2014/main" id="{411E295A-2453-99A8-7FEA-DBC87536E55C}"/>
              </a:ext>
            </a:extLst>
          </p:cNvPr>
          <p:cNvPicPr>
            <a:picLocks noChangeAspect="1"/>
          </p:cNvPicPr>
          <p:nvPr/>
        </p:nvPicPr>
        <p:blipFill rotWithShape="1">
          <a:blip r:embed="rId2"/>
          <a:srcRect/>
          <a:stretch/>
        </p:blipFill>
        <p:spPr>
          <a:xfrm>
            <a:off x="838006" y="606593"/>
            <a:ext cx="2565397" cy="459412"/>
          </a:xfrm>
          <a:prstGeom prst="rect">
            <a:avLst/>
          </a:prstGeom>
        </p:spPr>
      </p:pic>
      <p:sp>
        <p:nvSpPr>
          <p:cNvPr id="10" name="Rectangle: Top Corners Rounded 9">
            <a:extLst>
              <a:ext uri="{FF2B5EF4-FFF2-40B4-BE49-F238E27FC236}">
                <a16:creationId xmlns:a16="http://schemas.microsoft.com/office/drawing/2014/main" id="{63B92E27-5562-03AD-1B6B-1EA25E38C223}"/>
              </a:ext>
            </a:extLst>
          </p:cNvPr>
          <p:cNvSpPr/>
          <p:nvPr/>
        </p:nvSpPr>
        <p:spPr>
          <a:xfrm rot="5400000">
            <a:off x="2857997" y="3631704"/>
            <a:ext cx="5016500" cy="674092"/>
          </a:xfrm>
          <a:prstGeom prst="round2SameRect">
            <a:avLst/>
          </a:prstGeom>
          <a:solidFill>
            <a:srgbClr val="782F4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7445687" y="5956418"/>
            <a:ext cx="3908113" cy="538385"/>
          </a:xfrm>
        </p:spPr>
        <p:txBody>
          <a:bodyPr anchor="b">
            <a:normAutofit/>
          </a:bodyPr>
          <a:lstStyle>
            <a:lvl1pPr marL="0" indent="0" algn="r">
              <a:buNone/>
              <a:defRPr sz="16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&lt;date&gt;</a:t>
            </a:r>
          </a:p>
        </p:txBody>
      </p:sp>
      <p:grpSp>
        <p:nvGrpSpPr>
          <p:cNvPr id="4" name="Group 3">
            <a:extLst>
              <a:ext uri="{FF2B5EF4-FFF2-40B4-BE49-F238E27FC236}">
                <a16:creationId xmlns:a16="http://schemas.microsoft.com/office/drawing/2014/main" id="{E9E4A55F-6EDB-0D21-0BD2-D45B941EFF7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F43FCCE0-0B06-6989-7FD8-CEFBF6FBBF15}"/>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5A046B9D-6505-E51D-6332-8D2C98E90377}"/>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A9C09DA0-640B-96F4-EFC9-60B6212C8F27}"/>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2976BAB2-F1C5-B1FF-946F-914286340F95}"/>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81B4D951-162B-97E5-88F3-B952E6F82702}"/>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8E077B2F-2E1F-9A9E-06E2-A1A87B6C023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0CCD5471-DA4B-B163-E23F-05B1E569C327}"/>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8446607-C41B-EE45-A5D3-4C422105645A}"/>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CA6AFA18-7770-15D8-4ADF-D04EF36AD129}"/>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AFD2A56E-00DF-E5DF-B9A2-F918A4A2EE30}"/>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C36F2CA4-C625-EEB7-3BD1-C9C8CF9360D4}"/>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9716769B-A738-7F96-D5B8-B054732C3398}"/>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D9D23A26-32EC-A6A3-8F71-F37A53BCE9B3}"/>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696274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1"/>
        </a:solidFill>
        <a:effectLst/>
      </p:bgPr>
    </p:bg>
    <p:spTree>
      <p:nvGrpSpPr>
        <p:cNvPr id="1" name=""/>
        <p:cNvGrpSpPr/>
        <p:nvPr/>
      </p:nvGrpSpPr>
      <p:grpSpPr>
        <a:xfrm>
          <a:off x="0" y="0"/>
          <a:ext cx="0" cy="0"/>
          <a:chOff x="0" y="0"/>
          <a:chExt cx="0" cy="0"/>
        </a:xfrm>
      </p:grpSpPr>
      <p:pic>
        <p:nvPicPr>
          <p:cNvPr id="9" name="Picture 8" descr="A black and white logo&#10;&#10;Description automatically generated">
            <a:extLst>
              <a:ext uri="{FF2B5EF4-FFF2-40B4-BE49-F238E27FC236}">
                <a16:creationId xmlns:a16="http://schemas.microsoft.com/office/drawing/2014/main" id="{6822CA5C-AE59-C2CF-1789-31AB71E41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6074" y="907180"/>
            <a:ext cx="1310779" cy="1310779"/>
          </a:xfrm>
          <a:prstGeom prst="rect">
            <a:avLst/>
          </a:prstGeom>
        </p:spPr>
      </p:pic>
      <p:sp>
        <p:nvSpPr>
          <p:cNvPr id="40" name="Freeform: Shape 39">
            <a:extLst>
              <a:ext uri="{FF2B5EF4-FFF2-40B4-BE49-F238E27FC236}">
                <a16:creationId xmlns:a16="http://schemas.microsoft.com/office/drawing/2014/main" id="{B7D5F0AE-CEA8-EBE3-BF31-E3A01CB380E1}"/>
              </a:ext>
            </a:extLst>
          </p:cNvPr>
          <p:cNvSpPr/>
          <p:nvPr userDrawn="1"/>
        </p:nvSpPr>
        <p:spPr>
          <a:xfrm>
            <a:off x="6896272" y="0"/>
            <a:ext cx="5296191" cy="6858000"/>
          </a:xfrm>
          <a:custGeom>
            <a:avLst/>
            <a:gdLst>
              <a:gd name="connsiteX0" fmla="*/ 2496496 w 5367392"/>
              <a:gd name="connsiteY0" fmla="*/ 0 h 6858000"/>
              <a:gd name="connsiteX1" fmla="*/ 5367392 w 5367392"/>
              <a:gd name="connsiteY1" fmla="*/ 0 h 6858000"/>
              <a:gd name="connsiteX2" fmla="*/ 5367392 w 5367392"/>
              <a:gd name="connsiteY2" fmla="*/ 6858000 h 6858000"/>
              <a:gd name="connsiteX3" fmla="*/ 3940671 w 5367392"/>
              <a:gd name="connsiteY3" fmla="*/ 6858000 h 6858000"/>
              <a:gd name="connsiteX4" fmla="*/ 214151 w 5367392"/>
              <a:gd name="connsiteY4" fmla="*/ 4560671 h 6858000"/>
              <a:gd name="connsiteX5" fmla="*/ 67079 w 5367392"/>
              <a:gd name="connsiteY5" fmla="*/ 3940781 h 6858000"/>
              <a:gd name="connsiteX6" fmla="*/ 2496496 w 53673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7392" h="6858000">
                <a:moveTo>
                  <a:pt x="2496496" y="0"/>
                </a:moveTo>
                <a:lnTo>
                  <a:pt x="5367392" y="0"/>
                </a:lnTo>
                <a:lnTo>
                  <a:pt x="5367392" y="6858000"/>
                </a:lnTo>
                <a:lnTo>
                  <a:pt x="3940671" y="6858000"/>
                </a:lnTo>
                <a:lnTo>
                  <a:pt x="214151" y="4560671"/>
                </a:lnTo>
                <a:cubicBezTo>
                  <a:pt x="2360" y="4430106"/>
                  <a:pt x="-63486" y="4152572"/>
                  <a:pt x="67079" y="3940781"/>
                </a:cubicBezTo>
                <a:lnTo>
                  <a:pt x="2496496"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585DA8-DEDE-663B-7BD8-3DB8456ADA98}"/>
              </a:ext>
            </a:extLst>
          </p:cNvPr>
          <p:cNvSpPr>
            <a:spLocks noGrp="1"/>
          </p:cNvSpPr>
          <p:nvPr>
            <p:ph type="ctrTitle" hasCustomPrompt="1"/>
          </p:nvPr>
        </p:nvSpPr>
        <p:spPr>
          <a:xfrm>
            <a:off x="625310" y="2726412"/>
            <a:ext cx="5981700" cy="2031763"/>
          </a:xfrm>
        </p:spPr>
        <p:txBody>
          <a:bodyPr anchor="b">
            <a:normAutofit/>
          </a:bodyPr>
          <a:lstStyle>
            <a:lvl1pPr algn="l">
              <a:defRPr sz="3600">
                <a:solidFill>
                  <a:schemeClr val="bg1"/>
                </a:solidFill>
                <a:latin typeface="+mn-lt"/>
              </a:defRPr>
            </a:lvl1pPr>
          </a:lstStyle>
          <a:p>
            <a:r>
              <a:rPr lang="en-US"/>
              <a:t>&lt; Insert RFP # &gt; </a:t>
            </a:r>
            <a:br>
              <a:rPr lang="en-US"/>
            </a:br>
            <a:r>
              <a:rPr lang="en-US"/>
              <a:t>&lt; Insert RFP Name &gt;</a:t>
            </a:r>
          </a:p>
        </p:txBody>
      </p:sp>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
        <p:nvSpPr>
          <p:cNvPr id="37" name="Picture Placeholder 36">
            <a:extLst>
              <a:ext uri="{FF2B5EF4-FFF2-40B4-BE49-F238E27FC236}">
                <a16:creationId xmlns:a16="http://schemas.microsoft.com/office/drawing/2014/main" id="{847B767B-3C63-BA20-394F-45069DD7B0DB}"/>
              </a:ext>
            </a:extLst>
          </p:cNvPr>
          <p:cNvSpPr>
            <a:spLocks noGrp="1"/>
          </p:cNvSpPr>
          <p:nvPr>
            <p:ph type="pic" sz="quarter" idx="16"/>
          </p:nvPr>
        </p:nvSpPr>
        <p:spPr>
          <a:xfrm>
            <a:off x="6941834" y="-4089"/>
            <a:ext cx="5250629" cy="6862089"/>
          </a:xfrm>
          <a:custGeom>
            <a:avLst/>
            <a:gdLst>
              <a:gd name="connsiteX0" fmla="*/ 2982118 w 5250629"/>
              <a:gd name="connsiteY0" fmla="*/ 0 h 6846555"/>
              <a:gd name="connsiteX1" fmla="*/ 5250629 w 5250629"/>
              <a:gd name="connsiteY1" fmla="*/ 0 h 6846555"/>
              <a:gd name="connsiteX2" fmla="*/ 5250629 w 5250629"/>
              <a:gd name="connsiteY2" fmla="*/ 6846555 h 6846555"/>
              <a:gd name="connsiteX3" fmla="*/ 3385506 w 5250629"/>
              <a:gd name="connsiteY3" fmla="*/ 6846555 h 6846555"/>
              <a:gd name="connsiteX4" fmla="*/ 169433 w 5250629"/>
              <a:gd name="connsiteY4" fmla="*/ 3630481 h 6846555"/>
              <a:gd name="connsiteX5" fmla="*/ 169433 w 5250629"/>
              <a:gd name="connsiteY5" fmla="*/ 2812685 h 68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0629" h="6846555">
                <a:moveTo>
                  <a:pt x="2982118" y="0"/>
                </a:moveTo>
                <a:lnTo>
                  <a:pt x="5250629" y="0"/>
                </a:lnTo>
                <a:lnTo>
                  <a:pt x="5250629" y="6846555"/>
                </a:lnTo>
                <a:lnTo>
                  <a:pt x="3385506" y="6846555"/>
                </a:lnTo>
                <a:lnTo>
                  <a:pt x="169433" y="3630481"/>
                </a:lnTo>
                <a:cubicBezTo>
                  <a:pt x="-56477" y="3404572"/>
                  <a:pt x="-56477" y="3038594"/>
                  <a:pt x="169433" y="2812685"/>
                </a:cubicBezTo>
                <a:close/>
              </a:path>
            </a:pathLst>
          </a:custGeom>
          <a:solidFill>
            <a:srgbClr val="FFFF00"/>
          </a:solidFill>
        </p:spPr>
        <p:txBody>
          <a:bodyPr wrap="square">
            <a:noAutofit/>
          </a:bodyPr>
          <a:lstStyle/>
          <a:p>
            <a:r>
              <a:rPr lang="en-US"/>
              <a:t>Click icon to add picture</a:t>
            </a:r>
          </a:p>
        </p:txBody>
      </p:sp>
      <p:sp>
        <p:nvSpPr>
          <p:cNvPr id="45" name="Picture Placeholder 44">
            <a:extLst>
              <a:ext uri="{FF2B5EF4-FFF2-40B4-BE49-F238E27FC236}">
                <a16:creationId xmlns:a16="http://schemas.microsoft.com/office/drawing/2014/main" id="{08218153-DB8C-835E-3353-DFE08178B810}"/>
              </a:ext>
            </a:extLst>
          </p:cNvPr>
          <p:cNvSpPr>
            <a:spLocks noGrp="1"/>
          </p:cNvSpPr>
          <p:nvPr>
            <p:ph type="pic" sz="quarter" idx="18" hasCustomPrompt="1"/>
          </p:nvPr>
        </p:nvSpPr>
        <p:spPr>
          <a:xfrm>
            <a:off x="2317585" y="907180"/>
            <a:ext cx="1298575" cy="1298575"/>
          </a:xfrm>
          <a:noFill/>
        </p:spPr>
        <p:txBody>
          <a:bodyPr anchor="ctr">
            <a:normAutofit/>
          </a:bodyPr>
          <a:lstStyle>
            <a:lvl1pPr marL="0" indent="0" algn="ctr">
              <a:buNone/>
              <a:defRPr sz="1800">
                <a:highlight>
                  <a:srgbClr val="FF0000"/>
                </a:highlight>
              </a:defRPr>
            </a:lvl1pPr>
          </a:lstStyle>
          <a:p>
            <a:r>
              <a:rPr lang="en-US"/>
              <a:t>&lt; Insert Client Logo &gt;</a:t>
            </a:r>
          </a:p>
        </p:txBody>
      </p:sp>
      <p:cxnSp>
        <p:nvCxnSpPr>
          <p:cNvPr id="47" name="Straight Connector 46">
            <a:extLst>
              <a:ext uri="{FF2B5EF4-FFF2-40B4-BE49-F238E27FC236}">
                <a16:creationId xmlns:a16="http://schemas.microsoft.com/office/drawing/2014/main" id="{E88F21D9-A573-D3D7-9CC7-4123CA6C369E}"/>
              </a:ext>
            </a:extLst>
          </p:cNvPr>
          <p:cNvCxnSpPr>
            <a:cxnSpLocks/>
          </p:cNvCxnSpPr>
          <p:nvPr userDrawn="1"/>
        </p:nvCxnSpPr>
        <p:spPr>
          <a:xfrm>
            <a:off x="0" y="5050971"/>
            <a:ext cx="689627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1">
            <a:extLst>
              <a:ext uri="{FF2B5EF4-FFF2-40B4-BE49-F238E27FC236}">
                <a16:creationId xmlns:a16="http://schemas.microsoft.com/office/drawing/2014/main" id="{9457746C-C797-1E57-DDB6-B00595570433}"/>
              </a:ext>
            </a:extLst>
          </p:cNvPr>
          <p:cNvSpPr>
            <a:spLocks noGrp="1"/>
          </p:cNvSpPr>
          <p:nvPr>
            <p:ph type="body" sz="quarter" idx="19" hasCustomPrompt="1"/>
          </p:nvPr>
        </p:nvSpPr>
        <p:spPr>
          <a:xfrm>
            <a:off x="625310" y="5278215"/>
            <a:ext cx="5470690" cy="1398356"/>
          </a:xfrm>
        </p:spPr>
        <p:txBody>
          <a:bodyPr>
            <a:normAutofit/>
          </a:bodyPr>
          <a:lstStyle>
            <a:lvl1pPr marL="0" indent="0">
              <a:buNone/>
              <a:defRPr sz="1600" b="1">
                <a:solidFill>
                  <a:schemeClr val="bg1">
                    <a:lumMod val="9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9606701" y="5278215"/>
            <a:ext cx="2585299" cy="1398356"/>
          </a:xfrm>
        </p:spPr>
        <p:txBody>
          <a:bodyPr anchor="ctr">
            <a:normAutofit/>
          </a:bodyPr>
          <a:lstStyle>
            <a:lvl1pPr marL="0" indent="0" algn="ctr">
              <a:buNone/>
              <a:defRPr sz="1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Insert Date &gt;</a:t>
            </a:r>
          </a:p>
        </p:txBody>
      </p:sp>
    </p:spTree>
    <p:extLst>
      <p:ext uri="{BB962C8B-B14F-4D97-AF65-F5344CB8AC3E}">
        <p14:creationId xmlns:p14="http://schemas.microsoft.com/office/powerpoint/2010/main" val="2244938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
        <p:nvSpPr>
          <p:cNvPr id="24" name="Rectangle 23">
            <a:extLst>
              <a:ext uri="{FF2B5EF4-FFF2-40B4-BE49-F238E27FC236}">
                <a16:creationId xmlns:a16="http://schemas.microsoft.com/office/drawing/2014/main" id="{A5A01F8D-A4E5-C843-6F24-ABE28837E0C0}"/>
              </a:ext>
            </a:extLst>
          </p:cNvPr>
          <p:cNvSpPr/>
          <p:nvPr userDrawn="1"/>
        </p:nvSpPr>
        <p:spPr>
          <a:xfrm>
            <a:off x="7086600" y="733298"/>
            <a:ext cx="4724400" cy="61247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44">
            <a:extLst>
              <a:ext uri="{FF2B5EF4-FFF2-40B4-BE49-F238E27FC236}">
                <a16:creationId xmlns:a16="http://schemas.microsoft.com/office/drawing/2014/main" id="{08218153-DB8C-835E-3353-DFE08178B810}"/>
              </a:ext>
            </a:extLst>
          </p:cNvPr>
          <p:cNvSpPr>
            <a:spLocks noGrp="1"/>
          </p:cNvSpPr>
          <p:nvPr>
            <p:ph type="pic" sz="quarter" idx="18" hasCustomPrompt="1"/>
          </p:nvPr>
        </p:nvSpPr>
        <p:spPr>
          <a:xfrm>
            <a:off x="9505950" y="73888"/>
            <a:ext cx="2476500" cy="571501"/>
          </a:xfrm>
          <a:noFill/>
        </p:spPr>
        <p:txBody>
          <a:bodyPr anchor="ctr">
            <a:normAutofit/>
          </a:bodyPr>
          <a:lstStyle>
            <a:lvl1pPr marL="0" indent="0" algn="ctr">
              <a:buNone/>
              <a:defRPr sz="1800">
                <a:highlight>
                  <a:srgbClr val="FF0000"/>
                </a:highlight>
              </a:defRPr>
            </a:lvl1pPr>
          </a:lstStyle>
          <a:p>
            <a:r>
              <a:rPr lang="en-US"/>
              <a:t>&lt; Insert Client Logo &gt;</a:t>
            </a:r>
          </a:p>
        </p:txBody>
      </p:sp>
      <p:sp>
        <p:nvSpPr>
          <p:cNvPr id="12" name="Text Placeholder 11">
            <a:extLst>
              <a:ext uri="{FF2B5EF4-FFF2-40B4-BE49-F238E27FC236}">
                <a16:creationId xmlns:a16="http://schemas.microsoft.com/office/drawing/2014/main" id="{C6F95DE8-2136-7CC5-EAF4-C6BE3B10AC36}"/>
              </a:ext>
            </a:extLst>
          </p:cNvPr>
          <p:cNvSpPr>
            <a:spLocks noGrp="1"/>
          </p:cNvSpPr>
          <p:nvPr>
            <p:ph type="body" sz="quarter" idx="17" hasCustomPrompt="1"/>
          </p:nvPr>
        </p:nvSpPr>
        <p:spPr>
          <a:xfrm>
            <a:off x="270502" y="6124574"/>
            <a:ext cx="3234698" cy="733426"/>
          </a:xfrm>
        </p:spPr>
        <p:txBody>
          <a:bodyPr anchor="ctr">
            <a:normAutofit/>
          </a:bodyPr>
          <a:lstStyle>
            <a:lvl1pPr marL="0" indent="0" algn="ctr">
              <a:buNone/>
              <a:defRPr sz="1600" b="1">
                <a:solidFill>
                  <a:schemeClr val="bg1">
                    <a:lumMod val="6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Insert Date &gt;</a:t>
            </a:r>
          </a:p>
        </p:txBody>
      </p:sp>
      <p:pic>
        <p:nvPicPr>
          <p:cNvPr id="9" name="Picture 8" descr="A black and white logo&#10;&#10;Description automatically generated">
            <a:extLst>
              <a:ext uri="{FF2B5EF4-FFF2-40B4-BE49-F238E27FC236}">
                <a16:creationId xmlns:a16="http://schemas.microsoft.com/office/drawing/2014/main" id="{6822CA5C-AE59-C2CF-1789-31AB71E41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6170" y="1525987"/>
            <a:ext cx="1006002" cy="1006002"/>
          </a:xfrm>
          <a:prstGeom prst="rect">
            <a:avLst/>
          </a:prstGeom>
        </p:spPr>
      </p:pic>
      <p:sp>
        <p:nvSpPr>
          <p:cNvPr id="2" name="Title 1">
            <a:extLst>
              <a:ext uri="{FF2B5EF4-FFF2-40B4-BE49-F238E27FC236}">
                <a16:creationId xmlns:a16="http://schemas.microsoft.com/office/drawing/2014/main" id="{21585DA8-DEDE-663B-7BD8-3DB8456ADA98}"/>
              </a:ext>
            </a:extLst>
          </p:cNvPr>
          <p:cNvSpPr>
            <a:spLocks noGrp="1"/>
          </p:cNvSpPr>
          <p:nvPr>
            <p:ph type="ctrTitle" hasCustomPrompt="1"/>
          </p:nvPr>
        </p:nvSpPr>
        <p:spPr>
          <a:xfrm>
            <a:off x="7305405" y="2719915"/>
            <a:ext cx="4335052" cy="2031763"/>
          </a:xfrm>
        </p:spPr>
        <p:txBody>
          <a:bodyPr anchor="b">
            <a:normAutofit/>
          </a:bodyPr>
          <a:lstStyle>
            <a:lvl1pPr algn="l">
              <a:defRPr sz="2800">
                <a:solidFill>
                  <a:schemeClr val="bg1"/>
                </a:solidFill>
                <a:latin typeface="+mn-lt"/>
              </a:defRPr>
            </a:lvl1pPr>
          </a:lstStyle>
          <a:p>
            <a:r>
              <a:rPr lang="en-US"/>
              <a:t>&lt; Insert RFP # &gt; </a:t>
            </a:r>
            <a:br>
              <a:rPr lang="en-US"/>
            </a:br>
            <a:r>
              <a:rPr lang="en-US"/>
              <a:t>&lt; Insert RFP Name &gt;</a:t>
            </a:r>
          </a:p>
        </p:txBody>
      </p:sp>
      <p:cxnSp>
        <p:nvCxnSpPr>
          <p:cNvPr id="47" name="Straight Connector 46">
            <a:extLst>
              <a:ext uri="{FF2B5EF4-FFF2-40B4-BE49-F238E27FC236}">
                <a16:creationId xmlns:a16="http://schemas.microsoft.com/office/drawing/2014/main" id="{E88F21D9-A573-D3D7-9CC7-4123CA6C369E}"/>
              </a:ext>
            </a:extLst>
          </p:cNvPr>
          <p:cNvCxnSpPr>
            <a:cxnSpLocks/>
          </p:cNvCxnSpPr>
          <p:nvPr userDrawn="1"/>
        </p:nvCxnSpPr>
        <p:spPr>
          <a:xfrm>
            <a:off x="6680095" y="5044474"/>
            <a:ext cx="513090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1">
            <a:extLst>
              <a:ext uri="{FF2B5EF4-FFF2-40B4-BE49-F238E27FC236}">
                <a16:creationId xmlns:a16="http://schemas.microsoft.com/office/drawing/2014/main" id="{9457746C-C797-1E57-DDB6-B00595570433}"/>
              </a:ext>
            </a:extLst>
          </p:cNvPr>
          <p:cNvSpPr>
            <a:spLocks noGrp="1"/>
          </p:cNvSpPr>
          <p:nvPr>
            <p:ph type="body" sz="quarter" idx="19" hasCustomPrompt="1"/>
          </p:nvPr>
        </p:nvSpPr>
        <p:spPr>
          <a:xfrm>
            <a:off x="7305405" y="5271718"/>
            <a:ext cx="4335052" cy="1398356"/>
          </a:xfrm>
        </p:spPr>
        <p:txBody>
          <a:bodyPr>
            <a:normAutofit/>
          </a:bodyPr>
          <a:lstStyle>
            <a:lvl1pPr marL="0" indent="0">
              <a:buNone/>
              <a:defRPr sz="1600" b="1">
                <a:solidFill>
                  <a:schemeClr val="bg1">
                    <a:lumMod val="9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 </a:t>
            </a:r>
          </a:p>
        </p:txBody>
      </p:sp>
      <p:sp>
        <p:nvSpPr>
          <p:cNvPr id="27" name="Picture Placeholder 26">
            <a:extLst>
              <a:ext uri="{FF2B5EF4-FFF2-40B4-BE49-F238E27FC236}">
                <a16:creationId xmlns:a16="http://schemas.microsoft.com/office/drawing/2014/main" id="{85BE28A9-D491-06DC-1D1D-1AE35B2B5DBA}"/>
              </a:ext>
            </a:extLst>
          </p:cNvPr>
          <p:cNvSpPr>
            <a:spLocks noGrp="1"/>
          </p:cNvSpPr>
          <p:nvPr>
            <p:ph type="pic" sz="quarter" idx="20" hasCustomPrompt="1"/>
          </p:nvPr>
        </p:nvSpPr>
        <p:spPr>
          <a:xfrm>
            <a:off x="0" y="733425"/>
            <a:ext cx="12192000" cy="5362575"/>
          </a:xfrm>
          <a:custGeom>
            <a:avLst/>
            <a:gdLst>
              <a:gd name="connsiteX0" fmla="*/ 11811000 w 12192000"/>
              <a:gd name="connsiteY0" fmla="*/ 0 h 5362575"/>
              <a:gd name="connsiteX1" fmla="*/ 12192000 w 12192000"/>
              <a:gd name="connsiteY1" fmla="*/ 0 h 5362575"/>
              <a:gd name="connsiteX2" fmla="*/ 12192000 w 12192000"/>
              <a:gd name="connsiteY2" fmla="*/ 5362575 h 5362575"/>
              <a:gd name="connsiteX3" fmla="*/ 11811000 w 12192000"/>
              <a:gd name="connsiteY3" fmla="*/ 5362575 h 5362575"/>
              <a:gd name="connsiteX4" fmla="*/ 0 w 12192000"/>
              <a:gd name="connsiteY4" fmla="*/ 0 h 5362575"/>
              <a:gd name="connsiteX5" fmla="*/ 7086600 w 12192000"/>
              <a:gd name="connsiteY5" fmla="*/ 0 h 5362575"/>
              <a:gd name="connsiteX6" fmla="*/ 7086600 w 12192000"/>
              <a:gd name="connsiteY6" fmla="*/ 5362575 h 5362575"/>
              <a:gd name="connsiteX7" fmla="*/ 0 w 12192000"/>
              <a:gd name="connsiteY7" fmla="*/ 5362575 h 536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362575">
                <a:moveTo>
                  <a:pt x="11811000" y="0"/>
                </a:moveTo>
                <a:lnTo>
                  <a:pt x="12192000" y="0"/>
                </a:lnTo>
                <a:lnTo>
                  <a:pt x="12192000" y="5362575"/>
                </a:lnTo>
                <a:lnTo>
                  <a:pt x="11811000" y="5362575"/>
                </a:lnTo>
                <a:close/>
                <a:moveTo>
                  <a:pt x="0" y="0"/>
                </a:moveTo>
                <a:lnTo>
                  <a:pt x="7086600" y="0"/>
                </a:lnTo>
                <a:lnTo>
                  <a:pt x="7086600" y="5362575"/>
                </a:lnTo>
                <a:lnTo>
                  <a:pt x="0" y="5362575"/>
                </a:lnTo>
                <a:close/>
              </a:path>
            </a:pathLst>
          </a:custGeom>
          <a:solidFill>
            <a:srgbClr val="FFFF00"/>
          </a:solidFill>
        </p:spPr>
        <p:txBody>
          <a:bodyPr wrap="square" anchor="ctr">
            <a:noAutofit/>
          </a:bodyPr>
          <a:lstStyle>
            <a:lvl1pPr marL="0" indent="0" algn="ctr">
              <a:buNone/>
              <a:defRPr/>
            </a:lvl1pPr>
          </a:lstStyle>
          <a:p>
            <a:r>
              <a:rPr lang="en-US"/>
              <a:t>&lt; Insert Photo &gt;</a:t>
            </a:r>
          </a:p>
        </p:txBody>
      </p:sp>
    </p:spTree>
    <p:extLst>
      <p:ext uri="{BB962C8B-B14F-4D97-AF65-F5344CB8AC3E}">
        <p14:creationId xmlns:p14="http://schemas.microsoft.com/office/powerpoint/2010/main" val="2563115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78CC7F-BE47-D522-08C8-A856402B0FB2}"/>
              </a:ext>
            </a:extLst>
          </p:cNvPr>
          <p:cNvSpPr>
            <a:spLocks noGrp="1"/>
          </p:cNvSpPr>
          <p:nvPr>
            <p:ph type="pic" sz="quarter" idx="10" hasCustomPrompt="1"/>
          </p:nvPr>
        </p:nvSpPr>
        <p:spPr>
          <a:xfrm>
            <a:off x="0" y="0"/>
            <a:ext cx="12192000" cy="6858000"/>
          </a:xfrm>
          <a:solidFill>
            <a:srgbClr val="FFFF00"/>
          </a:solidFill>
        </p:spPr>
        <p:txBody>
          <a:bodyPr/>
          <a:lstStyle>
            <a:lvl1pPr marL="0" indent="0">
              <a:buNone/>
              <a:defRPr/>
            </a:lvl1pPr>
          </a:lstStyle>
          <a:p>
            <a:r>
              <a:rPr lang="en-US"/>
              <a:t>&lt; Insert Picture Here &gt;</a:t>
            </a:r>
          </a:p>
        </p:txBody>
      </p:sp>
      <p:sp>
        <p:nvSpPr>
          <p:cNvPr id="2" name="Title 1">
            <a:extLst>
              <a:ext uri="{FF2B5EF4-FFF2-40B4-BE49-F238E27FC236}">
                <a16:creationId xmlns:a16="http://schemas.microsoft.com/office/drawing/2014/main" id="{856C1713-C7AA-F68F-D71D-A81896BF26C6}"/>
              </a:ext>
            </a:extLst>
          </p:cNvPr>
          <p:cNvSpPr>
            <a:spLocks noGrp="1"/>
          </p:cNvSpPr>
          <p:nvPr>
            <p:ph type="title" hasCustomPrompt="1"/>
          </p:nvPr>
        </p:nvSpPr>
        <p:spPr>
          <a:xfrm>
            <a:off x="838200" y="577850"/>
            <a:ext cx="10515600" cy="5702300"/>
          </a:xfrm>
          <a:prstGeom prst="roundRect">
            <a:avLst/>
          </a:prstGeom>
          <a:solidFill>
            <a:srgbClr val="782F40">
              <a:alpha val="89804"/>
            </a:srgbClr>
          </a:solidFill>
        </p:spPr>
        <p:txBody>
          <a:bodyPr>
            <a:normAutofit/>
          </a:bodyPr>
          <a:lstStyle>
            <a:lvl1pPr algn="ctr">
              <a:defRPr sz="6000">
                <a:solidFill>
                  <a:schemeClr val="bg1"/>
                </a:solidFill>
              </a:defRPr>
            </a:lvl1pPr>
          </a:lstStyle>
          <a:p>
            <a:r>
              <a:rPr lang="en-US"/>
              <a:t>&lt; Insert </a:t>
            </a:r>
            <a:br>
              <a:rPr lang="en-US"/>
            </a:br>
            <a:r>
              <a:rPr lang="en-US"/>
              <a:t>Theme Statement &gt; </a:t>
            </a:r>
          </a:p>
        </p:txBody>
      </p:sp>
    </p:spTree>
    <p:extLst>
      <p:ext uri="{BB962C8B-B14F-4D97-AF65-F5344CB8AC3E}">
        <p14:creationId xmlns:p14="http://schemas.microsoft.com/office/powerpoint/2010/main" val="787195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CC9B-0255-8A77-2234-2D383D38E300}"/>
              </a:ext>
            </a:extLst>
          </p:cNvPr>
          <p:cNvSpPr>
            <a:spLocks noGrp="1"/>
          </p:cNvSpPr>
          <p:nvPr>
            <p:ph type="title"/>
          </p:nvPr>
        </p:nvSpPr>
        <p:spPr/>
        <p:txBody>
          <a:bodyPr/>
          <a:lstStyle/>
          <a:p>
            <a:r>
              <a:rPr lang="en-US"/>
              <a:t>Click to edit Master title style</a:t>
            </a:r>
          </a:p>
        </p:txBody>
      </p:sp>
      <p:sp>
        <p:nvSpPr>
          <p:cNvPr id="4" name="Rectangle: Rounded Corners 3">
            <a:extLst>
              <a:ext uri="{FF2B5EF4-FFF2-40B4-BE49-F238E27FC236}">
                <a16:creationId xmlns:a16="http://schemas.microsoft.com/office/drawing/2014/main" id="{82889B3F-3D1F-A301-023A-5629866E017B}"/>
              </a:ext>
            </a:extLst>
          </p:cNvPr>
          <p:cNvSpPr/>
          <p:nvPr/>
        </p:nvSpPr>
        <p:spPr>
          <a:xfrm>
            <a:off x="296835" y="2300439"/>
            <a:ext cx="3632200" cy="3883408"/>
          </a:xfrm>
          <a:prstGeom prst="roundRect">
            <a:avLst>
              <a:gd name="adj" fmla="val 1010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br>
              <a:rPr lang="en-US" sz="2200">
                <a:solidFill>
                  <a:schemeClr val="bg1"/>
                </a:solidFill>
              </a:rPr>
            </a:br>
            <a:br>
              <a:rPr lang="en-US" sz="2200">
                <a:solidFill>
                  <a:schemeClr val="bg1"/>
                </a:solidFill>
              </a:rPr>
            </a:br>
            <a:br>
              <a:rPr lang="en-US" sz="2200">
                <a:solidFill>
                  <a:schemeClr val="bg1"/>
                </a:solidFill>
              </a:rPr>
            </a:br>
            <a:endParaRPr lang="en-US" sz="2200">
              <a:solidFill>
                <a:schemeClr val="bg1"/>
              </a:solidFill>
            </a:endParaRPr>
          </a:p>
        </p:txBody>
      </p:sp>
      <p:cxnSp>
        <p:nvCxnSpPr>
          <p:cNvPr id="12" name="Straight Connector 11">
            <a:extLst>
              <a:ext uri="{FF2B5EF4-FFF2-40B4-BE49-F238E27FC236}">
                <a16:creationId xmlns:a16="http://schemas.microsoft.com/office/drawing/2014/main" id="{40BEFB9A-0D4C-EA72-60E9-70C931EF3A65}"/>
              </a:ext>
            </a:extLst>
          </p:cNvPr>
          <p:cNvCxnSpPr/>
          <p:nvPr userDrawn="1"/>
        </p:nvCxnSpPr>
        <p:spPr>
          <a:xfrm>
            <a:off x="0" y="1854653"/>
            <a:ext cx="1174205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A18905E4-089D-A33C-5AFC-7992749F6165}"/>
              </a:ext>
            </a:extLst>
          </p:cNvPr>
          <p:cNvSpPr>
            <a:spLocks noGrp="1"/>
          </p:cNvSpPr>
          <p:nvPr>
            <p:ph type="pic" sz="quarter" idx="10" hasCustomPrompt="1"/>
          </p:nvPr>
        </p:nvSpPr>
        <p:spPr>
          <a:xfrm>
            <a:off x="2454180" y="2584071"/>
            <a:ext cx="1193800" cy="1193800"/>
          </a:xfrm>
        </p:spPr>
        <p:txBody>
          <a:bodyPr anchor="ctr">
            <a:normAutofit/>
          </a:bodyPr>
          <a:lstStyle>
            <a:lvl1pPr marL="0" indent="0" algn="ctr">
              <a:buNone/>
              <a:defRPr sz="1400">
                <a:solidFill>
                  <a:schemeClr val="bg1"/>
                </a:solidFill>
                <a:highlight>
                  <a:srgbClr val="FF0000"/>
                </a:highlight>
              </a:defRPr>
            </a:lvl1pPr>
          </a:lstStyle>
          <a:p>
            <a:r>
              <a:rPr lang="en-US"/>
              <a:t>&lt; Insert Icon in Light Gray &gt;</a:t>
            </a:r>
          </a:p>
        </p:txBody>
      </p:sp>
      <p:sp>
        <p:nvSpPr>
          <p:cNvPr id="16" name="Text Placeholder 15">
            <a:extLst>
              <a:ext uri="{FF2B5EF4-FFF2-40B4-BE49-F238E27FC236}">
                <a16:creationId xmlns:a16="http://schemas.microsoft.com/office/drawing/2014/main" id="{C9F473E4-E213-68C4-0242-C1BC48048BEF}"/>
              </a:ext>
            </a:extLst>
          </p:cNvPr>
          <p:cNvSpPr>
            <a:spLocks noGrp="1"/>
          </p:cNvSpPr>
          <p:nvPr>
            <p:ph type="body" sz="quarter" idx="11" hasCustomPrompt="1"/>
          </p:nvPr>
        </p:nvSpPr>
        <p:spPr>
          <a:xfrm>
            <a:off x="533400" y="4025900"/>
            <a:ext cx="3114675" cy="1866900"/>
          </a:xfrm>
        </p:spPr>
        <p:txBody>
          <a:bodyPr/>
          <a:lstStyle>
            <a:lvl1pPr marL="0" indent="0">
              <a:buNone/>
              <a:defRPr>
                <a:solidFill>
                  <a:schemeClr val="bg1"/>
                </a:solidFill>
              </a:defRPr>
            </a:lvl1pPr>
          </a:lstStyle>
          <a:p>
            <a:pPr lvl="0"/>
            <a:r>
              <a:rPr lang="en-US"/>
              <a:t>&lt; Insert Text &gt; </a:t>
            </a:r>
          </a:p>
        </p:txBody>
      </p:sp>
      <p:sp>
        <p:nvSpPr>
          <p:cNvPr id="17" name="Rectangle: Rounded Corners 16">
            <a:extLst>
              <a:ext uri="{FF2B5EF4-FFF2-40B4-BE49-F238E27FC236}">
                <a16:creationId xmlns:a16="http://schemas.microsoft.com/office/drawing/2014/main" id="{1C1B2ED0-D6CB-BEE1-B70D-490882284E67}"/>
              </a:ext>
            </a:extLst>
          </p:cNvPr>
          <p:cNvSpPr/>
          <p:nvPr userDrawn="1"/>
        </p:nvSpPr>
        <p:spPr>
          <a:xfrm>
            <a:off x="4270280" y="2300439"/>
            <a:ext cx="3632200" cy="3883408"/>
          </a:xfrm>
          <a:prstGeom prst="roundRect">
            <a:avLst>
              <a:gd name="adj" fmla="val 10107"/>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br>
              <a:rPr lang="en-US" sz="2200">
                <a:solidFill>
                  <a:schemeClr val="bg1"/>
                </a:solidFill>
              </a:rPr>
            </a:br>
            <a:br>
              <a:rPr lang="en-US" sz="2200">
                <a:solidFill>
                  <a:schemeClr val="bg1"/>
                </a:solidFill>
              </a:rPr>
            </a:br>
            <a:br>
              <a:rPr lang="en-US" sz="2200">
                <a:solidFill>
                  <a:schemeClr val="bg1"/>
                </a:solidFill>
              </a:rPr>
            </a:br>
            <a:endParaRPr lang="en-US" sz="2200">
              <a:solidFill>
                <a:schemeClr val="bg1"/>
              </a:solidFill>
            </a:endParaRPr>
          </a:p>
        </p:txBody>
      </p:sp>
      <p:sp>
        <p:nvSpPr>
          <p:cNvPr id="18" name="Picture Placeholder 13">
            <a:extLst>
              <a:ext uri="{FF2B5EF4-FFF2-40B4-BE49-F238E27FC236}">
                <a16:creationId xmlns:a16="http://schemas.microsoft.com/office/drawing/2014/main" id="{9B47778C-D7B7-235D-3332-8AA53391637F}"/>
              </a:ext>
            </a:extLst>
          </p:cNvPr>
          <p:cNvSpPr>
            <a:spLocks noGrp="1"/>
          </p:cNvSpPr>
          <p:nvPr>
            <p:ph type="pic" sz="quarter" idx="12" hasCustomPrompt="1"/>
          </p:nvPr>
        </p:nvSpPr>
        <p:spPr>
          <a:xfrm>
            <a:off x="6427625" y="2584071"/>
            <a:ext cx="1193800" cy="1193800"/>
          </a:xfrm>
        </p:spPr>
        <p:txBody>
          <a:bodyPr anchor="ctr">
            <a:normAutofit/>
          </a:bodyPr>
          <a:lstStyle>
            <a:lvl1pPr marL="0" indent="0" algn="ctr">
              <a:buNone/>
              <a:defRPr sz="1200">
                <a:solidFill>
                  <a:schemeClr val="bg1"/>
                </a:solidFill>
                <a:highlight>
                  <a:srgbClr val="FF0000"/>
                </a:highlight>
              </a:defRPr>
            </a:lvl1pPr>
          </a:lstStyle>
          <a:p>
            <a:r>
              <a:rPr lang="en-US"/>
              <a:t>Select Frame &gt; Insert &gt; Icon  </a:t>
            </a:r>
          </a:p>
        </p:txBody>
      </p:sp>
      <p:sp>
        <p:nvSpPr>
          <p:cNvPr id="19" name="Text Placeholder 15">
            <a:extLst>
              <a:ext uri="{FF2B5EF4-FFF2-40B4-BE49-F238E27FC236}">
                <a16:creationId xmlns:a16="http://schemas.microsoft.com/office/drawing/2014/main" id="{856823A0-6813-9747-BF2F-3336DF8CDFE8}"/>
              </a:ext>
            </a:extLst>
          </p:cNvPr>
          <p:cNvSpPr>
            <a:spLocks noGrp="1"/>
          </p:cNvSpPr>
          <p:nvPr>
            <p:ph type="body" sz="quarter" idx="13" hasCustomPrompt="1"/>
          </p:nvPr>
        </p:nvSpPr>
        <p:spPr>
          <a:xfrm>
            <a:off x="4506845" y="4025900"/>
            <a:ext cx="3114675" cy="1866900"/>
          </a:xfrm>
        </p:spPr>
        <p:txBody>
          <a:bodyPr/>
          <a:lstStyle>
            <a:lvl1pPr marL="0" indent="0">
              <a:buNone/>
              <a:defRPr>
                <a:solidFill>
                  <a:schemeClr val="bg1"/>
                </a:solidFill>
              </a:defRPr>
            </a:lvl1pPr>
          </a:lstStyle>
          <a:p>
            <a:pPr lvl="0"/>
            <a:r>
              <a:rPr lang="en-US"/>
              <a:t>&lt; Insert Text &gt; </a:t>
            </a:r>
          </a:p>
        </p:txBody>
      </p:sp>
      <p:sp>
        <p:nvSpPr>
          <p:cNvPr id="20" name="Rectangle: Rounded Corners 19">
            <a:extLst>
              <a:ext uri="{FF2B5EF4-FFF2-40B4-BE49-F238E27FC236}">
                <a16:creationId xmlns:a16="http://schemas.microsoft.com/office/drawing/2014/main" id="{4606D0D8-5807-334E-DDFB-EBA0ED0F7323}"/>
              </a:ext>
            </a:extLst>
          </p:cNvPr>
          <p:cNvSpPr/>
          <p:nvPr userDrawn="1"/>
        </p:nvSpPr>
        <p:spPr>
          <a:xfrm>
            <a:off x="8243725" y="2300439"/>
            <a:ext cx="3632200" cy="3883408"/>
          </a:xfrm>
          <a:prstGeom prst="roundRect">
            <a:avLst>
              <a:gd name="adj" fmla="val 10107"/>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br>
              <a:rPr lang="en-US" sz="2200">
                <a:solidFill>
                  <a:schemeClr val="bg1"/>
                </a:solidFill>
              </a:rPr>
            </a:br>
            <a:br>
              <a:rPr lang="en-US" sz="2200">
                <a:solidFill>
                  <a:schemeClr val="bg1"/>
                </a:solidFill>
              </a:rPr>
            </a:br>
            <a:br>
              <a:rPr lang="en-US" sz="2200">
                <a:solidFill>
                  <a:schemeClr val="bg1"/>
                </a:solidFill>
              </a:rPr>
            </a:br>
            <a:endParaRPr lang="en-US" sz="2200">
              <a:solidFill>
                <a:schemeClr val="bg1"/>
              </a:solidFill>
            </a:endParaRPr>
          </a:p>
        </p:txBody>
      </p:sp>
      <p:sp>
        <p:nvSpPr>
          <p:cNvPr id="21" name="Picture Placeholder 13">
            <a:extLst>
              <a:ext uri="{FF2B5EF4-FFF2-40B4-BE49-F238E27FC236}">
                <a16:creationId xmlns:a16="http://schemas.microsoft.com/office/drawing/2014/main" id="{3E83EBCB-EEF9-FCBB-6634-34C972545895}"/>
              </a:ext>
            </a:extLst>
          </p:cNvPr>
          <p:cNvSpPr>
            <a:spLocks noGrp="1"/>
          </p:cNvSpPr>
          <p:nvPr>
            <p:ph type="pic" sz="quarter" idx="14" hasCustomPrompt="1"/>
          </p:nvPr>
        </p:nvSpPr>
        <p:spPr>
          <a:xfrm>
            <a:off x="10401070" y="2584071"/>
            <a:ext cx="1193800" cy="1193800"/>
          </a:xfrm>
        </p:spPr>
        <p:txBody>
          <a:bodyPr anchor="ctr">
            <a:normAutofit/>
          </a:bodyPr>
          <a:lstStyle>
            <a:lvl1pPr marL="0" indent="0" algn="ctr">
              <a:buNone/>
              <a:defRPr sz="1400">
                <a:solidFill>
                  <a:schemeClr val="bg1"/>
                </a:solidFill>
                <a:highlight>
                  <a:srgbClr val="FF0000"/>
                </a:highlight>
              </a:defRPr>
            </a:lvl1pPr>
          </a:lstStyle>
          <a:p>
            <a:r>
              <a:rPr lang="en-US"/>
              <a:t>&lt; Insert Icon in Light Gray &gt;</a:t>
            </a:r>
          </a:p>
        </p:txBody>
      </p:sp>
      <p:sp>
        <p:nvSpPr>
          <p:cNvPr id="22" name="Text Placeholder 15">
            <a:extLst>
              <a:ext uri="{FF2B5EF4-FFF2-40B4-BE49-F238E27FC236}">
                <a16:creationId xmlns:a16="http://schemas.microsoft.com/office/drawing/2014/main" id="{28AF01B3-5D74-01F4-2F5E-21132705890B}"/>
              </a:ext>
            </a:extLst>
          </p:cNvPr>
          <p:cNvSpPr>
            <a:spLocks noGrp="1"/>
          </p:cNvSpPr>
          <p:nvPr>
            <p:ph type="body" sz="quarter" idx="15" hasCustomPrompt="1"/>
          </p:nvPr>
        </p:nvSpPr>
        <p:spPr>
          <a:xfrm>
            <a:off x="8480290" y="4025900"/>
            <a:ext cx="3114675" cy="1866900"/>
          </a:xfrm>
        </p:spPr>
        <p:txBody>
          <a:bodyPr/>
          <a:lstStyle>
            <a:lvl1pPr marL="0" indent="0">
              <a:buNone/>
              <a:defRPr>
                <a:solidFill>
                  <a:schemeClr val="bg1"/>
                </a:solidFill>
              </a:defRPr>
            </a:lvl1pPr>
          </a:lstStyle>
          <a:p>
            <a:pPr lvl="0"/>
            <a:r>
              <a:rPr lang="en-US"/>
              <a:t>&lt; Insert Text &gt; </a:t>
            </a:r>
          </a:p>
        </p:txBody>
      </p:sp>
    </p:spTree>
    <p:extLst>
      <p:ext uri="{BB962C8B-B14F-4D97-AF65-F5344CB8AC3E}">
        <p14:creationId xmlns:p14="http://schemas.microsoft.com/office/powerpoint/2010/main" val="36351226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640206-76DF-19EC-C7F2-FC1614CE0B0F}"/>
              </a:ext>
            </a:extLst>
          </p:cNvPr>
          <p:cNvSpPr>
            <a:spLocks noGrp="1"/>
          </p:cNvSpPr>
          <p:nvPr>
            <p:ph type="pic" sz="quarter" idx="10" hasCustomPrompt="1"/>
          </p:nvPr>
        </p:nvSpPr>
        <p:spPr>
          <a:xfrm>
            <a:off x="6864350" y="365125"/>
            <a:ext cx="5718175" cy="1262062"/>
          </a:xfrm>
          <a:prstGeom prst="roundRect">
            <a:avLst/>
          </a:prstGeom>
        </p:spPr>
        <p:txBody>
          <a:bodyPr anchor="ctr">
            <a:normAutofit/>
          </a:bodyPr>
          <a:lstStyle>
            <a:lvl1pPr marL="0" indent="0" algn="ctr">
              <a:buNone/>
              <a:defRPr sz="2000">
                <a:highlight>
                  <a:srgbClr val="FF0000"/>
                </a:highlight>
              </a:defRPr>
            </a:lvl1pPr>
          </a:lstStyle>
          <a:p>
            <a:r>
              <a:rPr lang="en-US"/>
              <a:t>&lt; Insert </a:t>
            </a:r>
            <a:br>
              <a:rPr lang="en-US"/>
            </a:br>
            <a:r>
              <a:rPr lang="en-US"/>
              <a:t>Section Photo &gt;</a:t>
            </a:r>
          </a:p>
        </p:txBody>
      </p:sp>
      <p:sp>
        <p:nvSpPr>
          <p:cNvPr id="2" name="Title 1">
            <a:extLst>
              <a:ext uri="{FF2B5EF4-FFF2-40B4-BE49-F238E27FC236}">
                <a16:creationId xmlns:a16="http://schemas.microsoft.com/office/drawing/2014/main" id="{EFDA287E-18C7-FAFB-AC84-6FB37165DE5C}"/>
              </a:ext>
            </a:extLst>
          </p:cNvPr>
          <p:cNvSpPr>
            <a:spLocks noGrp="1"/>
          </p:cNvSpPr>
          <p:nvPr>
            <p:ph type="title" hasCustomPrompt="1"/>
          </p:nvPr>
        </p:nvSpPr>
        <p:spPr>
          <a:xfrm>
            <a:off x="838200" y="365125"/>
            <a:ext cx="4102100" cy="6149975"/>
          </a:xfrm>
        </p:spPr>
        <p:txBody>
          <a:bodyPr/>
          <a:lstStyle>
            <a:lvl1pPr>
              <a:defRPr/>
            </a:lvl1pPr>
          </a:lstStyle>
          <a:p>
            <a:r>
              <a:rPr lang="en-US"/>
              <a:t>&lt; Over the next 45 minutes, </a:t>
            </a:r>
            <a:br>
              <a:rPr lang="en-US"/>
            </a:br>
            <a:r>
              <a:rPr lang="en-US"/>
              <a:t>we’ll cover: &gt;</a:t>
            </a:r>
          </a:p>
        </p:txBody>
      </p:sp>
      <p:sp>
        <p:nvSpPr>
          <p:cNvPr id="7" name="Text Placeholder 6">
            <a:extLst>
              <a:ext uri="{FF2B5EF4-FFF2-40B4-BE49-F238E27FC236}">
                <a16:creationId xmlns:a16="http://schemas.microsoft.com/office/drawing/2014/main" id="{F4A0E7AC-15A0-CECB-DF64-CE74C076B477}"/>
              </a:ext>
            </a:extLst>
          </p:cNvPr>
          <p:cNvSpPr>
            <a:spLocks noGrp="1"/>
          </p:cNvSpPr>
          <p:nvPr>
            <p:ph type="body" sz="quarter" idx="11" hasCustomPrompt="1"/>
          </p:nvPr>
        </p:nvSpPr>
        <p:spPr>
          <a:xfrm>
            <a:off x="6864349" y="365125"/>
            <a:ext cx="5718175" cy="1262062"/>
          </a:xfrm>
          <a:prstGeom prst="roundRect">
            <a:avLst/>
          </a:prstGeom>
          <a:solidFill>
            <a:srgbClr val="782F40">
              <a:alpha val="80000"/>
            </a:srgbClr>
          </a:solid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a:t>
            </a:r>
            <a:br>
              <a:rPr lang="en-US"/>
            </a:br>
            <a:r>
              <a:rPr lang="en-US"/>
              <a:t>Name &gt; </a:t>
            </a:r>
          </a:p>
        </p:txBody>
      </p:sp>
      <p:sp>
        <p:nvSpPr>
          <p:cNvPr id="8" name="TextBox 7">
            <a:extLst>
              <a:ext uri="{FF2B5EF4-FFF2-40B4-BE49-F238E27FC236}">
                <a16:creationId xmlns:a16="http://schemas.microsoft.com/office/drawing/2014/main" id="{3A1F76C2-2EF1-86B8-EA43-79C21EF6E7F1}"/>
              </a:ext>
            </a:extLst>
          </p:cNvPr>
          <p:cNvSpPr txBox="1"/>
          <p:nvPr userDrawn="1"/>
        </p:nvSpPr>
        <p:spPr>
          <a:xfrm>
            <a:off x="5492750" y="369887"/>
            <a:ext cx="1206500" cy="1446550"/>
          </a:xfrm>
          <a:prstGeom prst="rect">
            <a:avLst/>
          </a:prstGeom>
          <a:noFill/>
        </p:spPr>
        <p:txBody>
          <a:bodyPr wrap="square" rtlCol="0">
            <a:spAutoFit/>
          </a:bodyPr>
          <a:lstStyle/>
          <a:p>
            <a:pPr algn="r"/>
            <a:r>
              <a:rPr lang="en-US" sz="8800" b="1">
                <a:solidFill>
                  <a:schemeClr val="accent1">
                    <a:lumMod val="75000"/>
                  </a:schemeClr>
                </a:solidFill>
              </a:rPr>
              <a:t>1</a:t>
            </a:r>
          </a:p>
        </p:txBody>
      </p:sp>
      <p:sp>
        <p:nvSpPr>
          <p:cNvPr id="9" name="Picture Placeholder 4">
            <a:extLst>
              <a:ext uri="{FF2B5EF4-FFF2-40B4-BE49-F238E27FC236}">
                <a16:creationId xmlns:a16="http://schemas.microsoft.com/office/drawing/2014/main" id="{C995ABA5-F364-3972-D074-FF7CDF91EA9D}"/>
              </a:ext>
            </a:extLst>
          </p:cNvPr>
          <p:cNvSpPr>
            <a:spLocks noGrp="1"/>
          </p:cNvSpPr>
          <p:nvPr>
            <p:ph type="pic" sz="quarter" idx="12" hasCustomPrompt="1"/>
          </p:nvPr>
        </p:nvSpPr>
        <p:spPr>
          <a:xfrm>
            <a:off x="6864350" y="1914525"/>
            <a:ext cx="5718175" cy="1262062"/>
          </a:xfrm>
          <a:prstGeom prst="roundRect">
            <a:avLst/>
          </a:prstGeom>
        </p:spPr>
        <p:txBody>
          <a:bodyPr anchor="ctr">
            <a:normAutofit/>
          </a:bodyPr>
          <a:lstStyle>
            <a:lvl1pPr marL="0" indent="0" algn="ctr">
              <a:buNone/>
              <a:defRPr sz="2000">
                <a:highlight>
                  <a:srgbClr val="FF0000"/>
                </a:highlight>
              </a:defRPr>
            </a:lvl1pPr>
          </a:lstStyle>
          <a:p>
            <a:r>
              <a:rPr lang="en-US"/>
              <a:t>&lt; Insert </a:t>
            </a:r>
            <a:br>
              <a:rPr lang="en-US"/>
            </a:br>
            <a:r>
              <a:rPr lang="en-US"/>
              <a:t>Section Photo &gt;</a:t>
            </a:r>
          </a:p>
        </p:txBody>
      </p:sp>
      <p:sp>
        <p:nvSpPr>
          <p:cNvPr id="10" name="Text Placeholder 6">
            <a:extLst>
              <a:ext uri="{FF2B5EF4-FFF2-40B4-BE49-F238E27FC236}">
                <a16:creationId xmlns:a16="http://schemas.microsoft.com/office/drawing/2014/main" id="{4285922C-06F4-CA8E-71C7-913ECE7A482F}"/>
              </a:ext>
            </a:extLst>
          </p:cNvPr>
          <p:cNvSpPr>
            <a:spLocks noGrp="1"/>
          </p:cNvSpPr>
          <p:nvPr>
            <p:ph type="body" sz="quarter" idx="13" hasCustomPrompt="1"/>
          </p:nvPr>
        </p:nvSpPr>
        <p:spPr>
          <a:xfrm>
            <a:off x="6864349" y="1914525"/>
            <a:ext cx="5718175" cy="1262062"/>
          </a:xfrm>
          <a:prstGeom prst="roundRect">
            <a:avLst/>
          </a:prstGeom>
          <a:solidFill>
            <a:srgbClr val="782F40">
              <a:alpha val="80000"/>
            </a:srgbClr>
          </a:solid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a:t>
            </a:r>
            <a:br>
              <a:rPr lang="en-US"/>
            </a:br>
            <a:r>
              <a:rPr lang="en-US"/>
              <a:t>Name &gt; </a:t>
            </a:r>
          </a:p>
        </p:txBody>
      </p:sp>
      <p:sp>
        <p:nvSpPr>
          <p:cNvPr id="11" name="TextBox 10">
            <a:extLst>
              <a:ext uri="{FF2B5EF4-FFF2-40B4-BE49-F238E27FC236}">
                <a16:creationId xmlns:a16="http://schemas.microsoft.com/office/drawing/2014/main" id="{5E210F26-1862-FE60-14B8-031C88AEEC9F}"/>
              </a:ext>
            </a:extLst>
          </p:cNvPr>
          <p:cNvSpPr txBox="1"/>
          <p:nvPr userDrawn="1"/>
        </p:nvSpPr>
        <p:spPr>
          <a:xfrm>
            <a:off x="5492750" y="1919287"/>
            <a:ext cx="1206500" cy="1446550"/>
          </a:xfrm>
          <a:prstGeom prst="rect">
            <a:avLst/>
          </a:prstGeom>
          <a:noFill/>
        </p:spPr>
        <p:txBody>
          <a:bodyPr wrap="square" rtlCol="0">
            <a:spAutoFit/>
          </a:bodyPr>
          <a:lstStyle/>
          <a:p>
            <a:pPr algn="r"/>
            <a:r>
              <a:rPr lang="en-US" sz="8800" b="1">
                <a:solidFill>
                  <a:schemeClr val="accent1">
                    <a:lumMod val="75000"/>
                  </a:schemeClr>
                </a:solidFill>
              </a:rPr>
              <a:t>2</a:t>
            </a:r>
          </a:p>
        </p:txBody>
      </p:sp>
      <p:sp>
        <p:nvSpPr>
          <p:cNvPr id="12" name="Picture Placeholder 4">
            <a:extLst>
              <a:ext uri="{FF2B5EF4-FFF2-40B4-BE49-F238E27FC236}">
                <a16:creationId xmlns:a16="http://schemas.microsoft.com/office/drawing/2014/main" id="{AB6DC904-BCF9-7405-3445-FE05F671E14F}"/>
              </a:ext>
            </a:extLst>
          </p:cNvPr>
          <p:cNvSpPr>
            <a:spLocks noGrp="1"/>
          </p:cNvSpPr>
          <p:nvPr>
            <p:ph type="pic" sz="quarter" idx="14" hasCustomPrompt="1"/>
          </p:nvPr>
        </p:nvSpPr>
        <p:spPr>
          <a:xfrm>
            <a:off x="6864350" y="3454401"/>
            <a:ext cx="5718175" cy="1262062"/>
          </a:xfrm>
          <a:prstGeom prst="roundRect">
            <a:avLst/>
          </a:prstGeom>
        </p:spPr>
        <p:txBody>
          <a:bodyPr anchor="ctr">
            <a:normAutofit/>
          </a:bodyPr>
          <a:lstStyle>
            <a:lvl1pPr marL="0" indent="0" algn="ctr">
              <a:buNone/>
              <a:defRPr sz="2000">
                <a:highlight>
                  <a:srgbClr val="FF0000"/>
                </a:highlight>
              </a:defRPr>
            </a:lvl1pPr>
          </a:lstStyle>
          <a:p>
            <a:r>
              <a:rPr lang="en-US"/>
              <a:t>&lt; Insert </a:t>
            </a:r>
            <a:br>
              <a:rPr lang="en-US"/>
            </a:br>
            <a:r>
              <a:rPr lang="en-US"/>
              <a:t>Section Photo &gt;</a:t>
            </a:r>
          </a:p>
        </p:txBody>
      </p:sp>
      <p:sp>
        <p:nvSpPr>
          <p:cNvPr id="13" name="Text Placeholder 6">
            <a:extLst>
              <a:ext uri="{FF2B5EF4-FFF2-40B4-BE49-F238E27FC236}">
                <a16:creationId xmlns:a16="http://schemas.microsoft.com/office/drawing/2014/main" id="{FB4C060A-8C90-4C9C-ACEE-CBF8508A1625}"/>
              </a:ext>
            </a:extLst>
          </p:cNvPr>
          <p:cNvSpPr>
            <a:spLocks noGrp="1"/>
          </p:cNvSpPr>
          <p:nvPr>
            <p:ph type="body" sz="quarter" idx="15" hasCustomPrompt="1"/>
          </p:nvPr>
        </p:nvSpPr>
        <p:spPr>
          <a:xfrm>
            <a:off x="6864349" y="3454401"/>
            <a:ext cx="5718175" cy="1262062"/>
          </a:xfrm>
          <a:prstGeom prst="roundRect">
            <a:avLst/>
          </a:prstGeom>
          <a:solidFill>
            <a:srgbClr val="782F40">
              <a:alpha val="80000"/>
            </a:srgbClr>
          </a:solid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a:t>
            </a:r>
            <a:br>
              <a:rPr lang="en-US"/>
            </a:br>
            <a:r>
              <a:rPr lang="en-US"/>
              <a:t>Name &gt; </a:t>
            </a:r>
          </a:p>
        </p:txBody>
      </p:sp>
      <p:sp>
        <p:nvSpPr>
          <p:cNvPr id="14" name="TextBox 13">
            <a:extLst>
              <a:ext uri="{FF2B5EF4-FFF2-40B4-BE49-F238E27FC236}">
                <a16:creationId xmlns:a16="http://schemas.microsoft.com/office/drawing/2014/main" id="{5764872F-79FA-253C-52A4-B69A4844F464}"/>
              </a:ext>
            </a:extLst>
          </p:cNvPr>
          <p:cNvSpPr txBox="1"/>
          <p:nvPr userDrawn="1"/>
        </p:nvSpPr>
        <p:spPr>
          <a:xfrm>
            <a:off x="5492750" y="3459163"/>
            <a:ext cx="1206500" cy="1446550"/>
          </a:xfrm>
          <a:prstGeom prst="rect">
            <a:avLst/>
          </a:prstGeom>
          <a:noFill/>
        </p:spPr>
        <p:txBody>
          <a:bodyPr wrap="square" rtlCol="0">
            <a:spAutoFit/>
          </a:bodyPr>
          <a:lstStyle/>
          <a:p>
            <a:pPr algn="r"/>
            <a:r>
              <a:rPr lang="en-US" sz="8800" b="1">
                <a:solidFill>
                  <a:schemeClr val="accent1">
                    <a:lumMod val="75000"/>
                  </a:schemeClr>
                </a:solidFill>
              </a:rPr>
              <a:t>3</a:t>
            </a:r>
          </a:p>
        </p:txBody>
      </p:sp>
      <p:sp>
        <p:nvSpPr>
          <p:cNvPr id="15" name="Picture Placeholder 4">
            <a:extLst>
              <a:ext uri="{FF2B5EF4-FFF2-40B4-BE49-F238E27FC236}">
                <a16:creationId xmlns:a16="http://schemas.microsoft.com/office/drawing/2014/main" id="{556E2268-8742-7DB7-F6B0-E516C0606E48}"/>
              </a:ext>
            </a:extLst>
          </p:cNvPr>
          <p:cNvSpPr>
            <a:spLocks noGrp="1"/>
          </p:cNvSpPr>
          <p:nvPr>
            <p:ph type="pic" sz="quarter" idx="16" hasCustomPrompt="1"/>
          </p:nvPr>
        </p:nvSpPr>
        <p:spPr>
          <a:xfrm>
            <a:off x="6864350" y="5003801"/>
            <a:ext cx="5718175" cy="1262062"/>
          </a:xfrm>
          <a:prstGeom prst="roundRect">
            <a:avLst/>
          </a:prstGeom>
        </p:spPr>
        <p:txBody>
          <a:bodyPr anchor="ctr">
            <a:normAutofit/>
          </a:bodyPr>
          <a:lstStyle>
            <a:lvl1pPr marL="0" indent="0" algn="ctr">
              <a:buNone/>
              <a:defRPr sz="2000">
                <a:highlight>
                  <a:srgbClr val="FF0000"/>
                </a:highlight>
              </a:defRPr>
            </a:lvl1pPr>
          </a:lstStyle>
          <a:p>
            <a:r>
              <a:rPr lang="en-US"/>
              <a:t>&lt; Insert </a:t>
            </a:r>
            <a:br>
              <a:rPr lang="en-US"/>
            </a:br>
            <a:r>
              <a:rPr lang="en-US"/>
              <a:t>Section Photo &gt;</a:t>
            </a:r>
          </a:p>
        </p:txBody>
      </p:sp>
      <p:sp>
        <p:nvSpPr>
          <p:cNvPr id="16" name="Text Placeholder 6">
            <a:extLst>
              <a:ext uri="{FF2B5EF4-FFF2-40B4-BE49-F238E27FC236}">
                <a16:creationId xmlns:a16="http://schemas.microsoft.com/office/drawing/2014/main" id="{2FEBAF00-7A64-D972-62BE-5F28CDF7A9CB}"/>
              </a:ext>
            </a:extLst>
          </p:cNvPr>
          <p:cNvSpPr>
            <a:spLocks noGrp="1"/>
          </p:cNvSpPr>
          <p:nvPr>
            <p:ph type="body" sz="quarter" idx="17" hasCustomPrompt="1"/>
          </p:nvPr>
        </p:nvSpPr>
        <p:spPr>
          <a:xfrm>
            <a:off x="6864349" y="5003801"/>
            <a:ext cx="5718175" cy="1262062"/>
          </a:xfrm>
          <a:prstGeom prst="roundRect">
            <a:avLst/>
          </a:prstGeom>
          <a:solidFill>
            <a:srgbClr val="782F40">
              <a:alpha val="80000"/>
            </a:srgbClr>
          </a:solid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4 </a:t>
            </a:r>
            <a:br>
              <a:rPr lang="en-US"/>
            </a:br>
            <a:r>
              <a:rPr lang="en-US"/>
              <a:t>Name &gt; </a:t>
            </a:r>
          </a:p>
        </p:txBody>
      </p:sp>
      <p:sp>
        <p:nvSpPr>
          <p:cNvPr id="17" name="TextBox 16">
            <a:extLst>
              <a:ext uri="{FF2B5EF4-FFF2-40B4-BE49-F238E27FC236}">
                <a16:creationId xmlns:a16="http://schemas.microsoft.com/office/drawing/2014/main" id="{7E1AA129-B99B-998A-3839-94B024FB7A2D}"/>
              </a:ext>
            </a:extLst>
          </p:cNvPr>
          <p:cNvSpPr txBox="1"/>
          <p:nvPr userDrawn="1"/>
        </p:nvSpPr>
        <p:spPr>
          <a:xfrm>
            <a:off x="5492750" y="5008563"/>
            <a:ext cx="1206500" cy="1446550"/>
          </a:xfrm>
          <a:prstGeom prst="rect">
            <a:avLst/>
          </a:prstGeom>
          <a:noFill/>
        </p:spPr>
        <p:txBody>
          <a:bodyPr wrap="square" rtlCol="0">
            <a:spAutoFit/>
          </a:bodyPr>
          <a:lstStyle/>
          <a:p>
            <a:pPr algn="r"/>
            <a:r>
              <a:rPr lang="en-US" sz="8800" b="1">
                <a:solidFill>
                  <a:schemeClr val="accent1">
                    <a:lumMod val="75000"/>
                  </a:schemeClr>
                </a:solidFill>
              </a:rPr>
              <a:t>4</a:t>
            </a:r>
          </a:p>
        </p:txBody>
      </p:sp>
      <p:sp>
        <p:nvSpPr>
          <p:cNvPr id="18" name="Text Placeholder 12">
            <a:extLst>
              <a:ext uri="{FF2B5EF4-FFF2-40B4-BE49-F238E27FC236}">
                <a16:creationId xmlns:a16="http://schemas.microsoft.com/office/drawing/2014/main" id="{CA7CF2E1-EDC3-1B6A-DB9C-341DD2C26B8E}"/>
              </a:ext>
            </a:extLst>
          </p:cNvPr>
          <p:cNvSpPr>
            <a:spLocks noGrp="1"/>
          </p:cNvSpPr>
          <p:nvPr>
            <p:ph type="body" sz="quarter" idx="18" hasCustomPrompt="1"/>
          </p:nvPr>
        </p:nvSpPr>
        <p:spPr>
          <a:xfrm>
            <a:off x="5753100" y="-558799"/>
            <a:ext cx="6438900" cy="872500"/>
          </a:xfrm>
          <a:solidFill>
            <a:schemeClr val="bg1">
              <a:alpha val="80000"/>
            </a:schemeClr>
          </a:solidFill>
        </p:spPr>
        <p:txBody>
          <a:bodyPr anchor="t">
            <a:normAutofit/>
          </a:bodyPr>
          <a:lstStyle>
            <a:lvl1pPr marL="0" indent="0" algn="ctr">
              <a:buNone/>
              <a:defRPr sz="1100">
                <a:solidFill>
                  <a:schemeClr val="bg1">
                    <a:lumMod val="85000"/>
                  </a:schemeClr>
                </a:solidFill>
              </a:defRPr>
            </a:lvl1pPr>
          </a:lstStyle>
          <a:p>
            <a:pPr lvl="0"/>
            <a:r>
              <a:rPr lang="en-US"/>
              <a:t>This agenda slide can also be used as a divider slide. </a:t>
            </a:r>
          </a:p>
          <a:p>
            <a:pPr lvl="0"/>
            <a:r>
              <a:rPr lang="en-US"/>
              <a:t>If used as a divider slide, adjust this box to cover sections not being presented. </a:t>
            </a:r>
          </a:p>
        </p:txBody>
      </p:sp>
    </p:spTree>
    <p:extLst>
      <p:ext uri="{BB962C8B-B14F-4D97-AF65-F5344CB8AC3E}">
        <p14:creationId xmlns:p14="http://schemas.microsoft.com/office/powerpoint/2010/main" val="2891209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40D3BB93-4102-D9A4-81EF-235A29C7FBC9}"/>
              </a:ext>
            </a:extLst>
          </p:cNvPr>
          <p:cNvSpPr/>
          <p:nvPr userDrawn="1"/>
        </p:nvSpPr>
        <p:spPr>
          <a:xfrm>
            <a:off x="5367868" y="1875514"/>
            <a:ext cx="7306732" cy="1313486"/>
          </a:xfrm>
          <a:prstGeom prst="round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2 </a:t>
            </a:r>
            <a:r>
              <a:rPr lang="en-US" sz="6000" b="1">
                <a:solidFill>
                  <a:schemeClr val="accent1">
                    <a:lumMod val="75000"/>
                  </a:schemeClr>
                </a:solidFill>
              </a:rPr>
              <a:t>1</a:t>
            </a:r>
            <a:endParaRPr lang="en-US" sz="8800" b="1">
              <a:solidFill>
                <a:schemeClr val="accent1">
                  <a:lumMod val="75000"/>
                </a:schemeClr>
              </a:solidFill>
            </a:endParaRPr>
          </a:p>
        </p:txBody>
      </p:sp>
      <p:sp>
        <p:nvSpPr>
          <p:cNvPr id="28" name="Rectangle: Rounded Corners 27">
            <a:extLst>
              <a:ext uri="{FF2B5EF4-FFF2-40B4-BE49-F238E27FC236}">
                <a16:creationId xmlns:a16="http://schemas.microsoft.com/office/drawing/2014/main" id="{0B5A9431-2198-2808-52ED-367B5140E8BA}"/>
              </a:ext>
            </a:extLst>
          </p:cNvPr>
          <p:cNvSpPr/>
          <p:nvPr userDrawn="1"/>
        </p:nvSpPr>
        <p:spPr>
          <a:xfrm>
            <a:off x="5367868" y="3415677"/>
            <a:ext cx="7306732" cy="1313486"/>
          </a:xfrm>
          <a:prstGeom prst="round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3 </a:t>
            </a:r>
            <a:r>
              <a:rPr lang="en-US" sz="6000" b="1">
                <a:solidFill>
                  <a:schemeClr val="accent1">
                    <a:lumMod val="75000"/>
                  </a:schemeClr>
                </a:solidFill>
              </a:rPr>
              <a:t>1</a:t>
            </a:r>
            <a:endParaRPr lang="en-US" sz="8800" b="1">
              <a:solidFill>
                <a:schemeClr val="accent1">
                  <a:lumMod val="75000"/>
                </a:schemeClr>
              </a:solidFill>
            </a:endParaRPr>
          </a:p>
        </p:txBody>
      </p:sp>
      <p:sp>
        <p:nvSpPr>
          <p:cNvPr id="29" name="Rectangle: Rounded Corners 28">
            <a:extLst>
              <a:ext uri="{FF2B5EF4-FFF2-40B4-BE49-F238E27FC236}">
                <a16:creationId xmlns:a16="http://schemas.microsoft.com/office/drawing/2014/main" id="{9908100A-A8B6-FCFE-57E0-CF97257A7544}"/>
              </a:ext>
            </a:extLst>
          </p:cNvPr>
          <p:cNvSpPr/>
          <p:nvPr userDrawn="1"/>
        </p:nvSpPr>
        <p:spPr>
          <a:xfrm>
            <a:off x="5367868" y="4967030"/>
            <a:ext cx="7306732" cy="1313486"/>
          </a:xfrm>
          <a:prstGeom prst="round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4 </a:t>
            </a:r>
            <a:r>
              <a:rPr lang="en-US" sz="6000" b="1">
                <a:solidFill>
                  <a:schemeClr val="accent1">
                    <a:lumMod val="75000"/>
                  </a:schemeClr>
                </a:solidFill>
              </a:rPr>
              <a:t>1</a:t>
            </a:r>
            <a:endParaRPr lang="en-US" sz="8800" b="1">
              <a:solidFill>
                <a:schemeClr val="accent1">
                  <a:lumMod val="75000"/>
                </a:schemeClr>
              </a:solidFill>
            </a:endParaRPr>
          </a:p>
        </p:txBody>
      </p:sp>
      <p:sp>
        <p:nvSpPr>
          <p:cNvPr id="3" name="Rectangle: Rounded Corners 2">
            <a:extLst>
              <a:ext uri="{FF2B5EF4-FFF2-40B4-BE49-F238E27FC236}">
                <a16:creationId xmlns:a16="http://schemas.microsoft.com/office/drawing/2014/main" id="{59C4E5B6-D183-91E3-91A3-8CCDAE89F579}"/>
              </a:ext>
            </a:extLst>
          </p:cNvPr>
          <p:cNvSpPr/>
          <p:nvPr userDrawn="1"/>
        </p:nvSpPr>
        <p:spPr>
          <a:xfrm>
            <a:off x="5367868" y="365125"/>
            <a:ext cx="7306732" cy="1313486"/>
          </a:xfrm>
          <a:prstGeom prst="round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1 </a:t>
            </a:r>
            <a:r>
              <a:rPr lang="en-US" sz="6000" b="1">
                <a:solidFill>
                  <a:schemeClr val="accent1">
                    <a:lumMod val="75000"/>
                  </a:schemeClr>
                </a:solidFill>
              </a:rPr>
              <a:t>1 </a:t>
            </a:r>
            <a:endParaRPr lang="en-US" sz="8800" b="1">
              <a:solidFill>
                <a:schemeClr val="accent1">
                  <a:lumMod val="75000"/>
                </a:schemeClr>
              </a:solidFill>
            </a:endParaRPr>
          </a:p>
        </p:txBody>
      </p:sp>
      <p:sp>
        <p:nvSpPr>
          <p:cNvPr id="2" name="Title 1">
            <a:extLst>
              <a:ext uri="{FF2B5EF4-FFF2-40B4-BE49-F238E27FC236}">
                <a16:creationId xmlns:a16="http://schemas.microsoft.com/office/drawing/2014/main" id="{EFDA287E-18C7-FAFB-AC84-6FB37165DE5C}"/>
              </a:ext>
            </a:extLst>
          </p:cNvPr>
          <p:cNvSpPr>
            <a:spLocks noGrp="1"/>
          </p:cNvSpPr>
          <p:nvPr>
            <p:ph type="title" hasCustomPrompt="1"/>
          </p:nvPr>
        </p:nvSpPr>
        <p:spPr>
          <a:xfrm>
            <a:off x="838200" y="365125"/>
            <a:ext cx="4102100" cy="6149975"/>
          </a:xfrm>
        </p:spPr>
        <p:txBody>
          <a:bodyPr/>
          <a:lstStyle>
            <a:lvl1pPr>
              <a:defRPr>
                <a:solidFill>
                  <a:schemeClr val="bg1"/>
                </a:solidFill>
              </a:defRPr>
            </a:lvl1pPr>
          </a:lstStyle>
          <a:p>
            <a:r>
              <a:rPr lang="en-US"/>
              <a:t>&lt; Over the next 45 minutes, </a:t>
            </a:r>
            <a:br>
              <a:rPr lang="en-US"/>
            </a:br>
            <a:r>
              <a:rPr lang="en-US"/>
              <a:t>we’ll cover: &gt;</a:t>
            </a:r>
          </a:p>
        </p:txBody>
      </p:sp>
      <p:sp>
        <p:nvSpPr>
          <p:cNvPr id="18" name="Text Placeholder 12">
            <a:extLst>
              <a:ext uri="{FF2B5EF4-FFF2-40B4-BE49-F238E27FC236}">
                <a16:creationId xmlns:a16="http://schemas.microsoft.com/office/drawing/2014/main" id="{CA7CF2E1-EDC3-1B6A-DB9C-341DD2C26B8E}"/>
              </a:ext>
            </a:extLst>
          </p:cNvPr>
          <p:cNvSpPr>
            <a:spLocks noGrp="1"/>
          </p:cNvSpPr>
          <p:nvPr>
            <p:ph type="body" sz="quarter" idx="18" hasCustomPrompt="1"/>
          </p:nvPr>
        </p:nvSpPr>
        <p:spPr>
          <a:xfrm>
            <a:off x="5270500" y="-558799"/>
            <a:ext cx="6921500" cy="872500"/>
          </a:xfrm>
          <a:solidFill>
            <a:schemeClr val="accent1">
              <a:alpha val="80000"/>
            </a:schemeClr>
          </a:solidFill>
        </p:spPr>
        <p:txBody>
          <a:bodyPr anchor="t">
            <a:normAutofit/>
          </a:bodyPr>
          <a:lstStyle>
            <a:lvl1pPr marL="0" indent="0" algn="ctr">
              <a:buNone/>
              <a:defRPr sz="1100">
                <a:solidFill>
                  <a:schemeClr val="bg1">
                    <a:lumMod val="85000"/>
                  </a:schemeClr>
                </a:solidFill>
              </a:defRPr>
            </a:lvl1pPr>
          </a:lstStyle>
          <a:p>
            <a:pPr lvl="0"/>
            <a:r>
              <a:rPr lang="en-US"/>
              <a:t>This agenda slide can also be used as a divider slide. </a:t>
            </a:r>
          </a:p>
          <a:p>
            <a:pPr lvl="0"/>
            <a:r>
              <a:rPr lang="en-US"/>
              <a:t>If used as a divider slide, adjust this box to cover sections not being presented. </a:t>
            </a:r>
          </a:p>
        </p:txBody>
      </p:sp>
      <p:sp>
        <p:nvSpPr>
          <p:cNvPr id="13" name="TextBox 12">
            <a:extLst>
              <a:ext uri="{FF2B5EF4-FFF2-40B4-BE49-F238E27FC236}">
                <a16:creationId xmlns:a16="http://schemas.microsoft.com/office/drawing/2014/main" id="{57291ABF-2AA4-16B8-5084-E0E97F7D3679}"/>
              </a:ext>
            </a:extLst>
          </p:cNvPr>
          <p:cNvSpPr txBox="1"/>
          <p:nvPr userDrawn="1"/>
        </p:nvSpPr>
        <p:spPr>
          <a:xfrm>
            <a:off x="5748866" y="525908"/>
            <a:ext cx="5029201" cy="954107"/>
          </a:xfrm>
          <a:prstGeom prst="rect">
            <a:avLst/>
          </a:prstGeom>
          <a:noFill/>
        </p:spPr>
        <p:txBody>
          <a:bodyPr wrap="square" anchor="ctr">
            <a:spAutoFit/>
          </a:bodyPr>
          <a:lstStyle/>
          <a:p>
            <a:pPr lvl="0"/>
            <a:r>
              <a:rPr lang="en-US" sz="2800" b="1">
                <a:solidFill>
                  <a:schemeClr val="bg1"/>
                </a:solidFill>
              </a:rPr>
              <a:t>Bureau of Reclamation programs</a:t>
            </a:r>
          </a:p>
        </p:txBody>
      </p:sp>
      <p:sp>
        <p:nvSpPr>
          <p:cNvPr id="14" name="TextBox 13">
            <a:extLst>
              <a:ext uri="{FF2B5EF4-FFF2-40B4-BE49-F238E27FC236}">
                <a16:creationId xmlns:a16="http://schemas.microsoft.com/office/drawing/2014/main" id="{BE48BEF6-368C-44F7-949F-FC848417C602}"/>
              </a:ext>
            </a:extLst>
          </p:cNvPr>
          <p:cNvSpPr txBox="1"/>
          <p:nvPr userDrawn="1"/>
        </p:nvSpPr>
        <p:spPr>
          <a:xfrm>
            <a:off x="5748867" y="2271244"/>
            <a:ext cx="4419600" cy="523220"/>
          </a:xfrm>
          <a:prstGeom prst="rect">
            <a:avLst/>
          </a:prstGeom>
          <a:noFill/>
        </p:spPr>
        <p:txBody>
          <a:bodyPr wrap="square" anchor="ctr">
            <a:spAutoFit/>
          </a:bodyPr>
          <a:lstStyle/>
          <a:p>
            <a:pPr lvl="0"/>
            <a:r>
              <a:rPr lang="en-US" sz="2800" b="1">
                <a:solidFill>
                  <a:schemeClr val="bg1"/>
                </a:solidFill>
              </a:rPr>
              <a:t>Desalination Program</a:t>
            </a:r>
          </a:p>
        </p:txBody>
      </p:sp>
      <p:sp>
        <p:nvSpPr>
          <p:cNvPr id="16" name="TextBox 15">
            <a:extLst>
              <a:ext uri="{FF2B5EF4-FFF2-40B4-BE49-F238E27FC236}">
                <a16:creationId xmlns:a16="http://schemas.microsoft.com/office/drawing/2014/main" id="{9B805FC2-4020-8845-7D6C-0BE1AF9597B4}"/>
              </a:ext>
            </a:extLst>
          </p:cNvPr>
          <p:cNvSpPr txBox="1"/>
          <p:nvPr userDrawn="1"/>
        </p:nvSpPr>
        <p:spPr>
          <a:xfrm>
            <a:off x="5748867" y="3803189"/>
            <a:ext cx="3530600" cy="523220"/>
          </a:xfrm>
          <a:prstGeom prst="rect">
            <a:avLst/>
          </a:prstGeom>
          <a:noFill/>
        </p:spPr>
        <p:txBody>
          <a:bodyPr wrap="square" anchor="ctr">
            <a:spAutoFit/>
          </a:bodyPr>
          <a:lstStyle/>
          <a:p>
            <a:pPr lvl="0"/>
            <a:r>
              <a:rPr lang="en-US" sz="2800" b="1">
                <a:solidFill>
                  <a:schemeClr val="bg1"/>
                </a:solidFill>
              </a:rPr>
              <a:t>Cost sharing</a:t>
            </a:r>
          </a:p>
        </p:txBody>
      </p:sp>
      <p:sp>
        <p:nvSpPr>
          <p:cNvPr id="17" name="TextBox 16">
            <a:extLst>
              <a:ext uri="{FF2B5EF4-FFF2-40B4-BE49-F238E27FC236}">
                <a16:creationId xmlns:a16="http://schemas.microsoft.com/office/drawing/2014/main" id="{AD833943-8EEF-FF6C-349C-982170675DB5}"/>
              </a:ext>
            </a:extLst>
          </p:cNvPr>
          <p:cNvSpPr txBox="1"/>
          <p:nvPr userDrawn="1"/>
        </p:nvSpPr>
        <p:spPr>
          <a:xfrm>
            <a:off x="5748867" y="5333083"/>
            <a:ext cx="4851400" cy="523220"/>
          </a:xfrm>
          <a:prstGeom prst="rect">
            <a:avLst/>
          </a:prstGeom>
          <a:noFill/>
        </p:spPr>
        <p:txBody>
          <a:bodyPr wrap="square" anchor="ctr">
            <a:spAutoFit/>
          </a:bodyPr>
          <a:lstStyle/>
          <a:p>
            <a:pPr lvl="0"/>
            <a:r>
              <a:rPr lang="en-US" sz="2800" b="1">
                <a:solidFill>
                  <a:schemeClr val="bg1"/>
                </a:solidFill>
              </a:rPr>
              <a:t>How Garver can help </a:t>
            </a:r>
          </a:p>
        </p:txBody>
      </p:sp>
    </p:spTree>
    <p:extLst>
      <p:ext uri="{BB962C8B-B14F-4D97-AF65-F5344CB8AC3E}">
        <p14:creationId xmlns:p14="http://schemas.microsoft.com/office/powerpoint/2010/main" val="858004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287E-18C7-FAFB-AC84-6FB37165DE5C}"/>
              </a:ext>
            </a:extLst>
          </p:cNvPr>
          <p:cNvSpPr>
            <a:spLocks noGrp="1"/>
          </p:cNvSpPr>
          <p:nvPr>
            <p:ph type="title" hasCustomPrompt="1"/>
          </p:nvPr>
        </p:nvSpPr>
        <p:spPr>
          <a:xfrm>
            <a:off x="838199" y="365126"/>
            <a:ext cx="10683241" cy="1325562"/>
          </a:xfrm>
        </p:spPr>
        <p:txBody>
          <a:bodyPr/>
          <a:lstStyle>
            <a:lvl1pPr>
              <a:defRPr>
                <a:solidFill>
                  <a:schemeClr val="accent1"/>
                </a:solidFill>
              </a:defRPr>
            </a:lvl1pPr>
          </a:lstStyle>
          <a:p>
            <a:r>
              <a:rPr lang="en-US"/>
              <a:t>&lt; Over the next 45 minutes, we’ll cover: &gt;</a:t>
            </a:r>
          </a:p>
        </p:txBody>
      </p:sp>
      <p:sp>
        <p:nvSpPr>
          <p:cNvPr id="7" name="Text Placeholder 6">
            <a:extLst>
              <a:ext uri="{FF2B5EF4-FFF2-40B4-BE49-F238E27FC236}">
                <a16:creationId xmlns:a16="http://schemas.microsoft.com/office/drawing/2014/main" id="{F4A0E7AC-15A0-CECB-DF64-CE74C076B477}"/>
              </a:ext>
            </a:extLst>
          </p:cNvPr>
          <p:cNvSpPr>
            <a:spLocks noGrp="1"/>
          </p:cNvSpPr>
          <p:nvPr>
            <p:ph type="body" sz="quarter" idx="11" hasCustomPrompt="1"/>
          </p:nvPr>
        </p:nvSpPr>
        <p:spPr>
          <a:xfrm>
            <a:off x="906684" y="3458938"/>
            <a:ext cx="3217907" cy="1877315"/>
          </a:xfrm>
          <a:prstGeom prst="rect">
            <a:avLst/>
          </a:prstGeom>
          <a:noFill/>
        </p:spPr>
        <p:txBody>
          <a:bodyPr anchor="t">
            <a:normAutofit/>
          </a:bodyPr>
          <a:lstStyle>
            <a:lvl1pPr marL="0" indent="0" algn="ctr">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Name &gt; </a:t>
            </a:r>
          </a:p>
        </p:txBody>
      </p:sp>
      <p:sp>
        <p:nvSpPr>
          <p:cNvPr id="6" name="Graphic 3">
            <a:extLst>
              <a:ext uri="{FF2B5EF4-FFF2-40B4-BE49-F238E27FC236}">
                <a16:creationId xmlns:a16="http://schemas.microsoft.com/office/drawing/2014/main" id="{45A927A5-30FD-6CA6-27E7-10407FAA0DCE}"/>
              </a:ext>
            </a:extLst>
          </p:cNvPr>
          <p:cNvSpPr/>
          <p:nvPr/>
        </p:nvSpPr>
        <p:spPr>
          <a:xfrm>
            <a:off x="0" y="939802"/>
            <a:ext cx="2208329" cy="1765398"/>
          </a:xfrm>
          <a:custGeom>
            <a:avLst/>
            <a:gdLst>
              <a:gd name="connsiteX0" fmla="*/ 0 w 7882950"/>
              <a:gd name="connsiteY0" fmla="*/ 0 h 3245025"/>
              <a:gd name="connsiteX1" fmla="*/ 1926386 w 7882950"/>
              <a:gd name="connsiteY1" fmla="*/ 0 h 3245025"/>
              <a:gd name="connsiteX2" fmla="*/ 2192497 w 7882950"/>
              <a:gd name="connsiteY2" fmla="*/ 266110 h 3245025"/>
              <a:gd name="connsiteX3" fmla="*/ 2192497 w 7882950"/>
              <a:gd name="connsiteY3" fmla="*/ 2978916 h 3245025"/>
              <a:gd name="connsiteX4" fmla="*/ 2458607 w 7882950"/>
              <a:gd name="connsiteY4" fmla="*/ 3245026 h 3245025"/>
              <a:gd name="connsiteX5" fmla="*/ 7882951 w 7882950"/>
              <a:gd name="connsiteY5" fmla="*/ 3245026 h 324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2950" h="3245025">
                <a:moveTo>
                  <a:pt x="0" y="0"/>
                </a:moveTo>
                <a:lnTo>
                  <a:pt x="1926386" y="0"/>
                </a:lnTo>
                <a:cubicBezTo>
                  <a:pt x="2072747" y="0"/>
                  <a:pt x="2192497" y="119750"/>
                  <a:pt x="2192497" y="266110"/>
                </a:cubicBezTo>
                <a:lnTo>
                  <a:pt x="2192497" y="2978916"/>
                </a:lnTo>
                <a:cubicBezTo>
                  <a:pt x="2192497" y="3125277"/>
                  <a:pt x="2312246" y="3245026"/>
                  <a:pt x="2458607" y="3245026"/>
                </a:cubicBezTo>
                <a:lnTo>
                  <a:pt x="7882951" y="3245026"/>
                </a:lnTo>
              </a:path>
            </a:pathLst>
          </a:custGeom>
          <a:noFill/>
          <a:ln w="37993" cap="flat">
            <a:solidFill>
              <a:schemeClr val="bg1">
                <a:lumMod val="75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b="0" cap="none" spc="0">
              <a:ln w="0"/>
              <a:solidFill>
                <a:schemeClr val="tx1"/>
              </a:solidFill>
              <a:effectLst>
                <a:outerShdw blurRad="38100" dist="19050" dir="2700000" algn="tl" rotWithShape="0">
                  <a:schemeClr val="dk1">
                    <a:alpha val="40000"/>
                  </a:schemeClr>
                </a:outerShdw>
              </a:effectLst>
            </a:endParaRPr>
          </a:p>
        </p:txBody>
      </p:sp>
      <p:cxnSp>
        <p:nvCxnSpPr>
          <p:cNvPr id="10" name="Straight Connector 9">
            <a:extLst>
              <a:ext uri="{FF2B5EF4-FFF2-40B4-BE49-F238E27FC236}">
                <a16:creationId xmlns:a16="http://schemas.microsoft.com/office/drawing/2014/main" id="{D2779977-03C6-3C88-0442-6382A336CAB2}"/>
              </a:ext>
            </a:extLst>
          </p:cNvPr>
          <p:cNvCxnSpPr/>
          <p:nvPr userDrawn="1"/>
        </p:nvCxnSpPr>
        <p:spPr>
          <a:xfrm>
            <a:off x="2964581" y="2705199"/>
            <a:ext cx="922741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6A7C439-4EA0-003A-E49F-FB1DDC7C5DE0}"/>
              </a:ext>
            </a:extLst>
          </p:cNvPr>
          <p:cNvSpPr/>
          <p:nvPr userDrawn="1"/>
        </p:nvSpPr>
        <p:spPr>
          <a:xfrm>
            <a:off x="2042256" y="2097848"/>
            <a:ext cx="1171180" cy="117118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1</a:t>
            </a:r>
          </a:p>
        </p:txBody>
      </p:sp>
      <p:sp>
        <p:nvSpPr>
          <p:cNvPr id="23" name="Oval 22">
            <a:extLst>
              <a:ext uri="{FF2B5EF4-FFF2-40B4-BE49-F238E27FC236}">
                <a16:creationId xmlns:a16="http://schemas.microsoft.com/office/drawing/2014/main" id="{FF48722D-8908-4ADE-B59E-276B3CF75688}"/>
              </a:ext>
            </a:extLst>
          </p:cNvPr>
          <p:cNvSpPr/>
          <p:nvPr userDrawn="1"/>
        </p:nvSpPr>
        <p:spPr>
          <a:xfrm>
            <a:off x="5677487" y="2097848"/>
            <a:ext cx="1171180" cy="11711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2</a:t>
            </a:r>
          </a:p>
        </p:txBody>
      </p:sp>
      <p:sp>
        <p:nvSpPr>
          <p:cNvPr id="24" name="Oval 23">
            <a:extLst>
              <a:ext uri="{FF2B5EF4-FFF2-40B4-BE49-F238E27FC236}">
                <a16:creationId xmlns:a16="http://schemas.microsoft.com/office/drawing/2014/main" id="{CB815C65-738A-A53E-1FB7-C427637D6622}"/>
              </a:ext>
            </a:extLst>
          </p:cNvPr>
          <p:cNvSpPr/>
          <p:nvPr userDrawn="1"/>
        </p:nvSpPr>
        <p:spPr>
          <a:xfrm>
            <a:off x="9415596" y="2097848"/>
            <a:ext cx="1171180" cy="117118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3</a:t>
            </a:r>
          </a:p>
        </p:txBody>
      </p:sp>
      <p:sp>
        <p:nvSpPr>
          <p:cNvPr id="30" name="Text Placeholder 6">
            <a:extLst>
              <a:ext uri="{FF2B5EF4-FFF2-40B4-BE49-F238E27FC236}">
                <a16:creationId xmlns:a16="http://schemas.microsoft.com/office/drawing/2014/main" id="{891E6438-2681-6ACE-3DF8-09D9862326AE}"/>
              </a:ext>
            </a:extLst>
          </p:cNvPr>
          <p:cNvSpPr>
            <a:spLocks noGrp="1"/>
          </p:cNvSpPr>
          <p:nvPr>
            <p:ph type="body" sz="quarter" idx="22" hasCustomPrompt="1"/>
          </p:nvPr>
        </p:nvSpPr>
        <p:spPr>
          <a:xfrm>
            <a:off x="4654857" y="3458938"/>
            <a:ext cx="3217907" cy="1877315"/>
          </a:xfrm>
          <a:prstGeom prst="rect">
            <a:avLst/>
          </a:prstGeom>
          <a:noFill/>
        </p:spPr>
        <p:txBody>
          <a:bodyPr anchor="t">
            <a:normAutofit/>
          </a:bodyPr>
          <a:lstStyle>
            <a:lvl1pPr marL="0" indent="0" algn="ctr">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Name &gt; </a:t>
            </a:r>
          </a:p>
        </p:txBody>
      </p:sp>
      <p:sp>
        <p:nvSpPr>
          <p:cNvPr id="31" name="Text Placeholder 6">
            <a:extLst>
              <a:ext uri="{FF2B5EF4-FFF2-40B4-BE49-F238E27FC236}">
                <a16:creationId xmlns:a16="http://schemas.microsoft.com/office/drawing/2014/main" id="{AE79815D-A655-660C-8F43-2059B7F802DA}"/>
              </a:ext>
            </a:extLst>
          </p:cNvPr>
          <p:cNvSpPr>
            <a:spLocks noGrp="1"/>
          </p:cNvSpPr>
          <p:nvPr>
            <p:ph type="body" sz="quarter" idx="23" hasCustomPrompt="1"/>
          </p:nvPr>
        </p:nvSpPr>
        <p:spPr>
          <a:xfrm>
            <a:off x="8392233" y="3458938"/>
            <a:ext cx="3217907" cy="1877315"/>
          </a:xfrm>
          <a:prstGeom prst="rect">
            <a:avLst/>
          </a:prstGeom>
          <a:noFill/>
        </p:spPr>
        <p:txBody>
          <a:bodyPr anchor="t">
            <a:normAutofit/>
          </a:bodyPr>
          <a:lstStyle>
            <a:lvl1pPr marL="0" indent="0" algn="ctr">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Name &gt; </a:t>
            </a:r>
          </a:p>
        </p:txBody>
      </p:sp>
      <p:sp>
        <p:nvSpPr>
          <p:cNvPr id="34" name="Picture Placeholder 33">
            <a:extLst>
              <a:ext uri="{FF2B5EF4-FFF2-40B4-BE49-F238E27FC236}">
                <a16:creationId xmlns:a16="http://schemas.microsoft.com/office/drawing/2014/main" id="{49F5C709-FEBF-CE27-CBB6-77439180EDBE}"/>
              </a:ext>
            </a:extLst>
          </p:cNvPr>
          <p:cNvSpPr>
            <a:spLocks noGrp="1"/>
          </p:cNvSpPr>
          <p:nvPr>
            <p:ph type="pic" sz="quarter" idx="25" hasCustomPrompt="1"/>
          </p:nvPr>
        </p:nvSpPr>
        <p:spPr>
          <a:xfrm>
            <a:off x="906621" y="5335588"/>
            <a:ext cx="3217337"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5" name="Picture Placeholder 33">
            <a:extLst>
              <a:ext uri="{FF2B5EF4-FFF2-40B4-BE49-F238E27FC236}">
                <a16:creationId xmlns:a16="http://schemas.microsoft.com/office/drawing/2014/main" id="{88747AA7-C326-5FFD-AC3D-6D0FE72F0F29}"/>
              </a:ext>
            </a:extLst>
          </p:cNvPr>
          <p:cNvSpPr>
            <a:spLocks noGrp="1"/>
          </p:cNvSpPr>
          <p:nvPr>
            <p:ph type="pic" sz="quarter" idx="26" hasCustomPrompt="1"/>
          </p:nvPr>
        </p:nvSpPr>
        <p:spPr>
          <a:xfrm>
            <a:off x="4654409" y="5335588"/>
            <a:ext cx="3217337"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6" name="Picture Placeholder 33">
            <a:extLst>
              <a:ext uri="{FF2B5EF4-FFF2-40B4-BE49-F238E27FC236}">
                <a16:creationId xmlns:a16="http://schemas.microsoft.com/office/drawing/2014/main" id="{83F1F444-61B1-D7DF-ED47-8206807537DB}"/>
              </a:ext>
            </a:extLst>
          </p:cNvPr>
          <p:cNvSpPr>
            <a:spLocks noGrp="1"/>
          </p:cNvSpPr>
          <p:nvPr>
            <p:ph type="pic" sz="quarter" idx="27" hasCustomPrompt="1"/>
          </p:nvPr>
        </p:nvSpPr>
        <p:spPr>
          <a:xfrm>
            <a:off x="8393003" y="5335588"/>
            <a:ext cx="3217337" cy="1522412"/>
          </a:xfrm>
          <a:solidFill>
            <a:srgbClr val="FFFF00"/>
          </a:solidFill>
        </p:spPr>
        <p:txBody>
          <a:bodyPr anchor="ctr">
            <a:normAutofit/>
          </a:bodyPr>
          <a:lstStyle>
            <a:lvl1pPr marL="0" indent="0" algn="ctr">
              <a:buNone/>
              <a:defRPr sz="1800"/>
            </a:lvl1pPr>
          </a:lstStyle>
          <a:p>
            <a:r>
              <a:rPr lang="en-US"/>
              <a:t>&lt; Insert Section Photo &gt;</a:t>
            </a:r>
          </a:p>
        </p:txBody>
      </p:sp>
      <p:cxnSp>
        <p:nvCxnSpPr>
          <p:cNvPr id="39" name="Straight Connector 38">
            <a:extLst>
              <a:ext uri="{FF2B5EF4-FFF2-40B4-BE49-F238E27FC236}">
                <a16:creationId xmlns:a16="http://schemas.microsoft.com/office/drawing/2014/main" id="{B5BCDFE7-9E96-924C-3A08-89CA8CAEAFF4}"/>
              </a:ext>
            </a:extLst>
          </p:cNvPr>
          <p:cNvCxnSpPr/>
          <p:nvPr userDrawn="1"/>
        </p:nvCxnSpPr>
        <p:spPr>
          <a:xfrm>
            <a:off x="4383332" y="3517901"/>
            <a:ext cx="0" cy="31495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0E22AC-75ED-64D0-F1A5-F288DB8B38F1}"/>
              </a:ext>
            </a:extLst>
          </p:cNvPr>
          <p:cNvCxnSpPr/>
          <p:nvPr userDrawn="1"/>
        </p:nvCxnSpPr>
        <p:spPr>
          <a:xfrm>
            <a:off x="8118420" y="3517901"/>
            <a:ext cx="0" cy="31495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4C169F1-9F9D-9D7C-F20D-9FCB00333818}"/>
              </a:ext>
            </a:extLst>
          </p:cNvPr>
          <p:cNvSpPr/>
          <p:nvPr userDrawn="1"/>
        </p:nvSpPr>
        <p:spPr>
          <a:xfrm>
            <a:off x="2033791" y="2097848"/>
            <a:ext cx="1171180" cy="1171180"/>
          </a:xfrm>
          <a:prstGeom prst="ellipse">
            <a:avLst/>
          </a:prstGeom>
          <a:solidFill>
            <a:srgbClr val="5A23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1</a:t>
            </a:r>
          </a:p>
        </p:txBody>
      </p:sp>
    </p:spTree>
    <p:extLst>
      <p:ext uri="{BB962C8B-B14F-4D97-AF65-F5344CB8AC3E}">
        <p14:creationId xmlns:p14="http://schemas.microsoft.com/office/powerpoint/2010/main" val="1953680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287E-18C7-FAFB-AC84-6FB37165DE5C}"/>
              </a:ext>
            </a:extLst>
          </p:cNvPr>
          <p:cNvSpPr>
            <a:spLocks noGrp="1"/>
          </p:cNvSpPr>
          <p:nvPr>
            <p:ph type="title" hasCustomPrompt="1"/>
          </p:nvPr>
        </p:nvSpPr>
        <p:spPr>
          <a:xfrm>
            <a:off x="838199" y="365126"/>
            <a:ext cx="10683241" cy="1325562"/>
          </a:xfrm>
        </p:spPr>
        <p:txBody>
          <a:bodyPr/>
          <a:lstStyle>
            <a:lvl1pPr>
              <a:defRPr>
                <a:solidFill>
                  <a:schemeClr val="accent1"/>
                </a:solidFill>
              </a:defRPr>
            </a:lvl1pPr>
          </a:lstStyle>
          <a:p>
            <a:r>
              <a:rPr lang="en-US"/>
              <a:t>&lt; Over the next 45 minutes, we’ll cover: &gt;</a:t>
            </a:r>
          </a:p>
        </p:txBody>
      </p:sp>
      <p:sp>
        <p:nvSpPr>
          <p:cNvPr id="7" name="Text Placeholder 6">
            <a:extLst>
              <a:ext uri="{FF2B5EF4-FFF2-40B4-BE49-F238E27FC236}">
                <a16:creationId xmlns:a16="http://schemas.microsoft.com/office/drawing/2014/main" id="{F4A0E7AC-15A0-CECB-DF64-CE74C076B477}"/>
              </a:ext>
            </a:extLst>
          </p:cNvPr>
          <p:cNvSpPr>
            <a:spLocks noGrp="1"/>
          </p:cNvSpPr>
          <p:nvPr>
            <p:ph type="body" sz="quarter" idx="11" hasCustomPrompt="1"/>
          </p:nvPr>
        </p:nvSpPr>
        <p:spPr>
          <a:xfrm>
            <a:off x="1611376" y="3458938"/>
            <a:ext cx="2170497" cy="1877315"/>
          </a:xfrm>
          <a:prstGeom prst="rect">
            <a:avLst/>
          </a:prstGeom>
          <a:noFill/>
        </p:spPr>
        <p:txBody>
          <a:bodyPr anchor="t">
            <a:normAutofit/>
          </a:bodyPr>
          <a:lstStyle>
            <a:lvl1pPr marL="0" indent="0" algn="ctr">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Name &gt; </a:t>
            </a:r>
          </a:p>
        </p:txBody>
      </p:sp>
      <p:sp>
        <p:nvSpPr>
          <p:cNvPr id="6" name="Graphic 3">
            <a:extLst>
              <a:ext uri="{FF2B5EF4-FFF2-40B4-BE49-F238E27FC236}">
                <a16:creationId xmlns:a16="http://schemas.microsoft.com/office/drawing/2014/main" id="{45A927A5-30FD-6CA6-27E7-10407FAA0DCE}"/>
              </a:ext>
            </a:extLst>
          </p:cNvPr>
          <p:cNvSpPr/>
          <p:nvPr/>
        </p:nvSpPr>
        <p:spPr>
          <a:xfrm>
            <a:off x="0" y="939802"/>
            <a:ext cx="2208329" cy="1765398"/>
          </a:xfrm>
          <a:custGeom>
            <a:avLst/>
            <a:gdLst>
              <a:gd name="connsiteX0" fmla="*/ 0 w 7882950"/>
              <a:gd name="connsiteY0" fmla="*/ 0 h 3245025"/>
              <a:gd name="connsiteX1" fmla="*/ 1926386 w 7882950"/>
              <a:gd name="connsiteY1" fmla="*/ 0 h 3245025"/>
              <a:gd name="connsiteX2" fmla="*/ 2192497 w 7882950"/>
              <a:gd name="connsiteY2" fmla="*/ 266110 h 3245025"/>
              <a:gd name="connsiteX3" fmla="*/ 2192497 w 7882950"/>
              <a:gd name="connsiteY3" fmla="*/ 2978916 h 3245025"/>
              <a:gd name="connsiteX4" fmla="*/ 2458607 w 7882950"/>
              <a:gd name="connsiteY4" fmla="*/ 3245026 h 3245025"/>
              <a:gd name="connsiteX5" fmla="*/ 7882951 w 7882950"/>
              <a:gd name="connsiteY5" fmla="*/ 3245026 h 324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2950" h="3245025">
                <a:moveTo>
                  <a:pt x="0" y="0"/>
                </a:moveTo>
                <a:lnTo>
                  <a:pt x="1926386" y="0"/>
                </a:lnTo>
                <a:cubicBezTo>
                  <a:pt x="2072747" y="0"/>
                  <a:pt x="2192497" y="119750"/>
                  <a:pt x="2192497" y="266110"/>
                </a:cubicBezTo>
                <a:lnTo>
                  <a:pt x="2192497" y="2978916"/>
                </a:lnTo>
                <a:cubicBezTo>
                  <a:pt x="2192497" y="3125277"/>
                  <a:pt x="2312246" y="3245026"/>
                  <a:pt x="2458607" y="3245026"/>
                </a:cubicBezTo>
                <a:lnTo>
                  <a:pt x="7882951" y="3245026"/>
                </a:lnTo>
              </a:path>
            </a:pathLst>
          </a:custGeom>
          <a:noFill/>
          <a:ln w="37993" cap="flat">
            <a:solidFill>
              <a:schemeClr val="bg1">
                <a:lumMod val="75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b="0" cap="none" spc="0">
              <a:ln w="0"/>
              <a:solidFill>
                <a:schemeClr val="tx1"/>
              </a:solidFill>
              <a:effectLst>
                <a:outerShdw blurRad="38100" dist="19050" dir="2700000" algn="tl" rotWithShape="0">
                  <a:schemeClr val="dk1">
                    <a:alpha val="40000"/>
                  </a:schemeClr>
                </a:outerShdw>
              </a:effectLst>
            </a:endParaRPr>
          </a:p>
        </p:txBody>
      </p:sp>
      <p:cxnSp>
        <p:nvCxnSpPr>
          <p:cNvPr id="10" name="Straight Connector 9">
            <a:extLst>
              <a:ext uri="{FF2B5EF4-FFF2-40B4-BE49-F238E27FC236}">
                <a16:creationId xmlns:a16="http://schemas.microsoft.com/office/drawing/2014/main" id="{D2779977-03C6-3C88-0442-6382A336CAB2}"/>
              </a:ext>
            </a:extLst>
          </p:cNvPr>
          <p:cNvCxnSpPr/>
          <p:nvPr userDrawn="1"/>
        </p:nvCxnSpPr>
        <p:spPr>
          <a:xfrm>
            <a:off x="2964581" y="2705199"/>
            <a:ext cx="9227419"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6A7C439-4EA0-003A-E49F-FB1DDC7C5DE0}"/>
              </a:ext>
            </a:extLst>
          </p:cNvPr>
          <p:cNvSpPr/>
          <p:nvPr userDrawn="1"/>
        </p:nvSpPr>
        <p:spPr>
          <a:xfrm>
            <a:off x="2111035" y="2097848"/>
            <a:ext cx="1171180" cy="117118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1</a:t>
            </a:r>
          </a:p>
        </p:txBody>
      </p:sp>
      <p:sp>
        <p:nvSpPr>
          <p:cNvPr id="23" name="Oval 22">
            <a:extLst>
              <a:ext uri="{FF2B5EF4-FFF2-40B4-BE49-F238E27FC236}">
                <a16:creationId xmlns:a16="http://schemas.microsoft.com/office/drawing/2014/main" id="{FF48722D-8908-4ADE-B59E-276B3CF75688}"/>
              </a:ext>
            </a:extLst>
          </p:cNvPr>
          <p:cNvSpPr/>
          <p:nvPr userDrawn="1"/>
        </p:nvSpPr>
        <p:spPr>
          <a:xfrm>
            <a:off x="4692509" y="2097848"/>
            <a:ext cx="1171180" cy="11711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2</a:t>
            </a:r>
          </a:p>
        </p:txBody>
      </p:sp>
      <p:sp>
        <p:nvSpPr>
          <p:cNvPr id="24" name="Oval 23">
            <a:extLst>
              <a:ext uri="{FF2B5EF4-FFF2-40B4-BE49-F238E27FC236}">
                <a16:creationId xmlns:a16="http://schemas.microsoft.com/office/drawing/2014/main" id="{CB815C65-738A-A53E-1FB7-C427637D6622}"/>
              </a:ext>
            </a:extLst>
          </p:cNvPr>
          <p:cNvSpPr/>
          <p:nvPr userDrawn="1"/>
        </p:nvSpPr>
        <p:spPr>
          <a:xfrm>
            <a:off x="7353785" y="2097848"/>
            <a:ext cx="1171180" cy="117118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3</a:t>
            </a:r>
          </a:p>
        </p:txBody>
      </p:sp>
      <p:sp>
        <p:nvSpPr>
          <p:cNvPr id="26" name="Oval 25">
            <a:extLst>
              <a:ext uri="{FF2B5EF4-FFF2-40B4-BE49-F238E27FC236}">
                <a16:creationId xmlns:a16="http://schemas.microsoft.com/office/drawing/2014/main" id="{5DCB9EF1-4A89-95FC-6EF5-F7B2FDF40E33}"/>
              </a:ext>
            </a:extLst>
          </p:cNvPr>
          <p:cNvSpPr/>
          <p:nvPr userDrawn="1"/>
        </p:nvSpPr>
        <p:spPr>
          <a:xfrm>
            <a:off x="9866570" y="2097848"/>
            <a:ext cx="1171180" cy="117118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4</a:t>
            </a:r>
          </a:p>
        </p:txBody>
      </p:sp>
      <p:sp>
        <p:nvSpPr>
          <p:cNvPr id="30" name="Text Placeholder 6">
            <a:extLst>
              <a:ext uri="{FF2B5EF4-FFF2-40B4-BE49-F238E27FC236}">
                <a16:creationId xmlns:a16="http://schemas.microsoft.com/office/drawing/2014/main" id="{891E6438-2681-6ACE-3DF8-09D9862326AE}"/>
              </a:ext>
            </a:extLst>
          </p:cNvPr>
          <p:cNvSpPr>
            <a:spLocks noGrp="1"/>
          </p:cNvSpPr>
          <p:nvPr>
            <p:ph type="body" sz="quarter" idx="22" hasCustomPrompt="1"/>
          </p:nvPr>
        </p:nvSpPr>
        <p:spPr>
          <a:xfrm>
            <a:off x="4192850" y="3458938"/>
            <a:ext cx="2170497" cy="1877315"/>
          </a:xfrm>
          <a:prstGeom prst="rect">
            <a:avLst/>
          </a:prstGeom>
          <a:noFill/>
        </p:spPr>
        <p:txBody>
          <a:bodyPr anchor="t">
            <a:normAutofit/>
          </a:bodyPr>
          <a:lstStyle>
            <a:lvl1pPr marL="0" indent="0" algn="ctr">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Name &gt; </a:t>
            </a:r>
          </a:p>
        </p:txBody>
      </p:sp>
      <p:sp>
        <p:nvSpPr>
          <p:cNvPr id="31" name="Text Placeholder 6">
            <a:extLst>
              <a:ext uri="{FF2B5EF4-FFF2-40B4-BE49-F238E27FC236}">
                <a16:creationId xmlns:a16="http://schemas.microsoft.com/office/drawing/2014/main" id="{AE79815D-A655-660C-8F43-2059B7F802DA}"/>
              </a:ext>
            </a:extLst>
          </p:cNvPr>
          <p:cNvSpPr>
            <a:spLocks noGrp="1"/>
          </p:cNvSpPr>
          <p:nvPr>
            <p:ph type="body" sz="quarter" idx="23" hasCustomPrompt="1"/>
          </p:nvPr>
        </p:nvSpPr>
        <p:spPr>
          <a:xfrm>
            <a:off x="6774710" y="3458938"/>
            <a:ext cx="2170497" cy="1877315"/>
          </a:xfrm>
          <a:prstGeom prst="rect">
            <a:avLst/>
          </a:prstGeom>
          <a:noFill/>
        </p:spPr>
        <p:txBody>
          <a:bodyPr anchor="t">
            <a:normAutofit/>
          </a:bodyPr>
          <a:lstStyle>
            <a:lvl1pPr marL="0" indent="0" algn="ctr">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Name &gt; </a:t>
            </a:r>
          </a:p>
        </p:txBody>
      </p:sp>
      <p:sp>
        <p:nvSpPr>
          <p:cNvPr id="32" name="Text Placeholder 6">
            <a:extLst>
              <a:ext uri="{FF2B5EF4-FFF2-40B4-BE49-F238E27FC236}">
                <a16:creationId xmlns:a16="http://schemas.microsoft.com/office/drawing/2014/main" id="{3719D7BF-1512-5E78-74AB-B7CF5FC8917A}"/>
              </a:ext>
            </a:extLst>
          </p:cNvPr>
          <p:cNvSpPr>
            <a:spLocks noGrp="1"/>
          </p:cNvSpPr>
          <p:nvPr>
            <p:ph type="body" sz="quarter" idx="24" hasCustomPrompt="1"/>
          </p:nvPr>
        </p:nvSpPr>
        <p:spPr>
          <a:xfrm>
            <a:off x="9356184" y="3458938"/>
            <a:ext cx="2170497" cy="1877315"/>
          </a:xfrm>
          <a:prstGeom prst="rect">
            <a:avLst/>
          </a:prstGeom>
          <a:noFill/>
        </p:spPr>
        <p:txBody>
          <a:bodyPr anchor="t">
            <a:normAutofit/>
          </a:bodyPr>
          <a:lstStyle>
            <a:lvl1pPr marL="0" indent="0" algn="ctr">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4 Name &gt; </a:t>
            </a:r>
          </a:p>
        </p:txBody>
      </p:sp>
      <p:sp>
        <p:nvSpPr>
          <p:cNvPr id="34" name="Picture Placeholder 33">
            <a:extLst>
              <a:ext uri="{FF2B5EF4-FFF2-40B4-BE49-F238E27FC236}">
                <a16:creationId xmlns:a16="http://schemas.microsoft.com/office/drawing/2014/main" id="{49F5C709-FEBF-CE27-CBB6-77439180EDBE}"/>
              </a:ext>
            </a:extLst>
          </p:cNvPr>
          <p:cNvSpPr>
            <a:spLocks noGrp="1"/>
          </p:cNvSpPr>
          <p:nvPr>
            <p:ph type="pic" sz="quarter" idx="25" hasCustomPrompt="1"/>
          </p:nvPr>
        </p:nvSpPr>
        <p:spPr>
          <a:xfrm>
            <a:off x="1611313" y="5335588"/>
            <a:ext cx="2170112"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5" name="Picture Placeholder 33">
            <a:extLst>
              <a:ext uri="{FF2B5EF4-FFF2-40B4-BE49-F238E27FC236}">
                <a16:creationId xmlns:a16="http://schemas.microsoft.com/office/drawing/2014/main" id="{88747AA7-C326-5FFD-AC3D-6D0FE72F0F29}"/>
              </a:ext>
            </a:extLst>
          </p:cNvPr>
          <p:cNvSpPr>
            <a:spLocks noGrp="1"/>
          </p:cNvSpPr>
          <p:nvPr>
            <p:ph type="pic" sz="quarter" idx="26" hasCustomPrompt="1"/>
          </p:nvPr>
        </p:nvSpPr>
        <p:spPr>
          <a:xfrm>
            <a:off x="4192402" y="5335588"/>
            <a:ext cx="2170112"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6" name="Picture Placeholder 33">
            <a:extLst>
              <a:ext uri="{FF2B5EF4-FFF2-40B4-BE49-F238E27FC236}">
                <a16:creationId xmlns:a16="http://schemas.microsoft.com/office/drawing/2014/main" id="{83F1F444-61B1-D7DF-ED47-8206807537DB}"/>
              </a:ext>
            </a:extLst>
          </p:cNvPr>
          <p:cNvSpPr>
            <a:spLocks noGrp="1"/>
          </p:cNvSpPr>
          <p:nvPr>
            <p:ph type="pic" sz="quarter" idx="27" hasCustomPrompt="1"/>
          </p:nvPr>
        </p:nvSpPr>
        <p:spPr>
          <a:xfrm>
            <a:off x="6775480" y="5335588"/>
            <a:ext cx="2170112"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7" name="Picture Placeholder 33">
            <a:extLst>
              <a:ext uri="{FF2B5EF4-FFF2-40B4-BE49-F238E27FC236}">
                <a16:creationId xmlns:a16="http://schemas.microsoft.com/office/drawing/2014/main" id="{D442EEF9-2E48-9A6F-488C-1E4C6816A3BF}"/>
              </a:ext>
            </a:extLst>
          </p:cNvPr>
          <p:cNvSpPr>
            <a:spLocks noGrp="1"/>
          </p:cNvSpPr>
          <p:nvPr>
            <p:ph type="pic" sz="quarter" idx="28" hasCustomPrompt="1"/>
          </p:nvPr>
        </p:nvSpPr>
        <p:spPr>
          <a:xfrm>
            <a:off x="9356569" y="5335588"/>
            <a:ext cx="2170112" cy="1522412"/>
          </a:xfrm>
          <a:solidFill>
            <a:srgbClr val="FFFF00"/>
          </a:solidFill>
        </p:spPr>
        <p:txBody>
          <a:bodyPr anchor="ctr">
            <a:normAutofit/>
          </a:bodyPr>
          <a:lstStyle>
            <a:lvl1pPr marL="0" indent="0" algn="ctr">
              <a:buNone/>
              <a:defRPr sz="1800"/>
            </a:lvl1pPr>
          </a:lstStyle>
          <a:p>
            <a:r>
              <a:rPr lang="en-US"/>
              <a:t>&lt; Insert Section Photo &gt;</a:t>
            </a:r>
          </a:p>
        </p:txBody>
      </p:sp>
      <p:cxnSp>
        <p:nvCxnSpPr>
          <p:cNvPr id="39" name="Straight Connector 38">
            <a:extLst>
              <a:ext uri="{FF2B5EF4-FFF2-40B4-BE49-F238E27FC236}">
                <a16:creationId xmlns:a16="http://schemas.microsoft.com/office/drawing/2014/main" id="{B5BCDFE7-9E96-924C-3A08-89CA8CAEAFF4}"/>
              </a:ext>
            </a:extLst>
          </p:cNvPr>
          <p:cNvCxnSpPr/>
          <p:nvPr userDrawn="1"/>
        </p:nvCxnSpPr>
        <p:spPr>
          <a:xfrm>
            <a:off x="3989797" y="3517901"/>
            <a:ext cx="0" cy="31495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0E22AC-75ED-64D0-F1A5-F288DB8B38F1}"/>
              </a:ext>
            </a:extLst>
          </p:cNvPr>
          <p:cNvCxnSpPr/>
          <p:nvPr userDrawn="1"/>
        </p:nvCxnSpPr>
        <p:spPr>
          <a:xfrm>
            <a:off x="6566905" y="3517901"/>
            <a:ext cx="0" cy="31495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CC8A1B-D100-36C0-9174-027F68008D3F}"/>
              </a:ext>
            </a:extLst>
          </p:cNvPr>
          <p:cNvCxnSpPr/>
          <p:nvPr userDrawn="1"/>
        </p:nvCxnSpPr>
        <p:spPr>
          <a:xfrm>
            <a:off x="9156386" y="3517901"/>
            <a:ext cx="0" cy="31495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4C169F1-9F9D-9D7C-F20D-9FCB00333818}"/>
              </a:ext>
            </a:extLst>
          </p:cNvPr>
          <p:cNvSpPr/>
          <p:nvPr userDrawn="1"/>
        </p:nvSpPr>
        <p:spPr>
          <a:xfrm>
            <a:off x="2102570" y="2097848"/>
            <a:ext cx="1171180" cy="1171180"/>
          </a:xfrm>
          <a:prstGeom prst="ellipse">
            <a:avLst/>
          </a:prstGeom>
          <a:solidFill>
            <a:srgbClr val="5A233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1</a:t>
            </a:r>
          </a:p>
        </p:txBody>
      </p:sp>
    </p:spTree>
    <p:extLst>
      <p:ext uri="{BB962C8B-B14F-4D97-AF65-F5344CB8AC3E}">
        <p14:creationId xmlns:p14="http://schemas.microsoft.com/office/powerpoint/2010/main" val="3097453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287E-18C7-FAFB-AC84-6FB37165DE5C}"/>
              </a:ext>
            </a:extLst>
          </p:cNvPr>
          <p:cNvSpPr>
            <a:spLocks noGrp="1"/>
          </p:cNvSpPr>
          <p:nvPr>
            <p:ph type="title" hasCustomPrompt="1"/>
          </p:nvPr>
        </p:nvSpPr>
        <p:spPr>
          <a:xfrm>
            <a:off x="838199" y="365126"/>
            <a:ext cx="10683241" cy="1325562"/>
          </a:xfrm>
        </p:spPr>
        <p:txBody>
          <a:bodyPr/>
          <a:lstStyle>
            <a:lvl1pPr>
              <a:defRPr>
                <a:solidFill>
                  <a:schemeClr val="bg1"/>
                </a:solidFill>
              </a:defRPr>
            </a:lvl1pPr>
          </a:lstStyle>
          <a:p>
            <a:r>
              <a:rPr lang="en-US"/>
              <a:t>&lt; Over the next 45 minutes, we’ll cover: &gt;</a:t>
            </a:r>
          </a:p>
        </p:txBody>
      </p:sp>
      <p:sp>
        <p:nvSpPr>
          <p:cNvPr id="7" name="Text Placeholder 6">
            <a:extLst>
              <a:ext uri="{FF2B5EF4-FFF2-40B4-BE49-F238E27FC236}">
                <a16:creationId xmlns:a16="http://schemas.microsoft.com/office/drawing/2014/main" id="{F4A0E7AC-15A0-CECB-DF64-CE74C076B477}"/>
              </a:ext>
            </a:extLst>
          </p:cNvPr>
          <p:cNvSpPr>
            <a:spLocks noGrp="1"/>
          </p:cNvSpPr>
          <p:nvPr>
            <p:ph type="body" sz="quarter" idx="11" hasCustomPrompt="1"/>
          </p:nvPr>
        </p:nvSpPr>
        <p:spPr>
          <a:xfrm>
            <a:off x="906684" y="3458938"/>
            <a:ext cx="3217907" cy="1877315"/>
          </a:xfrm>
          <a:prstGeom prst="rect">
            <a:avLst/>
          </a:prstGeom>
          <a:noFill/>
        </p:spPr>
        <p:txBody>
          <a:bodyPr anchor="t">
            <a:normAutofit/>
          </a:bodyPr>
          <a:lstStyle>
            <a:lvl1pPr marL="0" indent="0" algn="ctr">
              <a:buNone/>
              <a:defRPr sz="24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Name &gt; </a:t>
            </a:r>
          </a:p>
        </p:txBody>
      </p:sp>
      <p:sp>
        <p:nvSpPr>
          <p:cNvPr id="6" name="Graphic 3">
            <a:extLst>
              <a:ext uri="{FF2B5EF4-FFF2-40B4-BE49-F238E27FC236}">
                <a16:creationId xmlns:a16="http://schemas.microsoft.com/office/drawing/2014/main" id="{45A927A5-30FD-6CA6-27E7-10407FAA0DCE}"/>
              </a:ext>
            </a:extLst>
          </p:cNvPr>
          <p:cNvSpPr/>
          <p:nvPr/>
        </p:nvSpPr>
        <p:spPr>
          <a:xfrm>
            <a:off x="0" y="939802"/>
            <a:ext cx="2208329" cy="1765398"/>
          </a:xfrm>
          <a:custGeom>
            <a:avLst/>
            <a:gdLst>
              <a:gd name="connsiteX0" fmla="*/ 0 w 7882950"/>
              <a:gd name="connsiteY0" fmla="*/ 0 h 3245025"/>
              <a:gd name="connsiteX1" fmla="*/ 1926386 w 7882950"/>
              <a:gd name="connsiteY1" fmla="*/ 0 h 3245025"/>
              <a:gd name="connsiteX2" fmla="*/ 2192497 w 7882950"/>
              <a:gd name="connsiteY2" fmla="*/ 266110 h 3245025"/>
              <a:gd name="connsiteX3" fmla="*/ 2192497 w 7882950"/>
              <a:gd name="connsiteY3" fmla="*/ 2978916 h 3245025"/>
              <a:gd name="connsiteX4" fmla="*/ 2458607 w 7882950"/>
              <a:gd name="connsiteY4" fmla="*/ 3245026 h 3245025"/>
              <a:gd name="connsiteX5" fmla="*/ 7882951 w 7882950"/>
              <a:gd name="connsiteY5" fmla="*/ 3245026 h 324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2950" h="3245025">
                <a:moveTo>
                  <a:pt x="0" y="0"/>
                </a:moveTo>
                <a:lnTo>
                  <a:pt x="1926386" y="0"/>
                </a:lnTo>
                <a:cubicBezTo>
                  <a:pt x="2072747" y="0"/>
                  <a:pt x="2192497" y="119750"/>
                  <a:pt x="2192497" y="266110"/>
                </a:cubicBezTo>
                <a:lnTo>
                  <a:pt x="2192497" y="2978916"/>
                </a:lnTo>
                <a:cubicBezTo>
                  <a:pt x="2192497" y="3125277"/>
                  <a:pt x="2312246" y="3245026"/>
                  <a:pt x="2458607" y="3245026"/>
                </a:cubicBezTo>
                <a:lnTo>
                  <a:pt x="7882951" y="3245026"/>
                </a:lnTo>
              </a:path>
            </a:pathLst>
          </a:custGeom>
          <a:noFill/>
          <a:ln w="37993" cap="flat">
            <a:solidFill>
              <a:schemeClr val="bg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b="0" cap="none" spc="0">
              <a:ln w="0"/>
              <a:solidFill>
                <a:schemeClr val="tx1"/>
              </a:solidFill>
              <a:effectLst>
                <a:outerShdw blurRad="38100" dist="19050" dir="2700000" algn="tl" rotWithShape="0">
                  <a:schemeClr val="dk1">
                    <a:alpha val="40000"/>
                  </a:schemeClr>
                </a:outerShdw>
              </a:effectLst>
            </a:endParaRPr>
          </a:p>
        </p:txBody>
      </p:sp>
      <p:cxnSp>
        <p:nvCxnSpPr>
          <p:cNvPr id="10" name="Straight Connector 9">
            <a:extLst>
              <a:ext uri="{FF2B5EF4-FFF2-40B4-BE49-F238E27FC236}">
                <a16:creationId xmlns:a16="http://schemas.microsoft.com/office/drawing/2014/main" id="{D2779977-03C6-3C88-0442-6382A336CAB2}"/>
              </a:ext>
            </a:extLst>
          </p:cNvPr>
          <p:cNvCxnSpPr/>
          <p:nvPr userDrawn="1"/>
        </p:nvCxnSpPr>
        <p:spPr>
          <a:xfrm>
            <a:off x="2964581" y="2705199"/>
            <a:ext cx="92274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F48722D-8908-4ADE-B59E-276B3CF75688}"/>
              </a:ext>
            </a:extLst>
          </p:cNvPr>
          <p:cNvSpPr/>
          <p:nvPr userDrawn="1"/>
        </p:nvSpPr>
        <p:spPr>
          <a:xfrm>
            <a:off x="5677487" y="2097848"/>
            <a:ext cx="1171180" cy="1171180"/>
          </a:xfrm>
          <a:prstGeom prst="ellipse">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2</a:t>
            </a:r>
          </a:p>
        </p:txBody>
      </p:sp>
      <p:sp>
        <p:nvSpPr>
          <p:cNvPr id="24" name="Oval 23">
            <a:extLst>
              <a:ext uri="{FF2B5EF4-FFF2-40B4-BE49-F238E27FC236}">
                <a16:creationId xmlns:a16="http://schemas.microsoft.com/office/drawing/2014/main" id="{CB815C65-738A-A53E-1FB7-C427637D6622}"/>
              </a:ext>
            </a:extLst>
          </p:cNvPr>
          <p:cNvSpPr/>
          <p:nvPr userDrawn="1"/>
        </p:nvSpPr>
        <p:spPr>
          <a:xfrm>
            <a:off x="9415596" y="2097848"/>
            <a:ext cx="1171180" cy="117118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3</a:t>
            </a:r>
          </a:p>
        </p:txBody>
      </p:sp>
      <p:sp>
        <p:nvSpPr>
          <p:cNvPr id="30" name="Text Placeholder 6">
            <a:extLst>
              <a:ext uri="{FF2B5EF4-FFF2-40B4-BE49-F238E27FC236}">
                <a16:creationId xmlns:a16="http://schemas.microsoft.com/office/drawing/2014/main" id="{891E6438-2681-6ACE-3DF8-09D9862326AE}"/>
              </a:ext>
            </a:extLst>
          </p:cNvPr>
          <p:cNvSpPr>
            <a:spLocks noGrp="1"/>
          </p:cNvSpPr>
          <p:nvPr>
            <p:ph type="body" sz="quarter" idx="22" hasCustomPrompt="1"/>
          </p:nvPr>
        </p:nvSpPr>
        <p:spPr>
          <a:xfrm>
            <a:off x="4654857" y="3458938"/>
            <a:ext cx="3217907" cy="1877315"/>
          </a:xfrm>
          <a:prstGeom prst="rect">
            <a:avLst/>
          </a:prstGeom>
          <a:noFill/>
        </p:spPr>
        <p:txBody>
          <a:bodyPr anchor="t">
            <a:normAutofit/>
          </a:bodyPr>
          <a:lstStyle>
            <a:lvl1pPr marL="0" indent="0" algn="ctr">
              <a:buNone/>
              <a:defRPr sz="24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Name &gt; </a:t>
            </a:r>
          </a:p>
        </p:txBody>
      </p:sp>
      <p:sp>
        <p:nvSpPr>
          <p:cNvPr id="31" name="Text Placeholder 6">
            <a:extLst>
              <a:ext uri="{FF2B5EF4-FFF2-40B4-BE49-F238E27FC236}">
                <a16:creationId xmlns:a16="http://schemas.microsoft.com/office/drawing/2014/main" id="{AE79815D-A655-660C-8F43-2059B7F802DA}"/>
              </a:ext>
            </a:extLst>
          </p:cNvPr>
          <p:cNvSpPr>
            <a:spLocks noGrp="1"/>
          </p:cNvSpPr>
          <p:nvPr>
            <p:ph type="body" sz="quarter" idx="23" hasCustomPrompt="1"/>
          </p:nvPr>
        </p:nvSpPr>
        <p:spPr>
          <a:xfrm>
            <a:off x="8392233" y="3458938"/>
            <a:ext cx="3217907" cy="1877315"/>
          </a:xfrm>
          <a:prstGeom prst="rect">
            <a:avLst/>
          </a:prstGeom>
          <a:noFill/>
        </p:spPr>
        <p:txBody>
          <a:bodyPr anchor="t">
            <a:normAutofit/>
          </a:bodyPr>
          <a:lstStyle>
            <a:lvl1pPr marL="0" indent="0" algn="ctr">
              <a:buNone/>
              <a:defRPr sz="24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Name &gt; </a:t>
            </a:r>
          </a:p>
        </p:txBody>
      </p:sp>
      <p:sp>
        <p:nvSpPr>
          <p:cNvPr id="34" name="Picture Placeholder 33">
            <a:extLst>
              <a:ext uri="{FF2B5EF4-FFF2-40B4-BE49-F238E27FC236}">
                <a16:creationId xmlns:a16="http://schemas.microsoft.com/office/drawing/2014/main" id="{49F5C709-FEBF-CE27-CBB6-77439180EDBE}"/>
              </a:ext>
            </a:extLst>
          </p:cNvPr>
          <p:cNvSpPr>
            <a:spLocks noGrp="1"/>
          </p:cNvSpPr>
          <p:nvPr>
            <p:ph type="pic" sz="quarter" idx="25" hasCustomPrompt="1"/>
          </p:nvPr>
        </p:nvSpPr>
        <p:spPr>
          <a:xfrm>
            <a:off x="906621" y="5335588"/>
            <a:ext cx="3217337"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5" name="Picture Placeholder 33">
            <a:extLst>
              <a:ext uri="{FF2B5EF4-FFF2-40B4-BE49-F238E27FC236}">
                <a16:creationId xmlns:a16="http://schemas.microsoft.com/office/drawing/2014/main" id="{88747AA7-C326-5FFD-AC3D-6D0FE72F0F29}"/>
              </a:ext>
            </a:extLst>
          </p:cNvPr>
          <p:cNvSpPr>
            <a:spLocks noGrp="1"/>
          </p:cNvSpPr>
          <p:nvPr>
            <p:ph type="pic" sz="quarter" idx="26" hasCustomPrompt="1"/>
          </p:nvPr>
        </p:nvSpPr>
        <p:spPr>
          <a:xfrm>
            <a:off x="4654409" y="5335588"/>
            <a:ext cx="3217337"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6" name="Picture Placeholder 33">
            <a:extLst>
              <a:ext uri="{FF2B5EF4-FFF2-40B4-BE49-F238E27FC236}">
                <a16:creationId xmlns:a16="http://schemas.microsoft.com/office/drawing/2014/main" id="{83F1F444-61B1-D7DF-ED47-8206807537DB}"/>
              </a:ext>
            </a:extLst>
          </p:cNvPr>
          <p:cNvSpPr>
            <a:spLocks noGrp="1"/>
          </p:cNvSpPr>
          <p:nvPr>
            <p:ph type="pic" sz="quarter" idx="27" hasCustomPrompt="1"/>
          </p:nvPr>
        </p:nvSpPr>
        <p:spPr>
          <a:xfrm>
            <a:off x="8393003" y="5335588"/>
            <a:ext cx="3217337" cy="1522412"/>
          </a:xfrm>
          <a:solidFill>
            <a:srgbClr val="FFFF00"/>
          </a:solidFill>
        </p:spPr>
        <p:txBody>
          <a:bodyPr anchor="ctr">
            <a:normAutofit/>
          </a:bodyPr>
          <a:lstStyle>
            <a:lvl1pPr marL="0" indent="0" algn="ctr">
              <a:buNone/>
              <a:defRPr sz="1800"/>
            </a:lvl1pPr>
          </a:lstStyle>
          <a:p>
            <a:r>
              <a:rPr lang="en-US"/>
              <a:t>&lt; Insert Section Photo &gt;</a:t>
            </a:r>
          </a:p>
        </p:txBody>
      </p:sp>
      <p:cxnSp>
        <p:nvCxnSpPr>
          <p:cNvPr id="39" name="Straight Connector 38">
            <a:extLst>
              <a:ext uri="{FF2B5EF4-FFF2-40B4-BE49-F238E27FC236}">
                <a16:creationId xmlns:a16="http://schemas.microsoft.com/office/drawing/2014/main" id="{B5BCDFE7-9E96-924C-3A08-89CA8CAEAFF4}"/>
              </a:ext>
            </a:extLst>
          </p:cNvPr>
          <p:cNvCxnSpPr/>
          <p:nvPr userDrawn="1"/>
        </p:nvCxnSpPr>
        <p:spPr>
          <a:xfrm>
            <a:off x="4383332" y="3517901"/>
            <a:ext cx="0" cy="31495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0E22AC-75ED-64D0-F1A5-F288DB8B38F1}"/>
              </a:ext>
            </a:extLst>
          </p:cNvPr>
          <p:cNvCxnSpPr/>
          <p:nvPr userDrawn="1"/>
        </p:nvCxnSpPr>
        <p:spPr>
          <a:xfrm>
            <a:off x="8118420" y="3517901"/>
            <a:ext cx="0" cy="31495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4C169F1-9F9D-9D7C-F20D-9FCB00333818}"/>
              </a:ext>
            </a:extLst>
          </p:cNvPr>
          <p:cNvSpPr/>
          <p:nvPr userDrawn="1"/>
        </p:nvSpPr>
        <p:spPr>
          <a:xfrm>
            <a:off x="1929699" y="2097848"/>
            <a:ext cx="1171180" cy="1171180"/>
          </a:xfrm>
          <a:prstGeom prst="ellipse">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1</a:t>
            </a:r>
          </a:p>
        </p:txBody>
      </p:sp>
    </p:spTree>
    <p:extLst>
      <p:ext uri="{BB962C8B-B14F-4D97-AF65-F5344CB8AC3E}">
        <p14:creationId xmlns:p14="http://schemas.microsoft.com/office/powerpoint/2010/main" val="379153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287E-18C7-FAFB-AC84-6FB37165DE5C}"/>
              </a:ext>
            </a:extLst>
          </p:cNvPr>
          <p:cNvSpPr>
            <a:spLocks noGrp="1"/>
          </p:cNvSpPr>
          <p:nvPr>
            <p:ph type="title" hasCustomPrompt="1"/>
          </p:nvPr>
        </p:nvSpPr>
        <p:spPr>
          <a:xfrm>
            <a:off x="838199" y="365126"/>
            <a:ext cx="10683241" cy="1325562"/>
          </a:xfrm>
        </p:spPr>
        <p:txBody>
          <a:bodyPr/>
          <a:lstStyle>
            <a:lvl1pPr>
              <a:defRPr>
                <a:solidFill>
                  <a:schemeClr val="bg1"/>
                </a:solidFill>
              </a:defRPr>
            </a:lvl1pPr>
          </a:lstStyle>
          <a:p>
            <a:r>
              <a:rPr lang="en-US"/>
              <a:t>&lt; Over the next 45 minutes, we’ll cover: &gt;</a:t>
            </a:r>
          </a:p>
        </p:txBody>
      </p:sp>
      <p:sp>
        <p:nvSpPr>
          <p:cNvPr id="7" name="Text Placeholder 6">
            <a:extLst>
              <a:ext uri="{FF2B5EF4-FFF2-40B4-BE49-F238E27FC236}">
                <a16:creationId xmlns:a16="http://schemas.microsoft.com/office/drawing/2014/main" id="{F4A0E7AC-15A0-CECB-DF64-CE74C076B477}"/>
              </a:ext>
            </a:extLst>
          </p:cNvPr>
          <p:cNvSpPr>
            <a:spLocks noGrp="1"/>
          </p:cNvSpPr>
          <p:nvPr>
            <p:ph type="body" sz="quarter" idx="11" hasCustomPrompt="1"/>
          </p:nvPr>
        </p:nvSpPr>
        <p:spPr>
          <a:xfrm>
            <a:off x="1611376" y="3458938"/>
            <a:ext cx="2170497" cy="1877315"/>
          </a:xfrm>
          <a:prstGeom prst="rect">
            <a:avLst/>
          </a:prstGeom>
          <a:noFill/>
        </p:spPr>
        <p:txBody>
          <a:bodyPr anchor="t">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Name &gt; </a:t>
            </a:r>
          </a:p>
        </p:txBody>
      </p:sp>
      <p:sp>
        <p:nvSpPr>
          <p:cNvPr id="6" name="Graphic 3">
            <a:extLst>
              <a:ext uri="{FF2B5EF4-FFF2-40B4-BE49-F238E27FC236}">
                <a16:creationId xmlns:a16="http://schemas.microsoft.com/office/drawing/2014/main" id="{45A927A5-30FD-6CA6-27E7-10407FAA0DCE}"/>
              </a:ext>
            </a:extLst>
          </p:cNvPr>
          <p:cNvSpPr/>
          <p:nvPr/>
        </p:nvSpPr>
        <p:spPr>
          <a:xfrm>
            <a:off x="0" y="939802"/>
            <a:ext cx="2208329" cy="1765398"/>
          </a:xfrm>
          <a:custGeom>
            <a:avLst/>
            <a:gdLst>
              <a:gd name="connsiteX0" fmla="*/ 0 w 7882950"/>
              <a:gd name="connsiteY0" fmla="*/ 0 h 3245025"/>
              <a:gd name="connsiteX1" fmla="*/ 1926386 w 7882950"/>
              <a:gd name="connsiteY1" fmla="*/ 0 h 3245025"/>
              <a:gd name="connsiteX2" fmla="*/ 2192497 w 7882950"/>
              <a:gd name="connsiteY2" fmla="*/ 266110 h 3245025"/>
              <a:gd name="connsiteX3" fmla="*/ 2192497 w 7882950"/>
              <a:gd name="connsiteY3" fmla="*/ 2978916 h 3245025"/>
              <a:gd name="connsiteX4" fmla="*/ 2458607 w 7882950"/>
              <a:gd name="connsiteY4" fmla="*/ 3245026 h 3245025"/>
              <a:gd name="connsiteX5" fmla="*/ 7882951 w 7882950"/>
              <a:gd name="connsiteY5" fmla="*/ 3245026 h 324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2950" h="3245025">
                <a:moveTo>
                  <a:pt x="0" y="0"/>
                </a:moveTo>
                <a:lnTo>
                  <a:pt x="1926386" y="0"/>
                </a:lnTo>
                <a:cubicBezTo>
                  <a:pt x="2072747" y="0"/>
                  <a:pt x="2192497" y="119750"/>
                  <a:pt x="2192497" y="266110"/>
                </a:cubicBezTo>
                <a:lnTo>
                  <a:pt x="2192497" y="2978916"/>
                </a:lnTo>
                <a:cubicBezTo>
                  <a:pt x="2192497" y="3125277"/>
                  <a:pt x="2312246" y="3245026"/>
                  <a:pt x="2458607" y="3245026"/>
                </a:cubicBezTo>
                <a:lnTo>
                  <a:pt x="7882951" y="3245026"/>
                </a:lnTo>
              </a:path>
            </a:pathLst>
          </a:custGeom>
          <a:noFill/>
          <a:ln w="37993" cap="flat">
            <a:solidFill>
              <a:srgbClr val="FFFFFF"/>
            </a:solidFill>
            <a:prstDash val="solid"/>
            <a:miter/>
          </a:ln>
        </p:spPr>
        <p:txBody>
          <a:bodyPr rtlCol="0" anchor="ctr"/>
          <a:lstStyle/>
          <a:p>
            <a:endParaRPr lang="en-US"/>
          </a:p>
        </p:txBody>
      </p:sp>
      <p:cxnSp>
        <p:nvCxnSpPr>
          <p:cNvPr id="10" name="Straight Connector 9">
            <a:extLst>
              <a:ext uri="{FF2B5EF4-FFF2-40B4-BE49-F238E27FC236}">
                <a16:creationId xmlns:a16="http://schemas.microsoft.com/office/drawing/2014/main" id="{D2779977-03C6-3C88-0442-6382A336CAB2}"/>
              </a:ext>
            </a:extLst>
          </p:cNvPr>
          <p:cNvCxnSpPr/>
          <p:nvPr userDrawn="1"/>
        </p:nvCxnSpPr>
        <p:spPr>
          <a:xfrm>
            <a:off x="2964581" y="2705199"/>
            <a:ext cx="92274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6A7C439-4EA0-003A-E49F-FB1DDC7C5DE0}"/>
              </a:ext>
            </a:extLst>
          </p:cNvPr>
          <p:cNvSpPr/>
          <p:nvPr userDrawn="1"/>
        </p:nvSpPr>
        <p:spPr>
          <a:xfrm>
            <a:off x="2111035" y="2097848"/>
            <a:ext cx="1171180" cy="117118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1</a:t>
            </a:r>
          </a:p>
        </p:txBody>
      </p:sp>
      <p:sp>
        <p:nvSpPr>
          <p:cNvPr id="23" name="Oval 22">
            <a:extLst>
              <a:ext uri="{FF2B5EF4-FFF2-40B4-BE49-F238E27FC236}">
                <a16:creationId xmlns:a16="http://schemas.microsoft.com/office/drawing/2014/main" id="{FF48722D-8908-4ADE-B59E-276B3CF75688}"/>
              </a:ext>
            </a:extLst>
          </p:cNvPr>
          <p:cNvSpPr/>
          <p:nvPr userDrawn="1"/>
        </p:nvSpPr>
        <p:spPr>
          <a:xfrm>
            <a:off x="4692509" y="2097848"/>
            <a:ext cx="1171180" cy="117118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2</a:t>
            </a:r>
          </a:p>
        </p:txBody>
      </p:sp>
      <p:sp>
        <p:nvSpPr>
          <p:cNvPr id="24" name="Oval 23">
            <a:extLst>
              <a:ext uri="{FF2B5EF4-FFF2-40B4-BE49-F238E27FC236}">
                <a16:creationId xmlns:a16="http://schemas.microsoft.com/office/drawing/2014/main" id="{CB815C65-738A-A53E-1FB7-C427637D6622}"/>
              </a:ext>
            </a:extLst>
          </p:cNvPr>
          <p:cNvSpPr/>
          <p:nvPr userDrawn="1"/>
        </p:nvSpPr>
        <p:spPr>
          <a:xfrm>
            <a:off x="7353785" y="2097848"/>
            <a:ext cx="1171180" cy="117118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3</a:t>
            </a:r>
          </a:p>
        </p:txBody>
      </p:sp>
      <p:sp>
        <p:nvSpPr>
          <p:cNvPr id="26" name="Oval 25">
            <a:extLst>
              <a:ext uri="{FF2B5EF4-FFF2-40B4-BE49-F238E27FC236}">
                <a16:creationId xmlns:a16="http://schemas.microsoft.com/office/drawing/2014/main" id="{5DCB9EF1-4A89-95FC-6EF5-F7B2FDF40E33}"/>
              </a:ext>
            </a:extLst>
          </p:cNvPr>
          <p:cNvSpPr/>
          <p:nvPr userDrawn="1"/>
        </p:nvSpPr>
        <p:spPr>
          <a:xfrm>
            <a:off x="9866570" y="2097848"/>
            <a:ext cx="1171180" cy="117118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4</a:t>
            </a:r>
          </a:p>
        </p:txBody>
      </p:sp>
      <p:sp>
        <p:nvSpPr>
          <p:cNvPr id="30" name="Text Placeholder 6">
            <a:extLst>
              <a:ext uri="{FF2B5EF4-FFF2-40B4-BE49-F238E27FC236}">
                <a16:creationId xmlns:a16="http://schemas.microsoft.com/office/drawing/2014/main" id="{891E6438-2681-6ACE-3DF8-09D9862326AE}"/>
              </a:ext>
            </a:extLst>
          </p:cNvPr>
          <p:cNvSpPr>
            <a:spLocks noGrp="1"/>
          </p:cNvSpPr>
          <p:nvPr>
            <p:ph type="body" sz="quarter" idx="22" hasCustomPrompt="1"/>
          </p:nvPr>
        </p:nvSpPr>
        <p:spPr>
          <a:xfrm>
            <a:off x="4192850" y="3458938"/>
            <a:ext cx="2170497" cy="1877315"/>
          </a:xfrm>
          <a:prstGeom prst="rect">
            <a:avLst/>
          </a:prstGeom>
          <a:noFill/>
        </p:spPr>
        <p:txBody>
          <a:bodyPr anchor="t">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Name &gt; </a:t>
            </a:r>
          </a:p>
        </p:txBody>
      </p:sp>
      <p:sp>
        <p:nvSpPr>
          <p:cNvPr id="31" name="Text Placeholder 6">
            <a:extLst>
              <a:ext uri="{FF2B5EF4-FFF2-40B4-BE49-F238E27FC236}">
                <a16:creationId xmlns:a16="http://schemas.microsoft.com/office/drawing/2014/main" id="{AE79815D-A655-660C-8F43-2059B7F802DA}"/>
              </a:ext>
            </a:extLst>
          </p:cNvPr>
          <p:cNvSpPr>
            <a:spLocks noGrp="1"/>
          </p:cNvSpPr>
          <p:nvPr>
            <p:ph type="body" sz="quarter" idx="23" hasCustomPrompt="1"/>
          </p:nvPr>
        </p:nvSpPr>
        <p:spPr>
          <a:xfrm>
            <a:off x="6774710" y="3458938"/>
            <a:ext cx="2170497" cy="1877315"/>
          </a:xfrm>
          <a:prstGeom prst="rect">
            <a:avLst/>
          </a:prstGeom>
          <a:noFill/>
        </p:spPr>
        <p:txBody>
          <a:bodyPr anchor="t">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Name &gt; </a:t>
            </a:r>
          </a:p>
        </p:txBody>
      </p:sp>
      <p:sp>
        <p:nvSpPr>
          <p:cNvPr id="32" name="Text Placeholder 6">
            <a:extLst>
              <a:ext uri="{FF2B5EF4-FFF2-40B4-BE49-F238E27FC236}">
                <a16:creationId xmlns:a16="http://schemas.microsoft.com/office/drawing/2014/main" id="{3719D7BF-1512-5E78-74AB-B7CF5FC8917A}"/>
              </a:ext>
            </a:extLst>
          </p:cNvPr>
          <p:cNvSpPr>
            <a:spLocks noGrp="1"/>
          </p:cNvSpPr>
          <p:nvPr>
            <p:ph type="body" sz="quarter" idx="24" hasCustomPrompt="1"/>
          </p:nvPr>
        </p:nvSpPr>
        <p:spPr>
          <a:xfrm>
            <a:off x="9356184" y="3458938"/>
            <a:ext cx="2170497" cy="1877315"/>
          </a:xfrm>
          <a:prstGeom prst="rect">
            <a:avLst/>
          </a:prstGeom>
          <a:noFill/>
        </p:spPr>
        <p:txBody>
          <a:bodyPr anchor="t">
            <a:normAutofit/>
          </a:bodyPr>
          <a:lstStyle>
            <a:lvl1pPr marL="0" indent="0" algn="ctr">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4 Name &gt; </a:t>
            </a:r>
          </a:p>
        </p:txBody>
      </p:sp>
      <p:sp>
        <p:nvSpPr>
          <p:cNvPr id="34" name="Picture Placeholder 33">
            <a:extLst>
              <a:ext uri="{FF2B5EF4-FFF2-40B4-BE49-F238E27FC236}">
                <a16:creationId xmlns:a16="http://schemas.microsoft.com/office/drawing/2014/main" id="{49F5C709-FEBF-CE27-CBB6-77439180EDBE}"/>
              </a:ext>
            </a:extLst>
          </p:cNvPr>
          <p:cNvSpPr>
            <a:spLocks noGrp="1"/>
          </p:cNvSpPr>
          <p:nvPr>
            <p:ph type="pic" sz="quarter" idx="25" hasCustomPrompt="1"/>
          </p:nvPr>
        </p:nvSpPr>
        <p:spPr>
          <a:xfrm>
            <a:off x="1611313" y="5335588"/>
            <a:ext cx="2170112"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5" name="Picture Placeholder 33">
            <a:extLst>
              <a:ext uri="{FF2B5EF4-FFF2-40B4-BE49-F238E27FC236}">
                <a16:creationId xmlns:a16="http://schemas.microsoft.com/office/drawing/2014/main" id="{88747AA7-C326-5FFD-AC3D-6D0FE72F0F29}"/>
              </a:ext>
            </a:extLst>
          </p:cNvPr>
          <p:cNvSpPr>
            <a:spLocks noGrp="1"/>
          </p:cNvSpPr>
          <p:nvPr>
            <p:ph type="pic" sz="quarter" idx="26" hasCustomPrompt="1"/>
          </p:nvPr>
        </p:nvSpPr>
        <p:spPr>
          <a:xfrm>
            <a:off x="4192402" y="5335588"/>
            <a:ext cx="2170112"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6" name="Picture Placeholder 33">
            <a:extLst>
              <a:ext uri="{FF2B5EF4-FFF2-40B4-BE49-F238E27FC236}">
                <a16:creationId xmlns:a16="http://schemas.microsoft.com/office/drawing/2014/main" id="{83F1F444-61B1-D7DF-ED47-8206807537DB}"/>
              </a:ext>
            </a:extLst>
          </p:cNvPr>
          <p:cNvSpPr>
            <a:spLocks noGrp="1"/>
          </p:cNvSpPr>
          <p:nvPr>
            <p:ph type="pic" sz="quarter" idx="27" hasCustomPrompt="1"/>
          </p:nvPr>
        </p:nvSpPr>
        <p:spPr>
          <a:xfrm>
            <a:off x="6775480" y="5335588"/>
            <a:ext cx="2170112" cy="1522412"/>
          </a:xfrm>
          <a:solidFill>
            <a:srgbClr val="FFFF00"/>
          </a:solidFill>
        </p:spPr>
        <p:txBody>
          <a:bodyPr anchor="ctr">
            <a:normAutofit/>
          </a:bodyPr>
          <a:lstStyle>
            <a:lvl1pPr marL="0" indent="0" algn="ctr">
              <a:buNone/>
              <a:defRPr sz="1800"/>
            </a:lvl1pPr>
          </a:lstStyle>
          <a:p>
            <a:r>
              <a:rPr lang="en-US"/>
              <a:t>&lt; Insert Section Photo &gt;</a:t>
            </a:r>
          </a:p>
        </p:txBody>
      </p:sp>
      <p:sp>
        <p:nvSpPr>
          <p:cNvPr id="37" name="Picture Placeholder 33">
            <a:extLst>
              <a:ext uri="{FF2B5EF4-FFF2-40B4-BE49-F238E27FC236}">
                <a16:creationId xmlns:a16="http://schemas.microsoft.com/office/drawing/2014/main" id="{D442EEF9-2E48-9A6F-488C-1E4C6816A3BF}"/>
              </a:ext>
            </a:extLst>
          </p:cNvPr>
          <p:cNvSpPr>
            <a:spLocks noGrp="1"/>
          </p:cNvSpPr>
          <p:nvPr>
            <p:ph type="pic" sz="quarter" idx="28" hasCustomPrompt="1"/>
          </p:nvPr>
        </p:nvSpPr>
        <p:spPr>
          <a:xfrm>
            <a:off x="9356569" y="5335588"/>
            <a:ext cx="2170112" cy="1522412"/>
          </a:xfrm>
          <a:solidFill>
            <a:srgbClr val="FFFF00"/>
          </a:solidFill>
        </p:spPr>
        <p:txBody>
          <a:bodyPr anchor="ctr">
            <a:normAutofit/>
          </a:bodyPr>
          <a:lstStyle>
            <a:lvl1pPr marL="0" indent="0" algn="ctr">
              <a:buNone/>
              <a:defRPr sz="1800"/>
            </a:lvl1pPr>
          </a:lstStyle>
          <a:p>
            <a:r>
              <a:rPr lang="en-US"/>
              <a:t>&lt; Insert Section Photo &gt;</a:t>
            </a:r>
          </a:p>
        </p:txBody>
      </p:sp>
      <p:cxnSp>
        <p:nvCxnSpPr>
          <p:cNvPr id="39" name="Straight Connector 38">
            <a:extLst>
              <a:ext uri="{FF2B5EF4-FFF2-40B4-BE49-F238E27FC236}">
                <a16:creationId xmlns:a16="http://schemas.microsoft.com/office/drawing/2014/main" id="{B5BCDFE7-9E96-924C-3A08-89CA8CAEAFF4}"/>
              </a:ext>
            </a:extLst>
          </p:cNvPr>
          <p:cNvCxnSpPr/>
          <p:nvPr userDrawn="1"/>
        </p:nvCxnSpPr>
        <p:spPr>
          <a:xfrm>
            <a:off x="3989797" y="3517901"/>
            <a:ext cx="0" cy="314959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0E22AC-75ED-64D0-F1A5-F288DB8B38F1}"/>
              </a:ext>
            </a:extLst>
          </p:cNvPr>
          <p:cNvCxnSpPr/>
          <p:nvPr userDrawn="1"/>
        </p:nvCxnSpPr>
        <p:spPr>
          <a:xfrm>
            <a:off x="6566905" y="3517901"/>
            <a:ext cx="0" cy="314959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CC8A1B-D100-36C0-9174-027F68008D3F}"/>
              </a:ext>
            </a:extLst>
          </p:cNvPr>
          <p:cNvCxnSpPr/>
          <p:nvPr userDrawn="1"/>
        </p:nvCxnSpPr>
        <p:spPr>
          <a:xfrm>
            <a:off x="9156386" y="3517901"/>
            <a:ext cx="0" cy="314959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43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Section Header">
    <p:bg>
      <p:bgPr>
        <a:solidFill>
          <a:srgbClr val="782F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3B59-5778-64CE-AD1E-9B6A56A67BB4}"/>
              </a:ext>
            </a:extLst>
          </p:cNvPr>
          <p:cNvSpPr>
            <a:spLocks noGrp="1"/>
          </p:cNvSpPr>
          <p:nvPr>
            <p:ph type="title" hasCustomPrompt="1"/>
          </p:nvPr>
        </p:nvSpPr>
        <p:spPr>
          <a:xfrm>
            <a:off x="831850" y="342901"/>
            <a:ext cx="10515600" cy="1371600"/>
          </a:xfrm>
        </p:spPr>
        <p:txBody>
          <a:bodyPr anchor="ctr">
            <a:normAutofit/>
          </a:bodyPr>
          <a:lstStyle>
            <a:lvl1pPr>
              <a:defRPr sz="3600">
                <a:solidFill>
                  <a:schemeClr val="bg1"/>
                </a:solidFill>
              </a:defRPr>
            </a:lvl1pPr>
          </a:lstStyle>
          <a:p>
            <a:r>
              <a:rPr lang="en-US"/>
              <a:t>Use this section header if you have more than three sections</a:t>
            </a:r>
          </a:p>
        </p:txBody>
      </p:sp>
      <p:sp>
        <p:nvSpPr>
          <p:cNvPr id="3" name="Text Placeholder 2">
            <a:extLst>
              <a:ext uri="{FF2B5EF4-FFF2-40B4-BE49-F238E27FC236}">
                <a16:creationId xmlns:a16="http://schemas.microsoft.com/office/drawing/2014/main" id="{26E893C8-4F33-C9E3-8AB3-A317C171E780}"/>
              </a:ext>
            </a:extLst>
          </p:cNvPr>
          <p:cNvSpPr>
            <a:spLocks noGrp="1"/>
          </p:cNvSpPr>
          <p:nvPr>
            <p:ph type="body" idx="1" hasCustomPrompt="1"/>
          </p:nvPr>
        </p:nvSpPr>
        <p:spPr>
          <a:xfrm>
            <a:off x="4882862" y="1862704"/>
            <a:ext cx="6464587" cy="4004695"/>
          </a:xfrm>
        </p:spPr>
        <p:txBody>
          <a:bodyPr anchor="ctr">
            <a:normAutofit/>
          </a:bodyPr>
          <a:lstStyle>
            <a:lvl1pPr marL="1097280" indent="-1097280">
              <a:lnSpc>
                <a:spcPct val="100000"/>
              </a:lnSpc>
              <a:spcBef>
                <a:spcPts val="2400"/>
              </a:spcBef>
              <a:spcAft>
                <a:spcPts val="2400"/>
              </a:spcAft>
              <a:buSzPct val="200000"/>
              <a:buFont typeface="+mj-lt"/>
              <a:buAutoNum type="arabicPeriod"/>
              <a:defRPr lang="en-US" sz="3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Topic 1</a:t>
            </a:r>
          </a:p>
          <a:p>
            <a:pPr lvl="0"/>
            <a:r>
              <a:rPr lang="en-US"/>
              <a:t>Topic 2 </a:t>
            </a:r>
          </a:p>
          <a:p>
            <a:pPr lvl="0"/>
            <a:r>
              <a:rPr lang="en-US"/>
              <a:t>Topic 3</a:t>
            </a:r>
          </a:p>
        </p:txBody>
      </p:sp>
      <p:sp>
        <p:nvSpPr>
          <p:cNvPr id="7" name="TextBox 6">
            <a:extLst>
              <a:ext uri="{FF2B5EF4-FFF2-40B4-BE49-F238E27FC236}">
                <a16:creationId xmlns:a16="http://schemas.microsoft.com/office/drawing/2014/main" id="{EFD12E4E-0791-7D6E-21D2-07423696A89B}"/>
              </a:ext>
            </a:extLst>
          </p:cNvPr>
          <p:cNvSpPr txBox="1"/>
          <p:nvPr/>
        </p:nvSpPr>
        <p:spPr>
          <a:xfrm>
            <a:off x="-406400" y="4711413"/>
            <a:ext cx="11391900" cy="2628861"/>
          </a:xfrm>
          <a:prstGeom prst="rect">
            <a:avLst/>
          </a:prstGeom>
          <a:noFill/>
        </p:spPr>
        <p:txBody>
          <a:bodyPr wrap="square" rtlCol="0">
            <a:spAutoFit/>
          </a:bodyPr>
          <a:lstStyle/>
          <a:p>
            <a:pPr>
              <a:lnSpc>
                <a:spcPct val="70000"/>
              </a:lnSpc>
            </a:pPr>
            <a:r>
              <a:rPr lang="en-US" sz="11500">
                <a:solidFill>
                  <a:schemeClr val="bg1">
                    <a:lumMod val="95000"/>
                  </a:schemeClr>
                </a:solidFill>
                <a:latin typeface="Roboto Black" panose="02000000000000000000" pitchFamily="2" charset="0"/>
                <a:ea typeface="Roboto Black" panose="02000000000000000000" pitchFamily="2" charset="0"/>
              </a:rPr>
              <a:t>OUR </a:t>
            </a:r>
            <a:br>
              <a:rPr lang="en-US" sz="11500">
                <a:solidFill>
                  <a:schemeClr val="bg1">
                    <a:lumMod val="95000"/>
                  </a:schemeClr>
                </a:solidFill>
                <a:latin typeface="Roboto Black" panose="02000000000000000000" pitchFamily="2" charset="0"/>
                <a:ea typeface="Roboto Black" panose="02000000000000000000" pitchFamily="2" charset="0"/>
              </a:rPr>
            </a:br>
            <a:r>
              <a:rPr lang="en-US" sz="11500">
                <a:solidFill>
                  <a:schemeClr val="bg1">
                    <a:lumMod val="95000"/>
                  </a:schemeClr>
                </a:solidFill>
                <a:latin typeface="Roboto Black" panose="02000000000000000000" pitchFamily="2" charset="0"/>
                <a:ea typeface="Roboto Black" panose="02000000000000000000" pitchFamily="2" charset="0"/>
              </a:rPr>
              <a:t>AGENDA</a:t>
            </a:r>
          </a:p>
        </p:txBody>
      </p:sp>
      <p:sp>
        <p:nvSpPr>
          <p:cNvPr id="8" name="Rectangle: Top Corners Rounded 7">
            <a:extLst>
              <a:ext uri="{FF2B5EF4-FFF2-40B4-BE49-F238E27FC236}">
                <a16:creationId xmlns:a16="http://schemas.microsoft.com/office/drawing/2014/main" id="{F5B0C1F1-3793-FE41-19F1-FDFB14C3A14F}"/>
              </a:ext>
            </a:extLst>
          </p:cNvPr>
          <p:cNvSpPr/>
          <p:nvPr/>
        </p:nvSpPr>
        <p:spPr>
          <a:xfrm>
            <a:off x="-581024" y="1862704"/>
            <a:ext cx="6464587" cy="5047518"/>
          </a:xfrm>
          <a:prstGeom prst="round2SameRect">
            <a:avLst>
              <a:gd name="adj1" fmla="val 9343"/>
              <a:gd name="adj2" fmla="val 0"/>
            </a:avLst>
          </a:prstGeom>
          <a:noFill/>
          <a:ln w="28575">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sp>
        <p:nvSpPr>
          <p:cNvPr id="4" name="TextBox 3">
            <a:extLst>
              <a:ext uri="{FF2B5EF4-FFF2-40B4-BE49-F238E27FC236}">
                <a16:creationId xmlns:a16="http://schemas.microsoft.com/office/drawing/2014/main" id="{E9798124-9132-9F73-832D-3C56F41C3A90}"/>
              </a:ext>
            </a:extLst>
          </p:cNvPr>
          <p:cNvSpPr txBox="1"/>
          <p:nvPr userDrawn="1"/>
        </p:nvSpPr>
        <p:spPr>
          <a:xfrm>
            <a:off x="-406400" y="4711413"/>
            <a:ext cx="11391900" cy="2628861"/>
          </a:xfrm>
          <a:prstGeom prst="rect">
            <a:avLst/>
          </a:prstGeom>
          <a:noFill/>
        </p:spPr>
        <p:txBody>
          <a:bodyPr wrap="square" rtlCol="0">
            <a:spAutoFit/>
          </a:bodyPr>
          <a:lstStyle/>
          <a:p>
            <a:pPr>
              <a:lnSpc>
                <a:spcPct val="70000"/>
              </a:lnSpc>
            </a:pPr>
            <a:r>
              <a:rPr lang="en-US" sz="11500">
                <a:solidFill>
                  <a:schemeClr val="bg1">
                    <a:lumMod val="95000"/>
                  </a:schemeClr>
                </a:solidFill>
                <a:latin typeface="Roboto Black" panose="02000000000000000000" pitchFamily="2" charset="0"/>
                <a:ea typeface="Roboto Black" panose="02000000000000000000" pitchFamily="2" charset="0"/>
              </a:rPr>
              <a:t>OUR </a:t>
            </a:r>
            <a:br>
              <a:rPr lang="en-US" sz="11500">
                <a:solidFill>
                  <a:schemeClr val="bg1">
                    <a:lumMod val="95000"/>
                  </a:schemeClr>
                </a:solidFill>
                <a:latin typeface="Roboto Black" panose="02000000000000000000" pitchFamily="2" charset="0"/>
                <a:ea typeface="Roboto Black" panose="02000000000000000000" pitchFamily="2" charset="0"/>
              </a:rPr>
            </a:br>
            <a:r>
              <a:rPr lang="en-US" sz="11500">
                <a:solidFill>
                  <a:schemeClr val="bg1">
                    <a:lumMod val="95000"/>
                  </a:schemeClr>
                </a:solidFill>
                <a:latin typeface="Roboto Black" panose="02000000000000000000" pitchFamily="2" charset="0"/>
                <a:ea typeface="Roboto Black" panose="02000000000000000000" pitchFamily="2" charset="0"/>
              </a:rPr>
              <a:t>AGENDA</a:t>
            </a:r>
          </a:p>
        </p:txBody>
      </p:sp>
      <p:sp>
        <p:nvSpPr>
          <p:cNvPr id="5" name="Rectangle: Top Corners Rounded 4">
            <a:extLst>
              <a:ext uri="{FF2B5EF4-FFF2-40B4-BE49-F238E27FC236}">
                <a16:creationId xmlns:a16="http://schemas.microsoft.com/office/drawing/2014/main" id="{C27D6A9B-25C1-E134-AD0C-A2042C9840E6}"/>
              </a:ext>
            </a:extLst>
          </p:cNvPr>
          <p:cNvSpPr/>
          <p:nvPr userDrawn="1"/>
        </p:nvSpPr>
        <p:spPr>
          <a:xfrm>
            <a:off x="-581024" y="1862704"/>
            <a:ext cx="6464587" cy="5047518"/>
          </a:xfrm>
          <a:prstGeom prst="round2SameRect">
            <a:avLst>
              <a:gd name="adj1" fmla="val 9343"/>
              <a:gd name="adj2" fmla="val 0"/>
            </a:avLst>
          </a:prstGeom>
          <a:noFill/>
          <a:ln w="28575">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0000"/>
                </a:schemeClr>
              </a:solidFill>
            </a:endParaRPr>
          </a:p>
        </p:txBody>
      </p:sp>
    </p:spTree>
    <p:extLst>
      <p:ext uri="{BB962C8B-B14F-4D97-AF65-F5344CB8AC3E}">
        <p14:creationId xmlns:p14="http://schemas.microsoft.com/office/powerpoint/2010/main" val="2245991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78CC7F-BE47-D522-08C8-A856402B0FB2}"/>
              </a:ext>
            </a:extLst>
          </p:cNvPr>
          <p:cNvSpPr>
            <a:spLocks noGrp="1"/>
          </p:cNvSpPr>
          <p:nvPr>
            <p:ph type="pic" sz="quarter" idx="10" hasCustomPrompt="1"/>
          </p:nvPr>
        </p:nvSpPr>
        <p:spPr>
          <a:xfrm>
            <a:off x="0" y="0"/>
            <a:ext cx="12192000" cy="6858000"/>
          </a:xfrm>
          <a:solidFill>
            <a:srgbClr val="FFFF00"/>
          </a:solidFill>
        </p:spPr>
        <p:txBody>
          <a:bodyPr/>
          <a:lstStyle>
            <a:lvl1pPr marL="0" indent="0">
              <a:buNone/>
              <a:defRPr/>
            </a:lvl1pPr>
          </a:lstStyle>
          <a:p>
            <a:r>
              <a:rPr lang="en-US"/>
              <a:t>&lt; Insert Picture Here &gt;</a:t>
            </a:r>
          </a:p>
        </p:txBody>
      </p:sp>
      <p:sp>
        <p:nvSpPr>
          <p:cNvPr id="2" name="Title 1">
            <a:extLst>
              <a:ext uri="{FF2B5EF4-FFF2-40B4-BE49-F238E27FC236}">
                <a16:creationId xmlns:a16="http://schemas.microsoft.com/office/drawing/2014/main" id="{856C1713-C7AA-F68F-D71D-A81896BF26C6}"/>
              </a:ext>
            </a:extLst>
          </p:cNvPr>
          <p:cNvSpPr>
            <a:spLocks noGrp="1"/>
          </p:cNvSpPr>
          <p:nvPr>
            <p:ph type="title" hasCustomPrompt="1"/>
          </p:nvPr>
        </p:nvSpPr>
        <p:spPr>
          <a:xfrm>
            <a:off x="0" y="577850"/>
            <a:ext cx="12192000" cy="5702300"/>
          </a:xfrm>
          <a:prstGeom prst="roundRect">
            <a:avLst>
              <a:gd name="adj" fmla="val 0"/>
            </a:avLst>
          </a:prstGeom>
          <a:solidFill>
            <a:srgbClr val="782F40">
              <a:alpha val="89804"/>
            </a:srgbClr>
          </a:solidFill>
        </p:spPr>
        <p:txBody>
          <a:bodyPr>
            <a:normAutofit/>
          </a:bodyPr>
          <a:lstStyle>
            <a:lvl1pPr algn="ctr">
              <a:defRPr sz="4400">
                <a:solidFill>
                  <a:schemeClr val="bg1"/>
                </a:solidFill>
              </a:defRPr>
            </a:lvl1pPr>
          </a:lstStyle>
          <a:p>
            <a:r>
              <a:rPr lang="en-US"/>
              <a:t>&lt; Insert Section / Subsection Name &gt; </a:t>
            </a:r>
          </a:p>
        </p:txBody>
      </p:sp>
    </p:spTree>
    <p:extLst>
      <p:ext uri="{BB962C8B-B14F-4D97-AF65-F5344CB8AC3E}">
        <p14:creationId xmlns:p14="http://schemas.microsoft.com/office/powerpoint/2010/main" val="4245820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78CC7F-BE47-D522-08C8-A856402B0FB2}"/>
              </a:ext>
            </a:extLst>
          </p:cNvPr>
          <p:cNvSpPr>
            <a:spLocks noGrp="1"/>
          </p:cNvSpPr>
          <p:nvPr>
            <p:ph type="pic" sz="quarter" idx="10" hasCustomPrompt="1"/>
          </p:nvPr>
        </p:nvSpPr>
        <p:spPr>
          <a:xfrm>
            <a:off x="0" y="0"/>
            <a:ext cx="12192000" cy="6858000"/>
          </a:xfrm>
          <a:solidFill>
            <a:srgbClr val="FFFF00"/>
          </a:solidFill>
        </p:spPr>
        <p:txBody>
          <a:bodyPr/>
          <a:lstStyle>
            <a:lvl1pPr marL="0" indent="0">
              <a:buNone/>
              <a:defRPr/>
            </a:lvl1pPr>
          </a:lstStyle>
          <a:p>
            <a:r>
              <a:rPr lang="en-US"/>
              <a:t>&lt; Insert Picture Here &gt;</a:t>
            </a:r>
          </a:p>
        </p:txBody>
      </p:sp>
      <p:sp>
        <p:nvSpPr>
          <p:cNvPr id="2" name="Title 1">
            <a:extLst>
              <a:ext uri="{FF2B5EF4-FFF2-40B4-BE49-F238E27FC236}">
                <a16:creationId xmlns:a16="http://schemas.microsoft.com/office/drawing/2014/main" id="{856C1713-C7AA-F68F-D71D-A81896BF26C6}"/>
              </a:ext>
            </a:extLst>
          </p:cNvPr>
          <p:cNvSpPr>
            <a:spLocks noGrp="1"/>
          </p:cNvSpPr>
          <p:nvPr>
            <p:ph type="title" hasCustomPrompt="1"/>
          </p:nvPr>
        </p:nvSpPr>
        <p:spPr>
          <a:xfrm>
            <a:off x="0" y="577850"/>
            <a:ext cx="12192000" cy="5702300"/>
          </a:xfrm>
          <a:prstGeom prst="roundRect">
            <a:avLst>
              <a:gd name="adj" fmla="val 0"/>
            </a:avLst>
          </a:prstGeom>
          <a:solidFill>
            <a:schemeClr val="tx1">
              <a:lumMod val="85000"/>
              <a:lumOff val="15000"/>
              <a:alpha val="89804"/>
            </a:schemeClr>
          </a:solidFill>
        </p:spPr>
        <p:txBody>
          <a:bodyPr>
            <a:normAutofit/>
          </a:bodyPr>
          <a:lstStyle>
            <a:lvl1pPr algn="ctr">
              <a:defRPr sz="4400">
                <a:solidFill>
                  <a:schemeClr val="bg1"/>
                </a:solidFill>
              </a:defRPr>
            </a:lvl1pPr>
          </a:lstStyle>
          <a:p>
            <a:r>
              <a:rPr lang="en-US"/>
              <a:t>&lt; Insert Section / Subsection Name &gt; </a:t>
            </a:r>
          </a:p>
        </p:txBody>
      </p:sp>
    </p:spTree>
    <p:extLst>
      <p:ext uri="{BB962C8B-B14F-4D97-AF65-F5344CB8AC3E}">
        <p14:creationId xmlns:p14="http://schemas.microsoft.com/office/powerpoint/2010/main" val="2791451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5A01F8D-A4E5-C843-6F24-ABE28837E0C0}"/>
              </a:ext>
            </a:extLst>
          </p:cNvPr>
          <p:cNvSpPr/>
          <p:nvPr userDrawn="1"/>
        </p:nvSpPr>
        <p:spPr>
          <a:xfrm>
            <a:off x="4310063" y="0"/>
            <a:ext cx="788193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F76E2452-B9E5-EEFA-68B9-5408E9CD43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0062" y="1515854"/>
            <a:ext cx="7881937" cy="3282028"/>
          </a:xfrm>
          <a:prstGeom prst="rect">
            <a:avLst/>
          </a:prstGeom>
        </p:spPr>
      </p:pic>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
        <p:nvSpPr>
          <p:cNvPr id="2" name="Title 1">
            <a:extLst>
              <a:ext uri="{FF2B5EF4-FFF2-40B4-BE49-F238E27FC236}">
                <a16:creationId xmlns:a16="http://schemas.microsoft.com/office/drawing/2014/main" id="{21585DA8-DEDE-663B-7BD8-3DB8456ADA98}"/>
              </a:ext>
            </a:extLst>
          </p:cNvPr>
          <p:cNvSpPr>
            <a:spLocks noGrp="1"/>
          </p:cNvSpPr>
          <p:nvPr>
            <p:ph type="ctrTitle" hasCustomPrompt="1"/>
          </p:nvPr>
        </p:nvSpPr>
        <p:spPr>
          <a:xfrm>
            <a:off x="7073900" y="1515855"/>
            <a:ext cx="4566557" cy="3030746"/>
          </a:xfrm>
        </p:spPr>
        <p:txBody>
          <a:bodyPr anchor="b">
            <a:normAutofit/>
          </a:bodyPr>
          <a:lstStyle>
            <a:lvl1pPr algn="l">
              <a:defRPr sz="4400">
                <a:solidFill>
                  <a:schemeClr val="bg1"/>
                </a:solidFill>
                <a:latin typeface="+mn-lt"/>
              </a:defRPr>
            </a:lvl1pPr>
          </a:lstStyle>
          <a:p>
            <a:r>
              <a:rPr lang="en-US"/>
              <a:t>&lt; Insert Section Name &gt;</a:t>
            </a:r>
          </a:p>
        </p:txBody>
      </p:sp>
      <p:sp>
        <p:nvSpPr>
          <p:cNvPr id="3" name="Text Placeholder 11">
            <a:extLst>
              <a:ext uri="{FF2B5EF4-FFF2-40B4-BE49-F238E27FC236}">
                <a16:creationId xmlns:a16="http://schemas.microsoft.com/office/drawing/2014/main" id="{9457746C-C797-1E57-DDB6-B00595570433}"/>
              </a:ext>
            </a:extLst>
          </p:cNvPr>
          <p:cNvSpPr>
            <a:spLocks noGrp="1"/>
          </p:cNvSpPr>
          <p:nvPr>
            <p:ph type="body" sz="quarter" idx="19" hasCustomPrompt="1"/>
          </p:nvPr>
        </p:nvSpPr>
        <p:spPr>
          <a:xfrm>
            <a:off x="7073900" y="4992318"/>
            <a:ext cx="4566557" cy="1398356"/>
          </a:xfrm>
        </p:spPr>
        <p:txBody>
          <a:bodyPr>
            <a:noAutofit/>
          </a:bodyPr>
          <a:lstStyle>
            <a:lvl1pPr marL="0" indent="0">
              <a:buNone/>
              <a:defRPr sz="2400" b="0">
                <a:solidFill>
                  <a:schemeClr val="bg1">
                    <a:lumMod val="9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Value Statement &gt;</a:t>
            </a:r>
          </a:p>
        </p:txBody>
      </p:sp>
      <p:sp>
        <p:nvSpPr>
          <p:cNvPr id="23" name="Picture Placeholder 22">
            <a:extLst>
              <a:ext uri="{FF2B5EF4-FFF2-40B4-BE49-F238E27FC236}">
                <a16:creationId xmlns:a16="http://schemas.microsoft.com/office/drawing/2014/main" id="{178F6C39-E450-8ABA-ED87-D3827DF31A65}"/>
              </a:ext>
            </a:extLst>
          </p:cNvPr>
          <p:cNvSpPr>
            <a:spLocks noGrp="1"/>
          </p:cNvSpPr>
          <p:nvPr>
            <p:ph type="pic" sz="quarter" idx="20" hasCustomPrompt="1"/>
          </p:nvPr>
        </p:nvSpPr>
        <p:spPr>
          <a:xfrm>
            <a:off x="0" y="-1"/>
            <a:ext cx="4310063" cy="6858001"/>
          </a:xfrm>
          <a:custGeom>
            <a:avLst/>
            <a:gdLst>
              <a:gd name="connsiteX0" fmla="*/ 0 w 4310063"/>
              <a:gd name="connsiteY0" fmla="*/ 1571707 h 6858001"/>
              <a:gd name="connsiteX1" fmla="*/ 4310063 w 4310063"/>
              <a:gd name="connsiteY1" fmla="*/ 1571707 h 6858001"/>
              <a:gd name="connsiteX2" fmla="*/ 4310063 w 4310063"/>
              <a:gd name="connsiteY2" fmla="*/ 6858001 h 6858001"/>
              <a:gd name="connsiteX3" fmla="*/ 0 w 4310063"/>
              <a:gd name="connsiteY3" fmla="*/ 6858001 h 6858001"/>
              <a:gd name="connsiteX4" fmla="*/ 0 w 4310063"/>
              <a:gd name="connsiteY4" fmla="*/ 0 h 6858001"/>
              <a:gd name="connsiteX5" fmla="*/ 4310063 w 4310063"/>
              <a:gd name="connsiteY5" fmla="*/ 0 h 6858001"/>
              <a:gd name="connsiteX6" fmla="*/ 4310063 w 4310063"/>
              <a:gd name="connsiteY6" fmla="*/ 1525988 h 6858001"/>
              <a:gd name="connsiteX7" fmla="*/ 0 w 4310063"/>
              <a:gd name="connsiteY7" fmla="*/ 152598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0063" h="6858001">
                <a:moveTo>
                  <a:pt x="0" y="1571707"/>
                </a:moveTo>
                <a:lnTo>
                  <a:pt x="4310063" y="1571707"/>
                </a:lnTo>
                <a:lnTo>
                  <a:pt x="4310063" y="6858001"/>
                </a:lnTo>
                <a:lnTo>
                  <a:pt x="0" y="6858001"/>
                </a:lnTo>
                <a:close/>
                <a:moveTo>
                  <a:pt x="0" y="0"/>
                </a:moveTo>
                <a:lnTo>
                  <a:pt x="4310063" y="0"/>
                </a:lnTo>
                <a:lnTo>
                  <a:pt x="4310063" y="1525988"/>
                </a:lnTo>
                <a:lnTo>
                  <a:pt x="0" y="1525988"/>
                </a:lnTo>
                <a:close/>
              </a:path>
            </a:pathLst>
          </a:custGeom>
          <a:solidFill>
            <a:srgbClr val="FFFF00"/>
          </a:solidFill>
        </p:spPr>
        <p:txBody>
          <a:bodyPr wrap="square" anchor="ctr">
            <a:noAutofit/>
          </a:bodyPr>
          <a:lstStyle>
            <a:lvl1pPr marL="0" indent="0" algn="ctr">
              <a:buNone/>
              <a:defRPr/>
            </a:lvl1pPr>
          </a:lstStyle>
          <a:p>
            <a:r>
              <a:rPr lang="en-US"/>
              <a:t>&lt; Insert Photo &gt;</a:t>
            </a:r>
          </a:p>
        </p:txBody>
      </p:sp>
      <p:sp>
        <p:nvSpPr>
          <p:cNvPr id="29" name="Oval 28">
            <a:extLst>
              <a:ext uri="{FF2B5EF4-FFF2-40B4-BE49-F238E27FC236}">
                <a16:creationId xmlns:a16="http://schemas.microsoft.com/office/drawing/2014/main" id="{F0C56BBA-275C-847F-B8CA-5F4956F2431E}"/>
              </a:ext>
            </a:extLst>
          </p:cNvPr>
          <p:cNvSpPr/>
          <p:nvPr userDrawn="1"/>
        </p:nvSpPr>
        <p:spPr>
          <a:xfrm>
            <a:off x="4608943" y="830199"/>
            <a:ext cx="1392480" cy="139248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13">
            <a:extLst>
              <a:ext uri="{FF2B5EF4-FFF2-40B4-BE49-F238E27FC236}">
                <a16:creationId xmlns:a16="http://schemas.microsoft.com/office/drawing/2014/main" id="{FF507A85-5D08-3DA0-371E-839D32AA6316}"/>
              </a:ext>
            </a:extLst>
          </p:cNvPr>
          <p:cNvSpPr>
            <a:spLocks noGrp="1"/>
          </p:cNvSpPr>
          <p:nvPr>
            <p:ph type="pic" sz="quarter" idx="12" hasCustomPrompt="1"/>
          </p:nvPr>
        </p:nvSpPr>
        <p:spPr>
          <a:xfrm>
            <a:off x="4695583" y="918954"/>
            <a:ext cx="1193800" cy="1193800"/>
          </a:xfrm>
        </p:spPr>
        <p:txBody>
          <a:bodyPr anchor="ctr">
            <a:normAutofit/>
          </a:bodyPr>
          <a:lstStyle>
            <a:lvl1pPr marL="0" indent="0" algn="ctr">
              <a:buNone/>
              <a:defRPr sz="1200">
                <a:solidFill>
                  <a:schemeClr val="bg1"/>
                </a:solidFill>
                <a:highlight>
                  <a:srgbClr val="FF0000"/>
                </a:highlight>
              </a:defRPr>
            </a:lvl1pPr>
          </a:lstStyle>
          <a:p>
            <a:r>
              <a:rPr lang="en-US"/>
              <a:t>Select Frame &gt; Insert &gt; Icon  </a:t>
            </a:r>
          </a:p>
        </p:txBody>
      </p:sp>
    </p:spTree>
    <p:extLst>
      <p:ext uri="{BB962C8B-B14F-4D97-AF65-F5344CB8AC3E}">
        <p14:creationId xmlns:p14="http://schemas.microsoft.com/office/powerpoint/2010/main" val="2263863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9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D061-6D08-5DB4-C742-16D1E6028FB1}"/>
              </a:ext>
            </a:extLst>
          </p:cNvPr>
          <p:cNvSpPr>
            <a:spLocks noGrp="1"/>
          </p:cNvSpPr>
          <p:nvPr>
            <p:ph type="title" hasCustomPrompt="1"/>
          </p:nvPr>
        </p:nvSpPr>
        <p:spPr>
          <a:xfrm>
            <a:off x="5283200" y="517525"/>
            <a:ext cx="6438900" cy="5743575"/>
          </a:xfrm>
        </p:spPr>
        <p:txBody>
          <a:bodyPr>
            <a:normAutofit/>
          </a:bodyPr>
          <a:lstStyle>
            <a:lvl1pPr>
              <a:defRPr sz="4400">
                <a:solidFill>
                  <a:schemeClr val="bg1"/>
                </a:solidFill>
              </a:defRPr>
            </a:lvl1pPr>
          </a:lstStyle>
          <a:p>
            <a:r>
              <a:rPr lang="en-US"/>
              <a:t>&lt; Insert Section </a:t>
            </a:r>
            <a:br>
              <a:rPr lang="en-US"/>
            </a:br>
            <a:r>
              <a:rPr lang="en-US"/>
              <a:t>Name &gt;</a:t>
            </a:r>
          </a:p>
        </p:txBody>
      </p:sp>
      <p:sp>
        <p:nvSpPr>
          <p:cNvPr id="4" name="Rectangle 3">
            <a:extLst>
              <a:ext uri="{FF2B5EF4-FFF2-40B4-BE49-F238E27FC236}">
                <a16:creationId xmlns:a16="http://schemas.microsoft.com/office/drawing/2014/main" id="{B473C5C9-DF53-40CA-FF96-EAC64E7A2924}"/>
              </a:ext>
            </a:extLst>
          </p:cNvPr>
          <p:cNvSpPr/>
          <p:nvPr userDrawn="1"/>
        </p:nvSpPr>
        <p:spPr>
          <a:xfrm rot="5400000">
            <a:off x="-458789" y="976312"/>
            <a:ext cx="5743575" cy="4826001"/>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4">
            <a:extLst>
              <a:ext uri="{FF2B5EF4-FFF2-40B4-BE49-F238E27FC236}">
                <a16:creationId xmlns:a16="http://schemas.microsoft.com/office/drawing/2014/main" id="{3FA6A263-FEFB-6132-2DC2-DA9555998975}"/>
              </a:ext>
            </a:extLst>
          </p:cNvPr>
          <p:cNvSpPr>
            <a:spLocks noGrp="1"/>
          </p:cNvSpPr>
          <p:nvPr>
            <p:ph type="pic" sz="quarter" idx="13" hasCustomPrompt="1"/>
          </p:nvPr>
        </p:nvSpPr>
        <p:spPr>
          <a:xfrm>
            <a:off x="584198" y="1724703"/>
            <a:ext cx="3657600" cy="3408593"/>
          </a:xfrm>
        </p:spPr>
        <p:txBody>
          <a:bodyPr anchor="ctr">
            <a:normAutofit/>
          </a:bodyPr>
          <a:lstStyle>
            <a:lvl1pPr marL="0" indent="0" algn="ctr">
              <a:buNone/>
              <a:defRPr sz="2000">
                <a:highlight>
                  <a:srgbClr val="FF0000"/>
                </a:highlight>
              </a:defRPr>
            </a:lvl1pPr>
          </a:lstStyle>
          <a:p>
            <a:r>
              <a:rPr lang="en-US"/>
              <a:t>&lt; Insert Number Icon or Section-relevant Icon &gt;</a:t>
            </a:r>
          </a:p>
        </p:txBody>
      </p:sp>
    </p:spTree>
    <p:extLst>
      <p:ext uri="{BB962C8B-B14F-4D97-AF65-F5344CB8AC3E}">
        <p14:creationId xmlns:p14="http://schemas.microsoft.com/office/powerpoint/2010/main" val="1216424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31207C19-ECB2-0BB2-6EEB-6564E0253AD9}"/>
              </a:ext>
            </a:extLst>
          </p:cNvPr>
          <p:cNvSpPr/>
          <p:nvPr userDrawn="1"/>
        </p:nvSpPr>
        <p:spPr>
          <a:xfrm rot="5400000">
            <a:off x="6728857" y="1119743"/>
            <a:ext cx="3577432" cy="6900546"/>
          </a:xfrm>
          <a:prstGeom prst="round2SameRect">
            <a:avLst>
              <a:gd name="adj1" fmla="val 18659"/>
              <a:gd name="adj2" fmla="val 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FD20FB-EFB4-49E6-E603-04C143A6AB15}"/>
              </a:ext>
            </a:extLst>
          </p:cNvPr>
          <p:cNvSpPr/>
          <p:nvPr userDrawn="1"/>
        </p:nvSpPr>
        <p:spPr>
          <a:xfrm>
            <a:off x="224155" y="-2438"/>
            <a:ext cx="4997359" cy="686043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426F8C-EBDE-DDD9-54DA-DAC7F58B7246}"/>
              </a:ext>
            </a:extLst>
          </p:cNvPr>
          <p:cNvSpPr/>
          <p:nvPr userDrawn="1"/>
        </p:nvSpPr>
        <p:spPr>
          <a:xfrm>
            <a:off x="660399" y="5329717"/>
            <a:ext cx="3940175" cy="1519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C9BB2C-7F7B-129D-1909-5E75DC1C599C}"/>
              </a:ext>
            </a:extLst>
          </p:cNvPr>
          <p:cNvSpPr>
            <a:spLocks noGrp="1"/>
          </p:cNvSpPr>
          <p:nvPr>
            <p:ph type="title" hasCustomPrompt="1"/>
          </p:nvPr>
        </p:nvSpPr>
        <p:spPr>
          <a:xfrm>
            <a:off x="5671457" y="279400"/>
            <a:ext cx="6070600" cy="2251869"/>
          </a:xfrm>
        </p:spPr>
        <p:txBody>
          <a:bodyPr anchor="b"/>
          <a:lstStyle>
            <a:lvl1pPr>
              <a:defRPr/>
            </a:lvl1pPr>
          </a:lstStyle>
          <a:p>
            <a:r>
              <a:rPr lang="en-US"/>
              <a:t>&lt; Team Member </a:t>
            </a:r>
            <a:br>
              <a:rPr lang="en-US"/>
            </a:br>
            <a:r>
              <a:rPr lang="en-US"/>
              <a:t>Value Statement &gt;</a:t>
            </a:r>
          </a:p>
        </p:txBody>
      </p:sp>
      <p:sp>
        <p:nvSpPr>
          <p:cNvPr id="8" name="Text Placeholder 7">
            <a:extLst>
              <a:ext uri="{FF2B5EF4-FFF2-40B4-BE49-F238E27FC236}">
                <a16:creationId xmlns:a16="http://schemas.microsoft.com/office/drawing/2014/main" id="{420C1D95-7FC9-90EB-DB69-E6D3EE5D62A6}"/>
              </a:ext>
            </a:extLst>
          </p:cNvPr>
          <p:cNvSpPr>
            <a:spLocks noGrp="1"/>
          </p:cNvSpPr>
          <p:nvPr>
            <p:ph type="body" sz="quarter" idx="12" hasCustomPrompt="1"/>
          </p:nvPr>
        </p:nvSpPr>
        <p:spPr>
          <a:xfrm>
            <a:off x="660399" y="5329717"/>
            <a:ext cx="3940175" cy="873921"/>
          </a:xfrm>
        </p:spPr>
        <p:txBody>
          <a:bodyPr anchor="b">
            <a:noAutofit/>
          </a:bodyPr>
          <a:lstStyle>
            <a:lvl1pPr marL="0" indent="0">
              <a:buNone/>
              <a:defRPr sz="2000" b="1">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First</a:t>
            </a:r>
            <a:br>
              <a:rPr lang="en-US"/>
            </a:br>
            <a:r>
              <a:rPr lang="en-US"/>
              <a:t>Last Name</a:t>
            </a:r>
          </a:p>
        </p:txBody>
      </p:sp>
      <p:sp>
        <p:nvSpPr>
          <p:cNvPr id="9" name="Text Placeholder 7">
            <a:extLst>
              <a:ext uri="{FF2B5EF4-FFF2-40B4-BE49-F238E27FC236}">
                <a16:creationId xmlns:a16="http://schemas.microsoft.com/office/drawing/2014/main" id="{5D45A383-DF55-B6BD-83C1-C90E02BB92B8}"/>
              </a:ext>
            </a:extLst>
          </p:cNvPr>
          <p:cNvSpPr>
            <a:spLocks noGrp="1"/>
          </p:cNvSpPr>
          <p:nvPr>
            <p:ph type="body" sz="quarter" idx="13" hasCustomPrompt="1"/>
          </p:nvPr>
        </p:nvSpPr>
        <p:spPr>
          <a:xfrm>
            <a:off x="660399" y="6203638"/>
            <a:ext cx="3940175" cy="645800"/>
          </a:xfrm>
        </p:spPr>
        <p:txBody>
          <a:bodyPr>
            <a:noAutofit/>
          </a:bodyPr>
          <a:lstStyle>
            <a:lvl1pPr marL="0" indent="0">
              <a:buNone/>
              <a:defRPr sz="1800" b="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ROLE </a:t>
            </a:r>
          </a:p>
        </p:txBody>
      </p:sp>
      <p:sp>
        <p:nvSpPr>
          <p:cNvPr id="10" name="Rectangle: Top Corners Rounded 9">
            <a:extLst>
              <a:ext uri="{FF2B5EF4-FFF2-40B4-BE49-F238E27FC236}">
                <a16:creationId xmlns:a16="http://schemas.microsoft.com/office/drawing/2014/main" id="{0F31EE4D-F217-2BC3-54F6-FD12542EE406}"/>
              </a:ext>
            </a:extLst>
          </p:cNvPr>
          <p:cNvSpPr/>
          <p:nvPr userDrawn="1"/>
        </p:nvSpPr>
        <p:spPr>
          <a:xfrm rot="1022897">
            <a:off x="987069" y="897028"/>
            <a:ext cx="3943589" cy="2629061"/>
          </a:xfrm>
          <a:prstGeom prst="round2SameRect">
            <a:avLst>
              <a:gd name="adj1" fmla="val 28440"/>
              <a:gd name="adj2" fmla="val 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F6BB25E4-29A0-1765-8B37-5EB17F01E385}"/>
              </a:ext>
            </a:extLst>
          </p:cNvPr>
          <p:cNvSpPr>
            <a:spLocks noGrp="1"/>
          </p:cNvSpPr>
          <p:nvPr>
            <p:ph type="pic" sz="quarter" idx="10" hasCustomPrompt="1"/>
          </p:nvPr>
        </p:nvSpPr>
        <p:spPr>
          <a:xfrm>
            <a:off x="660399" y="965201"/>
            <a:ext cx="3940175" cy="4364516"/>
          </a:xfrm>
          <a:prstGeom prst="round2SameRect">
            <a:avLst/>
          </a:prstGeom>
          <a:solidFill>
            <a:srgbClr val="FFFF00"/>
          </a:solidFill>
        </p:spPr>
        <p:txBody>
          <a:bodyPr anchor="ctr"/>
          <a:lstStyle>
            <a:lvl1pPr marL="0" indent="0">
              <a:buNone/>
              <a:defRPr/>
            </a:lvl1pPr>
          </a:lstStyle>
          <a:p>
            <a:r>
              <a:rPr lang="en-US"/>
              <a:t>&lt; Insert Project Photo &gt;</a:t>
            </a:r>
          </a:p>
        </p:txBody>
      </p:sp>
      <p:sp>
        <p:nvSpPr>
          <p:cNvPr id="20" name="SmartArt Placeholder 19">
            <a:extLst>
              <a:ext uri="{FF2B5EF4-FFF2-40B4-BE49-F238E27FC236}">
                <a16:creationId xmlns:a16="http://schemas.microsoft.com/office/drawing/2014/main" id="{9DE534CC-9040-C1BE-2C35-ED9B686396F3}"/>
              </a:ext>
            </a:extLst>
          </p:cNvPr>
          <p:cNvSpPr>
            <a:spLocks noGrp="1"/>
          </p:cNvSpPr>
          <p:nvPr>
            <p:ph type="dgm" sz="quarter" idx="14"/>
          </p:nvPr>
        </p:nvSpPr>
        <p:spPr>
          <a:xfrm>
            <a:off x="5221288" y="2906316"/>
            <a:ext cx="6627812" cy="3202944"/>
          </a:xfrm>
        </p:spPr>
        <p:txBody>
          <a:bodyPr/>
          <a:lstStyle/>
          <a:p>
            <a:endParaRPr lang="en-US"/>
          </a:p>
        </p:txBody>
      </p:sp>
      <p:sp>
        <p:nvSpPr>
          <p:cNvPr id="25" name="Picture Placeholder 4">
            <a:extLst>
              <a:ext uri="{FF2B5EF4-FFF2-40B4-BE49-F238E27FC236}">
                <a16:creationId xmlns:a16="http://schemas.microsoft.com/office/drawing/2014/main" id="{A3855B61-05C5-DEDC-36B4-A61F64FF112B}"/>
              </a:ext>
            </a:extLst>
          </p:cNvPr>
          <p:cNvSpPr>
            <a:spLocks noGrp="1"/>
          </p:cNvSpPr>
          <p:nvPr>
            <p:ph type="pic" sz="quarter" idx="16" hasCustomPrompt="1"/>
          </p:nvPr>
        </p:nvSpPr>
        <p:spPr>
          <a:xfrm>
            <a:off x="5372100" y="3070173"/>
            <a:ext cx="914400" cy="849239"/>
          </a:xfrm>
          <a:prstGeom prst="round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26" name="Picture Placeholder 4">
            <a:extLst>
              <a:ext uri="{FF2B5EF4-FFF2-40B4-BE49-F238E27FC236}">
                <a16:creationId xmlns:a16="http://schemas.microsoft.com/office/drawing/2014/main" id="{35BC0F4F-4CD0-74D2-7537-60951FAF0E84}"/>
              </a:ext>
            </a:extLst>
          </p:cNvPr>
          <p:cNvSpPr>
            <a:spLocks noGrp="1"/>
          </p:cNvSpPr>
          <p:nvPr>
            <p:ph type="pic" sz="quarter" idx="17" hasCustomPrompt="1"/>
          </p:nvPr>
        </p:nvSpPr>
        <p:spPr>
          <a:xfrm>
            <a:off x="5372100" y="5133021"/>
            <a:ext cx="914400" cy="849239"/>
          </a:xfrm>
          <a:prstGeom prst="roundRect">
            <a:avLst/>
          </a:prstGeom>
        </p:spPr>
        <p:txBody>
          <a:bodyPr anchor="ctr">
            <a:noAutofit/>
          </a:bodyPr>
          <a:lstStyle>
            <a:lvl1pPr marL="0" indent="0" algn="ctr">
              <a:buNone/>
              <a:defRPr sz="1400">
                <a:highlight>
                  <a:srgbClr val="FF0000"/>
                </a:highlight>
              </a:defRPr>
            </a:lvl1pPr>
          </a:lstStyle>
          <a:p>
            <a:r>
              <a:rPr lang="en-US"/>
              <a:t>&lt; Insert Icon &gt;</a:t>
            </a:r>
          </a:p>
        </p:txBody>
      </p:sp>
      <p:sp>
        <p:nvSpPr>
          <p:cNvPr id="27" name="Picture Placeholder 4">
            <a:extLst>
              <a:ext uri="{FF2B5EF4-FFF2-40B4-BE49-F238E27FC236}">
                <a16:creationId xmlns:a16="http://schemas.microsoft.com/office/drawing/2014/main" id="{212E3FA9-DFCC-072C-D7CA-DFACEE7A18B8}"/>
              </a:ext>
            </a:extLst>
          </p:cNvPr>
          <p:cNvSpPr>
            <a:spLocks noGrp="1"/>
          </p:cNvSpPr>
          <p:nvPr>
            <p:ph type="pic" sz="quarter" idx="18" hasCustomPrompt="1"/>
          </p:nvPr>
        </p:nvSpPr>
        <p:spPr>
          <a:xfrm>
            <a:off x="5372100" y="4109409"/>
            <a:ext cx="914400" cy="849239"/>
          </a:xfrm>
          <a:prstGeom prst="roundRect">
            <a:avLst/>
          </a:prstGeom>
        </p:spPr>
        <p:txBody>
          <a:bodyPr anchor="ctr">
            <a:normAutofit/>
          </a:bodyPr>
          <a:lstStyle>
            <a:lvl1pPr marL="0" indent="0" algn="ctr">
              <a:buNone/>
              <a:defRPr sz="1400">
                <a:highlight>
                  <a:srgbClr val="FF0000"/>
                </a:highlight>
              </a:defRPr>
            </a:lvl1pPr>
          </a:lstStyle>
          <a:p>
            <a:r>
              <a:rPr lang="en-US"/>
              <a:t>Select Frame &gt; Insert &gt; Icon </a:t>
            </a:r>
          </a:p>
        </p:txBody>
      </p:sp>
    </p:spTree>
    <p:extLst>
      <p:ext uri="{BB962C8B-B14F-4D97-AF65-F5344CB8AC3E}">
        <p14:creationId xmlns:p14="http://schemas.microsoft.com/office/powerpoint/2010/main" val="3009446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31207C19-ECB2-0BB2-6EEB-6564E0253AD9}"/>
              </a:ext>
            </a:extLst>
          </p:cNvPr>
          <p:cNvSpPr/>
          <p:nvPr userDrawn="1"/>
        </p:nvSpPr>
        <p:spPr>
          <a:xfrm rot="5400000">
            <a:off x="6953011" y="1119743"/>
            <a:ext cx="3577432" cy="6900546"/>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FD20FB-EFB4-49E6-E603-04C143A6AB15}"/>
              </a:ext>
            </a:extLst>
          </p:cNvPr>
          <p:cNvSpPr/>
          <p:nvPr userDrawn="1"/>
        </p:nvSpPr>
        <p:spPr>
          <a:xfrm>
            <a:off x="55979" y="-2438"/>
            <a:ext cx="4822409" cy="68604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C9BB2C-7F7B-129D-1909-5E75DC1C599C}"/>
              </a:ext>
            </a:extLst>
          </p:cNvPr>
          <p:cNvSpPr>
            <a:spLocks noGrp="1"/>
          </p:cNvSpPr>
          <p:nvPr>
            <p:ph type="title" hasCustomPrompt="1"/>
          </p:nvPr>
        </p:nvSpPr>
        <p:spPr>
          <a:xfrm>
            <a:off x="5417457" y="279400"/>
            <a:ext cx="6070600" cy="2251869"/>
          </a:xfrm>
        </p:spPr>
        <p:txBody>
          <a:bodyPr anchor="b"/>
          <a:lstStyle>
            <a:lvl1pPr>
              <a:defRPr/>
            </a:lvl1pPr>
          </a:lstStyle>
          <a:p>
            <a:r>
              <a:rPr lang="en-US"/>
              <a:t>&lt; Team Member </a:t>
            </a:r>
            <a:br>
              <a:rPr lang="en-US"/>
            </a:br>
            <a:r>
              <a:rPr lang="en-US"/>
              <a:t>Value Statement &gt;</a:t>
            </a:r>
          </a:p>
        </p:txBody>
      </p:sp>
      <p:sp>
        <p:nvSpPr>
          <p:cNvPr id="8" name="Text Placeholder 7">
            <a:extLst>
              <a:ext uri="{FF2B5EF4-FFF2-40B4-BE49-F238E27FC236}">
                <a16:creationId xmlns:a16="http://schemas.microsoft.com/office/drawing/2014/main" id="{420C1D95-7FC9-90EB-DB69-E6D3EE5D62A6}"/>
              </a:ext>
            </a:extLst>
          </p:cNvPr>
          <p:cNvSpPr>
            <a:spLocks noGrp="1"/>
          </p:cNvSpPr>
          <p:nvPr>
            <p:ph type="body" sz="quarter" idx="12" hasCustomPrompt="1"/>
          </p:nvPr>
        </p:nvSpPr>
        <p:spPr>
          <a:xfrm>
            <a:off x="463905" y="4944749"/>
            <a:ext cx="3940175" cy="873921"/>
          </a:xfrm>
        </p:spPr>
        <p:txBody>
          <a:bodyPr anchor="b">
            <a:noAutofit/>
          </a:bodyPr>
          <a:lstStyle>
            <a:lvl1pPr marL="0" indent="0">
              <a:buNone/>
              <a:defRPr sz="2800" b="1">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First</a:t>
            </a:r>
            <a:br>
              <a:rPr lang="en-US"/>
            </a:br>
            <a:r>
              <a:rPr lang="en-US"/>
              <a:t>Last Name</a:t>
            </a:r>
          </a:p>
        </p:txBody>
      </p:sp>
      <p:sp>
        <p:nvSpPr>
          <p:cNvPr id="9" name="Text Placeholder 7">
            <a:extLst>
              <a:ext uri="{FF2B5EF4-FFF2-40B4-BE49-F238E27FC236}">
                <a16:creationId xmlns:a16="http://schemas.microsoft.com/office/drawing/2014/main" id="{5D45A383-DF55-B6BD-83C1-C90E02BB92B8}"/>
              </a:ext>
            </a:extLst>
          </p:cNvPr>
          <p:cNvSpPr>
            <a:spLocks noGrp="1"/>
          </p:cNvSpPr>
          <p:nvPr>
            <p:ph type="body" sz="quarter" idx="13" hasCustomPrompt="1"/>
          </p:nvPr>
        </p:nvSpPr>
        <p:spPr>
          <a:xfrm>
            <a:off x="449944" y="5818670"/>
            <a:ext cx="4428444" cy="540062"/>
          </a:xfrm>
          <a:solidFill>
            <a:schemeClr val="accent1"/>
          </a:solidFill>
        </p:spPr>
        <p:txBody>
          <a:bodyPr anchor="ctr">
            <a:noAutofit/>
          </a:bodyPr>
          <a:lstStyle>
            <a:lvl1pPr marL="0" indent="0">
              <a:buNone/>
              <a:defRPr sz="1800" b="1">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ROLE </a:t>
            </a:r>
          </a:p>
        </p:txBody>
      </p:sp>
      <p:sp>
        <p:nvSpPr>
          <p:cNvPr id="14" name="Picture Placeholder 13">
            <a:extLst>
              <a:ext uri="{FF2B5EF4-FFF2-40B4-BE49-F238E27FC236}">
                <a16:creationId xmlns:a16="http://schemas.microsoft.com/office/drawing/2014/main" id="{F6BB25E4-29A0-1765-8B37-5EB17F01E385}"/>
              </a:ext>
            </a:extLst>
          </p:cNvPr>
          <p:cNvSpPr>
            <a:spLocks noGrp="1"/>
          </p:cNvSpPr>
          <p:nvPr>
            <p:ph type="pic" sz="quarter" idx="10" hasCustomPrompt="1"/>
          </p:nvPr>
        </p:nvSpPr>
        <p:spPr>
          <a:xfrm>
            <a:off x="449943" y="288898"/>
            <a:ext cx="3940175" cy="4364516"/>
          </a:xfrm>
          <a:prstGeom prst="round2SameRect">
            <a:avLst/>
          </a:prstGeom>
          <a:solidFill>
            <a:srgbClr val="FFFF00"/>
          </a:solidFill>
        </p:spPr>
        <p:txBody>
          <a:bodyPr anchor="ctr"/>
          <a:lstStyle>
            <a:lvl1pPr marL="0" indent="0">
              <a:buNone/>
              <a:defRPr/>
            </a:lvl1pPr>
          </a:lstStyle>
          <a:p>
            <a:r>
              <a:rPr lang="en-US"/>
              <a:t>&lt; Insert Project Photo &gt;</a:t>
            </a:r>
          </a:p>
        </p:txBody>
      </p:sp>
      <p:sp>
        <p:nvSpPr>
          <p:cNvPr id="20" name="SmartArt Placeholder 19">
            <a:extLst>
              <a:ext uri="{FF2B5EF4-FFF2-40B4-BE49-F238E27FC236}">
                <a16:creationId xmlns:a16="http://schemas.microsoft.com/office/drawing/2014/main" id="{9DE534CC-9040-C1BE-2C35-ED9B686396F3}"/>
              </a:ext>
            </a:extLst>
          </p:cNvPr>
          <p:cNvSpPr>
            <a:spLocks noGrp="1"/>
          </p:cNvSpPr>
          <p:nvPr>
            <p:ph type="dgm" sz="quarter" idx="14"/>
          </p:nvPr>
        </p:nvSpPr>
        <p:spPr>
          <a:xfrm>
            <a:off x="5221288" y="2906316"/>
            <a:ext cx="6627812" cy="3202944"/>
          </a:xfrm>
        </p:spPr>
        <p:txBody>
          <a:bodyPr/>
          <a:lstStyle/>
          <a:p>
            <a:endParaRPr lang="en-US"/>
          </a:p>
        </p:txBody>
      </p:sp>
      <p:sp>
        <p:nvSpPr>
          <p:cNvPr id="25" name="Picture Placeholder 4">
            <a:extLst>
              <a:ext uri="{FF2B5EF4-FFF2-40B4-BE49-F238E27FC236}">
                <a16:creationId xmlns:a16="http://schemas.microsoft.com/office/drawing/2014/main" id="{A3855B61-05C5-DEDC-36B4-A61F64FF112B}"/>
              </a:ext>
            </a:extLst>
          </p:cNvPr>
          <p:cNvSpPr>
            <a:spLocks noGrp="1"/>
          </p:cNvSpPr>
          <p:nvPr>
            <p:ph type="pic" sz="quarter" idx="16" hasCustomPrompt="1"/>
          </p:nvPr>
        </p:nvSpPr>
        <p:spPr>
          <a:xfrm>
            <a:off x="5372100" y="3070173"/>
            <a:ext cx="914400" cy="849239"/>
          </a:xfrm>
          <a:prstGeom prst="round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26" name="Picture Placeholder 4">
            <a:extLst>
              <a:ext uri="{FF2B5EF4-FFF2-40B4-BE49-F238E27FC236}">
                <a16:creationId xmlns:a16="http://schemas.microsoft.com/office/drawing/2014/main" id="{35BC0F4F-4CD0-74D2-7537-60951FAF0E84}"/>
              </a:ext>
            </a:extLst>
          </p:cNvPr>
          <p:cNvSpPr>
            <a:spLocks noGrp="1"/>
          </p:cNvSpPr>
          <p:nvPr>
            <p:ph type="pic" sz="quarter" idx="17" hasCustomPrompt="1"/>
          </p:nvPr>
        </p:nvSpPr>
        <p:spPr>
          <a:xfrm>
            <a:off x="5372100" y="5133021"/>
            <a:ext cx="914400" cy="849239"/>
          </a:xfrm>
          <a:prstGeom prst="roundRect">
            <a:avLst/>
          </a:prstGeom>
        </p:spPr>
        <p:txBody>
          <a:bodyPr anchor="ctr">
            <a:noAutofit/>
          </a:bodyPr>
          <a:lstStyle>
            <a:lvl1pPr marL="0" indent="0" algn="ctr">
              <a:buNone/>
              <a:defRPr sz="1400">
                <a:highlight>
                  <a:srgbClr val="FF0000"/>
                </a:highlight>
              </a:defRPr>
            </a:lvl1pPr>
          </a:lstStyle>
          <a:p>
            <a:r>
              <a:rPr lang="en-US"/>
              <a:t>&lt; Insert Icon &gt;</a:t>
            </a:r>
          </a:p>
        </p:txBody>
      </p:sp>
      <p:sp>
        <p:nvSpPr>
          <p:cNvPr id="27" name="Picture Placeholder 4">
            <a:extLst>
              <a:ext uri="{FF2B5EF4-FFF2-40B4-BE49-F238E27FC236}">
                <a16:creationId xmlns:a16="http://schemas.microsoft.com/office/drawing/2014/main" id="{212E3FA9-DFCC-072C-D7CA-DFACEE7A18B8}"/>
              </a:ext>
            </a:extLst>
          </p:cNvPr>
          <p:cNvSpPr>
            <a:spLocks noGrp="1"/>
          </p:cNvSpPr>
          <p:nvPr>
            <p:ph type="pic" sz="quarter" idx="18" hasCustomPrompt="1"/>
          </p:nvPr>
        </p:nvSpPr>
        <p:spPr>
          <a:xfrm>
            <a:off x="5372100" y="4109409"/>
            <a:ext cx="914400" cy="849239"/>
          </a:xfrm>
          <a:prstGeom prst="roundRect">
            <a:avLst/>
          </a:prstGeom>
        </p:spPr>
        <p:txBody>
          <a:bodyPr anchor="ctr">
            <a:normAutofit/>
          </a:bodyPr>
          <a:lstStyle>
            <a:lvl1pPr marL="0" indent="0" algn="ctr">
              <a:buNone/>
              <a:defRPr sz="1400">
                <a:highlight>
                  <a:srgbClr val="FF0000"/>
                </a:highlight>
              </a:defRPr>
            </a:lvl1pPr>
          </a:lstStyle>
          <a:p>
            <a:r>
              <a:rPr lang="en-US"/>
              <a:t>Select Frame &gt; Insert &gt; Icon </a:t>
            </a:r>
          </a:p>
        </p:txBody>
      </p:sp>
      <p:cxnSp>
        <p:nvCxnSpPr>
          <p:cNvPr id="4" name="Straight Connector 3">
            <a:extLst>
              <a:ext uri="{FF2B5EF4-FFF2-40B4-BE49-F238E27FC236}">
                <a16:creationId xmlns:a16="http://schemas.microsoft.com/office/drawing/2014/main" id="{023E7262-FCF1-38FF-74DB-F56BB2000DA2}"/>
              </a:ext>
            </a:extLst>
          </p:cNvPr>
          <p:cNvCxnSpPr/>
          <p:nvPr userDrawn="1"/>
        </p:nvCxnSpPr>
        <p:spPr>
          <a:xfrm>
            <a:off x="0" y="4666114"/>
            <a:ext cx="5221288"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C391E71-2938-98AD-0A90-CEAF66AB8259}"/>
              </a:ext>
            </a:extLst>
          </p:cNvPr>
          <p:cNvCxnSpPr>
            <a:cxnSpLocks/>
          </p:cNvCxnSpPr>
          <p:nvPr userDrawn="1"/>
        </p:nvCxnSpPr>
        <p:spPr>
          <a:xfrm>
            <a:off x="5272088" y="2765002"/>
            <a:ext cx="0" cy="359373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665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3E6CFBC-3196-9E9F-DE69-2FA566B6DA10}"/>
              </a:ext>
            </a:extLst>
          </p:cNvPr>
          <p:cNvSpPr>
            <a:spLocks noGrp="1"/>
          </p:cNvSpPr>
          <p:nvPr>
            <p:ph type="body" sz="quarter" idx="11" hasCustomPrompt="1"/>
          </p:nvPr>
        </p:nvSpPr>
        <p:spPr>
          <a:xfrm>
            <a:off x="4013200" y="2349500"/>
            <a:ext cx="8178800" cy="1079500"/>
          </a:xfrm>
          <a:solidFill>
            <a:schemeClr val="accent1"/>
          </a:solidFill>
        </p:spPr>
        <p:txBody>
          <a:bodyPr anchor="ctr"/>
          <a:lstStyle>
            <a:lvl1pPr marL="91440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 Name</a:t>
            </a:r>
          </a:p>
          <a:p>
            <a:pPr lvl="0"/>
            <a:r>
              <a:rPr lang="en-US"/>
              <a:t>TITLE</a:t>
            </a:r>
          </a:p>
        </p:txBody>
      </p:sp>
      <p:sp>
        <p:nvSpPr>
          <p:cNvPr id="4" name="Picture Placeholder 3">
            <a:extLst>
              <a:ext uri="{FF2B5EF4-FFF2-40B4-BE49-F238E27FC236}">
                <a16:creationId xmlns:a16="http://schemas.microsoft.com/office/drawing/2014/main" id="{17F2E533-E27C-11A6-56DD-C7C48A5CDDC2}"/>
              </a:ext>
            </a:extLst>
          </p:cNvPr>
          <p:cNvSpPr>
            <a:spLocks noGrp="1"/>
          </p:cNvSpPr>
          <p:nvPr>
            <p:ph type="pic" sz="quarter" idx="10"/>
          </p:nvPr>
        </p:nvSpPr>
        <p:spPr>
          <a:xfrm>
            <a:off x="-736600" y="2019300"/>
            <a:ext cx="5334000" cy="4305300"/>
          </a:xfrm>
          <a:prstGeom prst="roundRect">
            <a:avLst/>
          </a:prstGeom>
          <a:solidFill>
            <a:srgbClr val="FFFF00"/>
          </a:solidFill>
        </p:spPr>
        <p:txBody>
          <a:bodyPr/>
          <a:lstStyle/>
          <a:p>
            <a:endParaRPr lang="en-US"/>
          </a:p>
        </p:txBody>
      </p:sp>
      <p:sp>
        <p:nvSpPr>
          <p:cNvPr id="2" name="Title 1">
            <a:extLst>
              <a:ext uri="{FF2B5EF4-FFF2-40B4-BE49-F238E27FC236}">
                <a16:creationId xmlns:a16="http://schemas.microsoft.com/office/drawing/2014/main" id="{E76A2A21-8772-18D1-146B-6F9C3D1875CC}"/>
              </a:ext>
            </a:extLst>
          </p:cNvPr>
          <p:cNvSpPr>
            <a:spLocks noGrp="1"/>
          </p:cNvSpPr>
          <p:nvPr>
            <p:ph type="title"/>
          </p:nvPr>
        </p:nvSpPr>
        <p:spPr/>
        <p:txBody>
          <a:bodyPr/>
          <a:lstStyle/>
          <a:p>
            <a:r>
              <a:rPr lang="en-US"/>
              <a:t>Click to edit Master title style</a:t>
            </a:r>
          </a:p>
        </p:txBody>
      </p:sp>
      <p:sp>
        <p:nvSpPr>
          <p:cNvPr id="23" name="Text Placeholder 22">
            <a:extLst>
              <a:ext uri="{FF2B5EF4-FFF2-40B4-BE49-F238E27FC236}">
                <a16:creationId xmlns:a16="http://schemas.microsoft.com/office/drawing/2014/main" id="{53AC66A8-2EAC-C163-A72A-3E86CE72818F}"/>
              </a:ext>
            </a:extLst>
          </p:cNvPr>
          <p:cNvSpPr>
            <a:spLocks noGrp="1"/>
          </p:cNvSpPr>
          <p:nvPr>
            <p:ph type="body" sz="quarter" idx="12"/>
          </p:nvPr>
        </p:nvSpPr>
        <p:spPr>
          <a:xfrm>
            <a:off x="5041900" y="3644900"/>
            <a:ext cx="6311900" cy="267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24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53AC66A8-2EAC-C163-A72A-3E86CE72818F}"/>
              </a:ext>
            </a:extLst>
          </p:cNvPr>
          <p:cNvSpPr>
            <a:spLocks noGrp="1"/>
          </p:cNvSpPr>
          <p:nvPr>
            <p:ph type="body" sz="quarter" idx="12"/>
          </p:nvPr>
        </p:nvSpPr>
        <p:spPr>
          <a:xfrm>
            <a:off x="857250" y="2913063"/>
            <a:ext cx="6311900" cy="1325564"/>
          </a:xfrm>
          <a:prstGeom prst="roundRect">
            <a:avLst/>
          </a:prstGeom>
          <a:solidFill>
            <a:schemeClr val="bg1">
              <a:lumMod val="95000"/>
            </a:schemeClr>
          </a:solidFill>
        </p:spPr>
        <p:txBody>
          <a:bodyPr>
            <a:normAutofit/>
          </a:bodyPr>
          <a:lstStyle>
            <a:lvl1pPr>
              <a:defRPr sz="1800"/>
            </a:lvl1pPr>
            <a:lvl2pPr>
              <a:defRPr sz="1800"/>
            </a:lvl2pPr>
            <a:lvl3pPr>
              <a:defRPr sz="1800"/>
            </a:lvl3pPr>
            <a:lvl4pPr>
              <a:defRPr sz="1800"/>
            </a:lvl4pPr>
            <a:lvl5pPr>
              <a:defRPr sz="1800"/>
            </a:lvl5pPr>
          </a:lstStyle>
          <a:p>
            <a:pPr lvl="0"/>
            <a:endParaRPr lang="en-US"/>
          </a:p>
          <a:p>
            <a:pPr lvl="0"/>
            <a:r>
              <a:rPr lang="en-US"/>
              <a:t>&lt; Text &gt;</a:t>
            </a:r>
          </a:p>
        </p:txBody>
      </p:sp>
      <p:sp>
        <p:nvSpPr>
          <p:cNvPr id="17" name="Text Placeholder 16">
            <a:extLst>
              <a:ext uri="{FF2B5EF4-FFF2-40B4-BE49-F238E27FC236}">
                <a16:creationId xmlns:a16="http://schemas.microsoft.com/office/drawing/2014/main" id="{03E6CFBC-3196-9E9F-DE69-2FA566B6DA10}"/>
              </a:ext>
            </a:extLst>
          </p:cNvPr>
          <p:cNvSpPr>
            <a:spLocks noGrp="1"/>
          </p:cNvSpPr>
          <p:nvPr>
            <p:ph type="body" sz="quarter" idx="11" hasCustomPrompt="1"/>
          </p:nvPr>
        </p:nvSpPr>
        <p:spPr>
          <a:xfrm rot="5400000">
            <a:off x="3625850" y="-1111250"/>
            <a:ext cx="711200" cy="7962900"/>
          </a:xfrm>
          <a:prstGeom prst="round2SameRect">
            <a:avLst/>
          </a:prstGeom>
          <a:solidFill>
            <a:schemeClr val="accent1"/>
          </a:solidFill>
        </p:spPr>
        <p:txBody>
          <a:bodyPr vert="vert270" anchor="ctr">
            <a:normAutofit/>
          </a:bodyPr>
          <a:lstStyle>
            <a:lvl1pPr marL="914400" indent="0">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 Name - TITLE</a:t>
            </a:r>
          </a:p>
        </p:txBody>
      </p:sp>
      <p:sp>
        <p:nvSpPr>
          <p:cNvPr id="4" name="Picture Placeholder 3">
            <a:extLst>
              <a:ext uri="{FF2B5EF4-FFF2-40B4-BE49-F238E27FC236}">
                <a16:creationId xmlns:a16="http://schemas.microsoft.com/office/drawing/2014/main" id="{17F2E533-E27C-11A6-56DD-C7C48A5CDDC2}"/>
              </a:ext>
            </a:extLst>
          </p:cNvPr>
          <p:cNvSpPr>
            <a:spLocks noGrp="1"/>
          </p:cNvSpPr>
          <p:nvPr>
            <p:ph type="pic" sz="quarter" idx="10" hasCustomPrompt="1"/>
          </p:nvPr>
        </p:nvSpPr>
        <p:spPr>
          <a:xfrm>
            <a:off x="8178800" y="1900236"/>
            <a:ext cx="4013200" cy="4424363"/>
          </a:xfrm>
          <a:prstGeom prst="roundRect">
            <a:avLst>
              <a:gd name="adj" fmla="val 0"/>
            </a:avLst>
          </a:prstGeom>
          <a:solidFill>
            <a:srgbClr val="FFFF00"/>
          </a:solidFill>
        </p:spPr>
        <p:txBody>
          <a:bodyPr anchor="ctr">
            <a:normAutofit/>
          </a:bodyPr>
          <a:lstStyle>
            <a:lvl1pPr marL="0" indent="0" algn="ctr">
              <a:buNone/>
              <a:defRPr sz="1800"/>
            </a:lvl1pPr>
          </a:lstStyle>
          <a:p>
            <a:r>
              <a:rPr lang="en-US"/>
              <a:t>&lt; Insert Picture or Graphic &gt;</a:t>
            </a:r>
          </a:p>
        </p:txBody>
      </p:sp>
      <p:sp>
        <p:nvSpPr>
          <p:cNvPr id="2" name="Title 1">
            <a:extLst>
              <a:ext uri="{FF2B5EF4-FFF2-40B4-BE49-F238E27FC236}">
                <a16:creationId xmlns:a16="http://schemas.microsoft.com/office/drawing/2014/main" id="{E76A2A21-8772-18D1-146B-6F9C3D1875CC}"/>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880421DF-5532-FD59-5615-E42146680A75}"/>
              </a:ext>
            </a:extLst>
          </p:cNvPr>
          <p:cNvSpPr>
            <a:spLocks noGrp="1"/>
          </p:cNvSpPr>
          <p:nvPr>
            <p:ph type="pic" sz="quarter" idx="13" hasCustomPrompt="1"/>
          </p:nvPr>
        </p:nvSpPr>
        <p:spPr>
          <a:xfrm>
            <a:off x="6223000" y="1900236"/>
            <a:ext cx="1422400" cy="1325564"/>
          </a:xfrm>
        </p:spPr>
        <p:txBody>
          <a:bodyPr anchor="ctr">
            <a:normAutofit/>
          </a:bodyPr>
          <a:lstStyle>
            <a:lvl1pPr marL="0" indent="0">
              <a:buNone/>
              <a:defRPr sz="1400">
                <a:highlight>
                  <a:srgbClr val="FF0000"/>
                </a:highlight>
              </a:defRPr>
            </a:lvl1pPr>
          </a:lstStyle>
          <a:p>
            <a:r>
              <a:rPr lang="en-US"/>
              <a:t>&lt; Insert Headshot w/o Background &gt;</a:t>
            </a:r>
          </a:p>
        </p:txBody>
      </p:sp>
      <p:sp>
        <p:nvSpPr>
          <p:cNvPr id="9" name="Text Placeholder 22">
            <a:extLst>
              <a:ext uri="{FF2B5EF4-FFF2-40B4-BE49-F238E27FC236}">
                <a16:creationId xmlns:a16="http://schemas.microsoft.com/office/drawing/2014/main" id="{0533E04D-A624-5ADC-58F3-E3A2311D48DB}"/>
              </a:ext>
            </a:extLst>
          </p:cNvPr>
          <p:cNvSpPr>
            <a:spLocks noGrp="1"/>
          </p:cNvSpPr>
          <p:nvPr>
            <p:ph type="body" sz="quarter" idx="14"/>
          </p:nvPr>
        </p:nvSpPr>
        <p:spPr>
          <a:xfrm>
            <a:off x="857250" y="5389563"/>
            <a:ext cx="6311900" cy="1325564"/>
          </a:xfrm>
          <a:prstGeom prst="roundRect">
            <a:avLst/>
          </a:prstGeom>
          <a:solidFill>
            <a:schemeClr val="bg1">
              <a:lumMod val="95000"/>
            </a:schemeClr>
          </a:solidFill>
        </p:spPr>
        <p:txBody>
          <a:bodyPr>
            <a:normAutofit/>
          </a:bodyPr>
          <a:lstStyle>
            <a:lvl1pPr>
              <a:defRPr sz="1800"/>
            </a:lvl1pPr>
            <a:lvl2pPr>
              <a:defRPr sz="1800"/>
            </a:lvl2pPr>
            <a:lvl3pPr>
              <a:defRPr sz="1800"/>
            </a:lvl3pPr>
            <a:lvl4pPr>
              <a:defRPr sz="1800"/>
            </a:lvl4pPr>
            <a:lvl5pPr>
              <a:defRPr sz="1800"/>
            </a:lvl5pPr>
          </a:lstStyle>
          <a:p>
            <a:pPr lvl="0"/>
            <a:endParaRPr lang="en-US"/>
          </a:p>
          <a:p>
            <a:pPr lvl="0"/>
            <a:r>
              <a:rPr lang="en-US"/>
              <a:t>&lt; Text &gt;</a:t>
            </a:r>
          </a:p>
        </p:txBody>
      </p:sp>
      <p:sp>
        <p:nvSpPr>
          <p:cNvPr id="10" name="Text Placeholder 16">
            <a:extLst>
              <a:ext uri="{FF2B5EF4-FFF2-40B4-BE49-F238E27FC236}">
                <a16:creationId xmlns:a16="http://schemas.microsoft.com/office/drawing/2014/main" id="{9AB0E717-3BF9-0C8B-44C5-B4B1EABAAF72}"/>
              </a:ext>
            </a:extLst>
          </p:cNvPr>
          <p:cNvSpPr>
            <a:spLocks noGrp="1"/>
          </p:cNvSpPr>
          <p:nvPr>
            <p:ph type="body" sz="quarter" idx="15" hasCustomPrompt="1"/>
          </p:nvPr>
        </p:nvSpPr>
        <p:spPr>
          <a:xfrm rot="5400000">
            <a:off x="3625850" y="1365250"/>
            <a:ext cx="711200" cy="7962900"/>
          </a:xfrm>
          <a:prstGeom prst="round2SameRect">
            <a:avLst/>
          </a:prstGeom>
          <a:solidFill>
            <a:schemeClr val="accent1"/>
          </a:solidFill>
        </p:spPr>
        <p:txBody>
          <a:bodyPr vert="vert270" anchor="ctr">
            <a:normAutofit/>
          </a:bodyPr>
          <a:lstStyle>
            <a:lvl1pPr marL="914400" indent="0">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 Name - TITLE</a:t>
            </a:r>
          </a:p>
        </p:txBody>
      </p:sp>
      <p:sp>
        <p:nvSpPr>
          <p:cNvPr id="11" name="Picture Placeholder 4">
            <a:extLst>
              <a:ext uri="{FF2B5EF4-FFF2-40B4-BE49-F238E27FC236}">
                <a16:creationId xmlns:a16="http://schemas.microsoft.com/office/drawing/2014/main" id="{5DDE37FC-0DC7-92DA-F644-ED2C214D522B}"/>
              </a:ext>
            </a:extLst>
          </p:cNvPr>
          <p:cNvSpPr>
            <a:spLocks noGrp="1"/>
          </p:cNvSpPr>
          <p:nvPr>
            <p:ph type="pic" sz="quarter" idx="16" hasCustomPrompt="1"/>
          </p:nvPr>
        </p:nvSpPr>
        <p:spPr>
          <a:xfrm>
            <a:off x="6223000" y="4376736"/>
            <a:ext cx="1422400" cy="1325564"/>
          </a:xfrm>
        </p:spPr>
        <p:txBody>
          <a:bodyPr anchor="ctr">
            <a:normAutofit/>
          </a:bodyPr>
          <a:lstStyle>
            <a:lvl1pPr marL="0" indent="0">
              <a:buNone/>
              <a:defRPr sz="1400">
                <a:highlight>
                  <a:srgbClr val="FF0000"/>
                </a:highlight>
              </a:defRPr>
            </a:lvl1pPr>
          </a:lstStyle>
          <a:p>
            <a:r>
              <a:rPr lang="en-US"/>
              <a:t>&lt; Insert Headshot w/o Background &gt;</a:t>
            </a:r>
          </a:p>
        </p:txBody>
      </p:sp>
    </p:spTree>
    <p:extLst>
      <p:ext uri="{BB962C8B-B14F-4D97-AF65-F5344CB8AC3E}">
        <p14:creationId xmlns:p14="http://schemas.microsoft.com/office/powerpoint/2010/main" val="4283563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B2C-7F7B-129D-1909-5E75DC1C599C}"/>
              </a:ext>
            </a:extLst>
          </p:cNvPr>
          <p:cNvSpPr>
            <a:spLocks noGrp="1"/>
          </p:cNvSpPr>
          <p:nvPr>
            <p:ph type="title" hasCustomPrompt="1"/>
          </p:nvPr>
        </p:nvSpPr>
        <p:spPr>
          <a:xfrm>
            <a:off x="838200" y="365125"/>
            <a:ext cx="6070600" cy="2607577"/>
          </a:xfrm>
        </p:spPr>
        <p:txBody>
          <a:bodyPr anchor="b"/>
          <a:lstStyle>
            <a:lvl1pPr>
              <a:defRPr/>
            </a:lvl1pPr>
          </a:lstStyle>
          <a:p>
            <a:r>
              <a:rPr lang="en-US"/>
              <a:t>Click to edit Master </a:t>
            </a:r>
            <a:br>
              <a:rPr lang="en-US"/>
            </a:br>
            <a:r>
              <a:rPr lang="en-US"/>
              <a:t>title style</a:t>
            </a:r>
          </a:p>
        </p:txBody>
      </p:sp>
      <p:sp>
        <p:nvSpPr>
          <p:cNvPr id="3" name="Content Placeholder 2">
            <a:extLst>
              <a:ext uri="{FF2B5EF4-FFF2-40B4-BE49-F238E27FC236}">
                <a16:creationId xmlns:a16="http://schemas.microsoft.com/office/drawing/2014/main" id="{0A56B15B-8B31-9C9E-4DB1-FA621EE5A40A}"/>
              </a:ext>
            </a:extLst>
          </p:cNvPr>
          <p:cNvSpPr>
            <a:spLocks noGrp="1"/>
          </p:cNvSpPr>
          <p:nvPr>
            <p:ph idx="1"/>
          </p:nvPr>
        </p:nvSpPr>
        <p:spPr>
          <a:xfrm>
            <a:off x="838200" y="3429000"/>
            <a:ext cx="6070600" cy="274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F6BB25E4-29A0-1765-8B37-5EB17F01E385}"/>
              </a:ext>
            </a:extLst>
          </p:cNvPr>
          <p:cNvSpPr>
            <a:spLocks noGrp="1"/>
          </p:cNvSpPr>
          <p:nvPr>
            <p:ph type="pic" sz="quarter" idx="10" hasCustomPrompt="1"/>
          </p:nvPr>
        </p:nvSpPr>
        <p:spPr>
          <a:xfrm>
            <a:off x="7150100" y="139699"/>
            <a:ext cx="5511800" cy="1854197"/>
          </a:xfrm>
          <a:prstGeom prst="roundRect">
            <a:avLst/>
          </a:prstGeom>
          <a:solidFill>
            <a:srgbClr val="FFFF00"/>
          </a:solidFill>
        </p:spPr>
        <p:txBody>
          <a:bodyPr anchor="ctr"/>
          <a:lstStyle>
            <a:lvl1pPr marL="0" indent="0">
              <a:buNone/>
              <a:defRPr/>
            </a:lvl1pPr>
          </a:lstStyle>
          <a:p>
            <a:r>
              <a:rPr lang="en-US"/>
              <a:t>&lt; Insert Project Photo &gt;</a:t>
            </a:r>
          </a:p>
        </p:txBody>
      </p:sp>
      <p:cxnSp>
        <p:nvCxnSpPr>
          <p:cNvPr id="4" name="Straight Connector 3">
            <a:extLst>
              <a:ext uri="{FF2B5EF4-FFF2-40B4-BE49-F238E27FC236}">
                <a16:creationId xmlns:a16="http://schemas.microsoft.com/office/drawing/2014/main" id="{8EDCC7C3-6985-6A20-71D3-A61639FD6660}"/>
              </a:ext>
            </a:extLst>
          </p:cNvPr>
          <p:cNvCxnSpPr>
            <a:cxnSpLocks/>
          </p:cNvCxnSpPr>
          <p:nvPr userDrawn="1"/>
        </p:nvCxnSpPr>
        <p:spPr>
          <a:xfrm>
            <a:off x="0" y="3200853"/>
            <a:ext cx="82042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88BAEF5-4D0B-F687-FA70-FC14F62394AD}"/>
              </a:ext>
            </a:extLst>
          </p:cNvPr>
          <p:cNvSpPr>
            <a:spLocks noGrp="1"/>
          </p:cNvSpPr>
          <p:nvPr>
            <p:ph type="body" sz="quarter" idx="11"/>
          </p:nvPr>
        </p:nvSpPr>
        <p:spPr>
          <a:xfrm>
            <a:off x="7150100" y="2358394"/>
            <a:ext cx="4699000" cy="4499606"/>
          </a:xfrm>
          <a:prstGeom prst="round2SameRect">
            <a:avLst>
              <a:gd name="adj1" fmla="val 11587"/>
              <a:gd name="adj2" fmla="val 0"/>
            </a:avLst>
          </a:prstGeo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718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FEB5-9BED-7618-C2A6-7B71C8B800F9}"/>
              </a:ext>
            </a:extLst>
          </p:cNvPr>
          <p:cNvSpPr>
            <a:spLocks noGrp="1"/>
          </p:cNvSpPr>
          <p:nvPr>
            <p:ph type="title"/>
          </p:nvPr>
        </p:nvSpPr>
        <p:spPr>
          <a:xfrm>
            <a:off x="838200" y="365125"/>
            <a:ext cx="6210300" cy="1997075"/>
          </a:xfrm>
        </p:spPr>
        <p:txBody>
          <a:bodyPr anchor="b"/>
          <a:lstStyle/>
          <a:p>
            <a:r>
              <a:rPr lang="en-US"/>
              <a:t>Click to edit Master title style</a:t>
            </a:r>
          </a:p>
        </p:txBody>
      </p:sp>
      <p:sp>
        <p:nvSpPr>
          <p:cNvPr id="3" name="Rectangle: Top Corners Rounded 2">
            <a:extLst>
              <a:ext uri="{FF2B5EF4-FFF2-40B4-BE49-F238E27FC236}">
                <a16:creationId xmlns:a16="http://schemas.microsoft.com/office/drawing/2014/main" id="{E925336E-0F61-2272-E0FC-68F327F01684}"/>
              </a:ext>
            </a:extLst>
          </p:cNvPr>
          <p:cNvSpPr/>
          <p:nvPr userDrawn="1"/>
        </p:nvSpPr>
        <p:spPr>
          <a:xfrm rot="5400000">
            <a:off x="1837928" y="749464"/>
            <a:ext cx="3577432" cy="7253288"/>
          </a:xfrm>
          <a:prstGeom prst="round2SameRect">
            <a:avLst>
              <a:gd name="adj1" fmla="val 0"/>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BEC81CD-A7B7-E9C5-6AC1-8822815B95EB}"/>
              </a:ext>
            </a:extLst>
          </p:cNvPr>
          <p:cNvCxnSpPr>
            <a:cxnSpLocks/>
          </p:cNvCxnSpPr>
          <p:nvPr userDrawn="1"/>
        </p:nvCxnSpPr>
        <p:spPr>
          <a:xfrm>
            <a:off x="7253288" y="6156092"/>
            <a:ext cx="4938712"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F0BF953-1B35-67B7-A3D0-AD5B8F6FBA88}"/>
              </a:ext>
            </a:extLst>
          </p:cNvPr>
          <p:cNvCxnSpPr>
            <a:cxnSpLocks/>
          </p:cNvCxnSpPr>
          <p:nvPr userDrawn="1"/>
        </p:nvCxnSpPr>
        <p:spPr>
          <a:xfrm>
            <a:off x="7253288" y="2587391"/>
            <a:ext cx="0" cy="427060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11">
            <a:extLst>
              <a:ext uri="{FF2B5EF4-FFF2-40B4-BE49-F238E27FC236}">
                <a16:creationId xmlns:a16="http://schemas.microsoft.com/office/drawing/2014/main" id="{A70ADE31-EE3B-36F5-FD85-A239ECEA8562}"/>
              </a:ext>
            </a:extLst>
          </p:cNvPr>
          <p:cNvSpPr>
            <a:spLocks noGrp="1"/>
          </p:cNvSpPr>
          <p:nvPr>
            <p:ph type="pic" sz="quarter" idx="10" hasCustomPrompt="1"/>
          </p:nvPr>
        </p:nvSpPr>
        <p:spPr>
          <a:xfrm>
            <a:off x="7454900" y="139702"/>
            <a:ext cx="4737100" cy="5994398"/>
          </a:xfrm>
          <a:solidFill>
            <a:srgbClr val="FFFF00"/>
          </a:solidFill>
        </p:spPr>
        <p:txBody>
          <a:bodyPr anchor="ctr"/>
          <a:lstStyle>
            <a:lvl1pPr marL="0" indent="0" algn="ctr">
              <a:buNone/>
              <a:defRPr/>
            </a:lvl1pPr>
          </a:lstStyle>
          <a:p>
            <a:r>
              <a:rPr lang="en-US"/>
              <a:t>&lt; Insert Photo &gt;</a:t>
            </a:r>
          </a:p>
        </p:txBody>
      </p:sp>
    </p:spTree>
    <p:extLst>
      <p:ext uri="{BB962C8B-B14F-4D97-AF65-F5344CB8AC3E}">
        <p14:creationId xmlns:p14="http://schemas.microsoft.com/office/powerpoint/2010/main" val="194428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782F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3B59-5778-64CE-AD1E-9B6A56A67BB4}"/>
              </a:ext>
            </a:extLst>
          </p:cNvPr>
          <p:cNvSpPr>
            <a:spLocks noGrp="1"/>
          </p:cNvSpPr>
          <p:nvPr>
            <p:ph type="title" hasCustomPrompt="1"/>
          </p:nvPr>
        </p:nvSpPr>
        <p:spPr>
          <a:xfrm>
            <a:off x="5143500" y="3073401"/>
            <a:ext cx="6210300" cy="2501900"/>
          </a:xfrm>
        </p:spPr>
        <p:txBody>
          <a:bodyPr anchor="t">
            <a:normAutofit/>
          </a:bodyPr>
          <a:lstStyle>
            <a:lvl1pPr>
              <a:defRPr sz="3600" b="0">
                <a:solidFill>
                  <a:schemeClr val="bg1"/>
                </a:solidFill>
              </a:defRPr>
            </a:lvl1pPr>
          </a:lstStyle>
          <a:p>
            <a:r>
              <a:rPr lang="en-US"/>
              <a:t>Update section header title here</a:t>
            </a:r>
          </a:p>
        </p:txBody>
      </p:sp>
      <p:sp>
        <p:nvSpPr>
          <p:cNvPr id="4" name="Rectangle: Top Corners Rounded 3">
            <a:extLst>
              <a:ext uri="{FF2B5EF4-FFF2-40B4-BE49-F238E27FC236}">
                <a16:creationId xmlns:a16="http://schemas.microsoft.com/office/drawing/2014/main" id="{BA00F4B0-1B75-ECEB-6BE0-C89BFE049622}"/>
              </a:ext>
            </a:extLst>
          </p:cNvPr>
          <p:cNvSpPr/>
          <p:nvPr userDrawn="1"/>
        </p:nvSpPr>
        <p:spPr>
          <a:xfrm rot="10800000">
            <a:off x="2393953" y="5410201"/>
            <a:ext cx="1697565" cy="43179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5FD33858-DD46-90DC-B516-332E0E987F4E}"/>
              </a:ext>
            </a:extLst>
          </p:cNvPr>
          <p:cNvSpPr>
            <a:spLocks noGrp="1"/>
          </p:cNvSpPr>
          <p:nvPr>
            <p:ph type="pic" sz="quarter" idx="11"/>
          </p:nvPr>
        </p:nvSpPr>
        <p:spPr>
          <a:xfrm>
            <a:off x="-9525" y="1295401"/>
            <a:ext cx="4101043" cy="4114800"/>
          </a:xfrm>
          <a:prstGeom prst="round1Rect">
            <a:avLst/>
          </a:prstGeom>
          <a:solidFill>
            <a:srgbClr val="FFFF00"/>
          </a:solidFill>
        </p:spPr>
        <p:txBody>
          <a:bodyPr/>
          <a:lstStyle/>
          <a:p>
            <a:r>
              <a:rPr lang="en-US"/>
              <a:t>Click icon to add picture</a:t>
            </a:r>
          </a:p>
        </p:txBody>
      </p:sp>
      <p:sp>
        <p:nvSpPr>
          <p:cNvPr id="6" name="TextBox 5">
            <a:extLst>
              <a:ext uri="{FF2B5EF4-FFF2-40B4-BE49-F238E27FC236}">
                <a16:creationId xmlns:a16="http://schemas.microsoft.com/office/drawing/2014/main" id="{8CFBF629-26ED-4B8F-64BC-EF52EAC74326}"/>
              </a:ext>
            </a:extLst>
          </p:cNvPr>
          <p:cNvSpPr txBox="1"/>
          <p:nvPr userDrawn="1"/>
        </p:nvSpPr>
        <p:spPr>
          <a:xfrm>
            <a:off x="5143501" y="2151440"/>
            <a:ext cx="6210299" cy="830997"/>
          </a:xfrm>
          <a:prstGeom prst="rect">
            <a:avLst/>
          </a:prstGeom>
          <a:noFill/>
        </p:spPr>
        <p:txBody>
          <a:bodyPr wrap="square" rtlCol="0">
            <a:spAutoFit/>
          </a:bodyPr>
          <a:lstStyle/>
          <a:p>
            <a:r>
              <a:rPr lang="en-US" sz="4800" spc="-300">
                <a:solidFill>
                  <a:schemeClr val="bg1"/>
                </a:solidFill>
                <a:latin typeface="+mj-lt"/>
              </a:rPr>
              <a:t>01.               02.               03.</a:t>
            </a:r>
          </a:p>
        </p:txBody>
      </p:sp>
      <p:sp>
        <p:nvSpPr>
          <p:cNvPr id="13" name="Text Placeholder 12">
            <a:extLst>
              <a:ext uri="{FF2B5EF4-FFF2-40B4-BE49-F238E27FC236}">
                <a16:creationId xmlns:a16="http://schemas.microsoft.com/office/drawing/2014/main" id="{9630F505-5F29-9E9A-A3C3-8179DDA9DF5F}"/>
              </a:ext>
            </a:extLst>
          </p:cNvPr>
          <p:cNvSpPr>
            <a:spLocks noGrp="1"/>
          </p:cNvSpPr>
          <p:nvPr>
            <p:ph type="body" sz="quarter" idx="12" hasCustomPrompt="1"/>
          </p:nvPr>
        </p:nvSpPr>
        <p:spPr>
          <a:xfrm>
            <a:off x="6896100" y="2057400"/>
            <a:ext cx="4457700" cy="1016000"/>
          </a:xfrm>
          <a:solidFill>
            <a:srgbClr val="782F40">
              <a:alpha val="80000"/>
            </a:srgbClr>
          </a:solidFill>
        </p:spPr>
        <p:txBody>
          <a:bodyPr anchor="ctr">
            <a:normAutofit/>
          </a:bodyPr>
          <a:lstStyle>
            <a:lvl1pPr marL="0" indent="0" algn="ctr">
              <a:buNone/>
              <a:defRPr sz="1100">
                <a:solidFill>
                  <a:schemeClr val="bg1">
                    <a:lumMod val="85000"/>
                  </a:schemeClr>
                </a:solidFill>
              </a:defRPr>
            </a:lvl1pPr>
          </a:lstStyle>
          <a:p>
            <a:pPr lvl="0"/>
            <a:r>
              <a:rPr lang="en-US"/>
              <a:t>Resize this field to cover appropriate Numbers. The numbers can be updated on the master slide view on the view tab</a:t>
            </a:r>
          </a:p>
          <a:p>
            <a:pPr lvl="0"/>
            <a:endParaRPr lang="en-US"/>
          </a:p>
          <a:p>
            <a:pPr lvl="0"/>
            <a:endParaRPr lang="en-US"/>
          </a:p>
        </p:txBody>
      </p:sp>
      <p:sp>
        <p:nvSpPr>
          <p:cNvPr id="14" name="Text Placeholder 12">
            <a:extLst>
              <a:ext uri="{FF2B5EF4-FFF2-40B4-BE49-F238E27FC236}">
                <a16:creationId xmlns:a16="http://schemas.microsoft.com/office/drawing/2014/main" id="{1B2AC92C-11AE-2743-B270-18C98A8259E5}"/>
              </a:ext>
            </a:extLst>
          </p:cNvPr>
          <p:cNvSpPr>
            <a:spLocks noGrp="1"/>
          </p:cNvSpPr>
          <p:nvPr>
            <p:ph type="body" sz="quarter" idx="13" hasCustomPrompt="1"/>
          </p:nvPr>
        </p:nvSpPr>
        <p:spPr>
          <a:xfrm>
            <a:off x="4559300" y="2057400"/>
            <a:ext cx="584200" cy="1016000"/>
          </a:xfrm>
          <a:solidFill>
            <a:srgbClr val="782F40">
              <a:alpha val="80000"/>
            </a:srgbClr>
          </a:solidFill>
        </p:spPr>
        <p:txBody>
          <a:bodyPr anchor="ctr">
            <a:noAutofit/>
          </a:bodyPr>
          <a:lstStyle>
            <a:lvl1pPr marL="0" indent="0" algn="ctr">
              <a:buNone/>
              <a:defRPr sz="700">
                <a:solidFill>
                  <a:schemeClr val="bg1">
                    <a:lumMod val="85000"/>
                  </a:schemeClr>
                </a:solidFill>
              </a:defRPr>
            </a:lvl1pPr>
          </a:lstStyle>
          <a:p>
            <a:pPr lvl="0"/>
            <a:r>
              <a:rPr lang="en-US"/>
              <a:t>Resize this to cover appropriate Numbers</a:t>
            </a:r>
          </a:p>
        </p:txBody>
      </p:sp>
    </p:spTree>
    <p:extLst>
      <p:ext uri="{BB962C8B-B14F-4D97-AF65-F5344CB8AC3E}">
        <p14:creationId xmlns:p14="http://schemas.microsoft.com/office/powerpoint/2010/main" val="2541917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2E762-7286-7872-A1CA-380AC494626B}"/>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BCF77363-78C5-AD43-25B2-0CCEF9B34A10}"/>
              </a:ext>
            </a:extLst>
          </p:cNvPr>
          <p:cNvSpPr>
            <a:spLocks noGrp="1"/>
          </p:cNvSpPr>
          <p:nvPr>
            <p:ph type="pic" sz="quarter" idx="10" hasCustomPrompt="1"/>
          </p:nvPr>
        </p:nvSpPr>
        <p:spPr>
          <a:xfrm>
            <a:off x="3048000" y="2082800"/>
            <a:ext cx="2928730" cy="1943100"/>
          </a:xfrm>
          <a:prstGeom prst="roundRect">
            <a:avLst/>
          </a:prstGeom>
          <a:solidFill>
            <a:srgbClr val="FFFF00"/>
          </a:solidFill>
        </p:spPr>
        <p:txBody>
          <a:bodyPr anchor="ctr"/>
          <a:lstStyle>
            <a:lvl1pPr marL="0" indent="0" algn="ctr">
              <a:buNone/>
              <a:defRPr/>
            </a:lvl1pPr>
          </a:lstStyle>
          <a:p>
            <a:r>
              <a:rPr lang="en-US"/>
              <a:t>&lt; Insert Photo &gt;</a:t>
            </a:r>
          </a:p>
        </p:txBody>
      </p:sp>
      <p:sp>
        <p:nvSpPr>
          <p:cNvPr id="5" name="Picture Placeholder 3">
            <a:extLst>
              <a:ext uri="{FF2B5EF4-FFF2-40B4-BE49-F238E27FC236}">
                <a16:creationId xmlns:a16="http://schemas.microsoft.com/office/drawing/2014/main" id="{892D8EBB-D6F4-D3F0-3CDF-68D9740ED30D}"/>
              </a:ext>
            </a:extLst>
          </p:cNvPr>
          <p:cNvSpPr>
            <a:spLocks noGrp="1"/>
          </p:cNvSpPr>
          <p:nvPr>
            <p:ph type="pic" sz="quarter" idx="11" hasCustomPrompt="1"/>
          </p:nvPr>
        </p:nvSpPr>
        <p:spPr>
          <a:xfrm>
            <a:off x="3048000" y="4265612"/>
            <a:ext cx="2928730" cy="1943100"/>
          </a:xfrm>
          <a:prstGeom prst="roundRect">
            <a:avLst/>
          </a:prstGeom>
          <a:solidFill>
            <a:srgbClr val="FFFF00"/>
          </a:solidFill>
        </p:spPr>
        <p:txBody>
          <a:bodyPr anchor="ctr"/>
          <a:lstStyle>
            <a:lvl1pPr marL="0" indent="0" algn="ctr">
              <a:buNone/>
              <a:defRPr/>
            </a:lvl1pPr>
          </a:lstStyle>
          <a:p>
            <a:r>
              <a:rPr lang="en-US"/>
              <a:t>&lt; Insert Photo &gt;</a:t>
            </a:r>
          </a:p>
        </p:txBody>
      </p:sp>
      <p:sp>
        <p:nvSpPr>
          <p:cNvPr id="6" name="Picture Placeholder 3">
            <a:extLst>
              <a:ext uri="{FF2B5EF4-FFF2-40B4-BE49-F238E27FC236}">
                <a16:creationId xmlns:a16="http://schemas.microsoft.com/office/drawing/2014/main" id="{071281F6-C041-F6A6-C94F-FAED1F6C3910}"/>
              </a:ext>
            </a:extLst>
          </p:cNvPr>
          <p:cNvSpPr>
            <a:spLocks noGrp="1"/>
          </p:cNvSpPr>
          <p:nvPr>
            <p:ph type="pic" sz="quarter" idx="12" hasCustomPrompt="1"/>
          </p:nvPr>
        </p:nvSpPr>
        <p:spPr>
          <a:xfrm>
            <a:off x="6215272" y="2082800"/>
            <a:ext cx="2928730" cy="1943100"/>
          </a:xfrm>
          <a:prstGeom prst="roundRect">
            <a:avLst/>
          </a:prstGeom>
          <a:solidFill>
            <a:srgbClr val="FFFF00"/>
          </a:solidFill>
        </p:spPr>
        <p:txBody>
          <a:bodyPr anchor="ctr"/>
          <a:lstStyle>
            <a:lvl1pPr marL="0" indent="0" algn="ctr">
              <a:buNone/>
              <a:defRPr/>
            </a:lvl1pPr>
          </a:lstStyle>
          <a:p>
            <a:r>
              <a:rPr lang="en-US"/>
              <a:t>&lt; Insert Photo &gt;</a:t>
            </a:r>
          </a:p>
        </p:txBody>
      </p:sp>
      <p:sp>
        <p:nvSpPr>
          <p:cNvPr id="7" name="Picture Placeholder 3">
            <a:extLst>
              <a:ext uri="{FF2B5EF4-FFF2-40B4-BE49-F238E27FC236}">
                <a16:creationId xmlns:a16="http://schemas.microsoft.com/office/drawing/2014/main" id="{024908CC-CC8B-86E6-21FA-A62CACFB3B86}"/>
              </a:ext>
            </a:extLst>
          </p:cNvPr>
          <p:cNvSpPr>
            <a:spLocks noGrp="1"/>
          </p:cNvSpPr>
          <p:nvPr>
            <p:ph type="pic" sz="quarter" idx="13" hasCustomPrompt="1"/>
          </p:nvPr>
        </p:nvSpPr>
        <p:spPr>
          <a:xfrm>
            <a:off x="6215272" y="4265612"/>
            <a:ext cx="2928730" cy="1943100"/>
          </a:xfrm>
          <a:prstGeom prst="roundRect">
            <a:avLst/>
          </a:prstGeom>
          <a:solidFill>
            <a:srgbClr val="FFFF00"/>
          </a:solidFill>
        </p:spPr>
        <p:txBody>
          <a:bodyPr anchor="ctr"/>
          <a:lstStyle>
            <a:lvl1pPr marL="0" indent="0" algn="ctr">
              <a:buNone/>
              <a:defRPr/>
            </a:lvl1pPr>
          </a:lstStyle>
          <a:p>
            <a:r>
              <a:rPr lang="en-US"/>
              <a:t>&lt; Insert Photo &gt;</a:t>
            </a:r>
          </a:p>
        </p:txBody>
      </p:sp>
      <p:sp>
        <p:nvSpPr>
          <p:cNvPr id="9" name="Text Placeholder 8">
            <a:extLst>
              <a:ext uri="{FF2B5EF4-FFF2-40B4-BE49-F238E27FC236}">
                <a16:creationId xmlns:a16="http://schemas.microsoft.com/office/drawing/2014/main" id="{C2CBB219-2470-3C33-DE7E-6249C32B26F9}"/>
              </a:ext>
            </a:extLst>
          </p:cNvPr>
          <p:cNvSpPr>
            <a:spLocks noGrp="1"/>
          </p:cNvSpPr>
          <p:nvPr>
            <p:ph type="body" sz="quarter" idx="14" hasCustomPrompt="1"/>
          </p:nvPr>
        </p:nvSpPr>
        <p:spPr>
          <a:xfrm>
            <a:off x="459958" y="2706688"/>
            <a:ext cx="2349500" cy="1306512"/>
          </a:xfrm>
        </p:spPr>
        <p:txBody>
          <a:bodyPr anchor="t">
            <a:normAutofit/>
          </a:bodyPr>
          <a:lstStyle>
            <a:lvl1pPr marL="0" indent="0" algn="r">
              <a:buNone/>
              <a:defRPr sz="2000" b="1"/>
            </a:lvl1pPr>
          </a:lstStyle>
          <a:p>
            <a:pPr lvl="0"/>
            <a:r>
              <a:rPr lang="en-US"/>
              <a:t>Project Name</a:t>
            </a:r>
            <a:br>
              <a:rPr lang="en-US"/>
            </a:br>
            <a:r>
              <a:rPr lang="en-US"/>
              <a:t>Location</a:t>
            </a:r>
          </a:p>
        </p:txBody>
      </p:sp>
      <p:sp>
        <p:nvSpPr>
          <p:cNvPr id="10" name="Text Placeholder 8">
            <a:extLst>
              <a:ext uri="{FF2B5EF4-FFF2-40B4-BE49-F238E27FC236}">
                <a16:creationId xmlns:a16="http://schemas.microsoft.com/office/drawing/2014/main" id="{62797736-1EB0-7924-B72C-37FBF3CE36A6}"/>
              </a:ext>
            </a:extLst>
          </p:cNvPr>
          <p:cNvSpPr>
            <a:spLocks noGrp="1"/>
          </p:cNvSpPr>
          <p:nvPr>
            <p:ph type="body" sz="quarter" idx="15" hasCustomPrompt="1"/>
          </p:nvPr>
        </p:nvSpPr>
        <p:spPr>
          <a:xfrm>
            <a:off x="459958" y="4902200"/>
            <a:ext cx="2349500" cy="1306512"/>
          </a:xfrm>
        </p:spPr>
        <p:txBody>
          <a:bodyPr anchor="t">
            <a:normAutofit/>
          </a:bodyPr>
          <a:lstStyle>
            <a:lvl1pPr marL="0" indent="0" algn="r">
              <a:buNone/>
              <a:defRPr sz="2000" b="1"/>
            </a:lvl1pPr>
          </a:lstStyle>
          <a:p>
            <a:pPr lvl="0"/>
            <a:r>
              <a:rPr lang="en-US"/>
              <a:t>Project Name</a:t>
            </a:r>
            <a:br>
              <a:rPr lang="en-US"/>
            </a:br>
            <a:r>
              <a:rPr lang="en-US"/>
              <a:t>Location</a:t>
            </a:r>
          </a:p>
        </p:txBody>
      </p:sp>
      <p:sp>
        <p:nvSpPr>
          <p:cNvPr id="11" name="Text Placeholder 8">
            <a:extLst>
              <a:ext uri="{FF2B5EF4-FFF2-40B4-BE49-F238E27FC236}">
                <a16:creationId xmlns:a16="http://schemas.microsoft.com/office/drawing/2014/main" id="{1FDB8287-9BF0-7A31-83D0-F01A34DDB06E}"/>
              </a:ext>
            </a:extLst>
          </p:cNvPr>
          <p:cNvSpPr>
            <a:spLocks noGrp="1"/>
          </p:cNvSpPr>
          <p:nvPr>
            <p:ph type="body" sz="quarter" idx="16" hasCustomPrompt="1"/>
          </p:nvPr>
        </p:nvSpPr>
        <p:spPr>
          <a:xfrm>
            <a:off x="9382542" y="2706688"/>
            <a:ext cx="2349500" cy="1306512"/>
          </a:xfrm>
        </p:spPr>
        <p:txBody>
          <a:bodyPr anchor="t">
            <a:normAutofit/>
          </a:bodyPr>
          <a:lstStyle>
            <a:lvl1pPr marL="0" indent="0" algn="l">
              <a:buNone/>
              <a:defRPr sz="2000" b="1"/>
            </a:lvl1pPr>
          </a:lstStyle>
          <a:p>
            <a:pPr lvl="0"/>
            <a:r>
              <a:rPr lang="en-US"/>
              <a:t>Project Name</a:t>
            </a:r>
            <a:br>
              <a:rPr lang="en-US"/>
            </a:br>
            <a:r>
              <a:rPr lang="en-US"/>
              <a:t>Location</a:t>
            </a:r>
          </a:p>
        </p:txBody>
      </p:sp>
      <p:sp>
        <p:nvSpPr>
          <p:cNvPr id="12" name="Text Placeholder 8">
            <a:extLst>
              <a:ext uri="{FF2B5EF4-FFF2-40B4-BE49-F238E27FC236}">
                <a16:creationId xmlns:a16="http://schemas.microsoft.com/office/drawing/2014/main" id="{1C3D795D-CF13-6B31-A044-1A341F66FE9B}"/>
              </a:ext>
            </a:extLst>
          </p:cNvPr>
          <p:cNvSpPr>
            <a:spLocks noGrp="1"/>
          </p:cNvSpPr>
          <p:nvPr>
            <p:ph type="body" sz="quarter" idx="17" hasCustomPrompt="1"/>
          </p:nvPr>
        </p:nvSpPr>
        <p:spPr>
          <a:xfrm>
            <a:off x="9382542" y="4902200"/>
            <a:ext cx="2349500" cy="1306512"/>
          </a:xfrm>
        </p:spPr>
        <p:txBody>
          <a:bodyPr anchor="t">
            <a:normAutofit/>
          </a:bodyPr>
          <a:lstStyle>
            <a:lvl1pPr marL="0" indent="0" algn="l">
              <a:buNone/>
              <a:defRPr sz="2000" b="1"/>
            </a:lvl1pPr>
          </a:lstStyle>
          <a:p>
            <a:pPr lvl="0"/>
            <a:r>
              <a:rPr lang="en-US"/>
              <a:t>Project Name</a:t>
            </a:r>
            <a:br>
              <a:rPr lang="en-US"/>
            </a:br>
            <a:r>
              <a:rPr lang="en-US"/>
              <a:t>Location</a:t>
            </a:r>
          </a:p>
        </p:txBody>
      </p:sp>
      <p:cxnSp>
        <p:nvCxnSpPr>
          <p:cNvPr id="14" name="Straight Connector 13">
            <a:extLst>
              <a:ext uri="{FF2B5EF4-FFF2-40B4-BE49-F238E27FC236}">
                <a16:creationId xmlns:a16="http://schemas.microsoft.com/office/drawing/2014/main" id="{92EDD8EF-8963-8824-FF4D-6CDD449C41AE}"/>
              </a:ext>
            </a:extLst>
          </p:cNvPr>
          <p:cNvCxnSpPr>
            <a:cxnSpLocks/>
          </p:cNvCxnSpPr>
          <p:nvPr userDrawn="1"/>
        </p:nvCxnSpPr>
        <p:spPr>
          <a:xfrm>
            <a:off x="215900" y="2516188"/>
            <a:ext cx="28321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D32AA0-2563-8508-811C-EBBD6FD082DA}"/>
              </a:ext>
            </a:extLst>
          </p:cNvPr>
          <p:cNvCxnSpPr>
            <a:cxnSpLocks/>
          </p:cNvCxnSpPr>
          <p:nvPr userDrawn="1"/>
        </p:nvCxnSpPr>
        <p:spPr>
          <a:xfrm>
            <a:off x="9169402" y="2516188"/>
            <a:ext cx="28321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9D06BF-F6AD-6F29-141D-686BAD3DB398}"/>
              </a:ext>
            </a:extLst>
          </p:cNvPr>
          <p:cNvCxnSpPr>
            <a:cxnSpLocks/>
          </p:cNvCxnSpPr>
          <p:nvPr userDrawn="1"/>
        </p:nvCxnSpPr>
        <p:spPr>
          <a:xfrm>
            <a:off x="215900" y="4675188"/>
            <a:ext cx="28321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59779D-605C-7EE2-6F73-DD5E61EE89AA}"/>
              </a:ext>
            </a:extLst>
          </p:cNvPr>
          <p:cNvCxnSpPr>
            <a:cxnSpLocks/>
          </p:cNvCxnSpPr>
          <p:nvPr userDrawn="1"/>
        </p:nvCxnSpPr>
        <p:spPr>
          <a:xfrm>
            <a:off x="9169402" y="4675188"/>
            <a:ext cx="28321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8708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264DD778-D1C9-672E-E9CE-D00880AD88BE}"/>
              </a:ext>
            </a:extLst>
          </p:cNvPr>
          <p:cNvSpPr>
            <a:spLocks noGrp="1"/>
          </p:cNvSpPr>
          <p:nvPr>
            <p:ph type="pic" sz="quarter" idx="18" hasCustomPrompt="1"/>
          </p:nvPr>
        </p:nvSpPr>
        <p:spPr>
          <a:xfrm>
            <a:off x="7958138" y="2089150"/>
            <a:ext cx="4233862" cy="2501900"/>
          </a:xfrm>
          <a:custGeom>
            <a:avLst/>
            <a:gdLst>
              <a:gd name="connsiteX0" fmla="*/ 416992 w 4233862"/>
              <a:gd name="connsiteY0" fmla="*/ 0 h 2501900"/>
              <a:gd name="connsiteX1" fmla="*/ 4233862 w 4233862"/>
              <a:gd name="connsiteY1" fmla="*/ 0 h 2501900"/>
              <a:gd name="connsiteX2" fmla="*/ 4233862 w 4233862"/>
              <a:gd name="connsiteY2" fmla="*/ 2501900 h 2501900"/>
              <a:gd name="connsiteX3" fmla="*/ 0 w 4233862"/>
              <a:gd name="connsiteY3" fmla="*/ 2501900 h 2501900"/>
              <a:gd name="connsiteX4" fmla="*/ 0 w 4233862"/>
              <a:gd name="connsiteY4" fmla="*/ 416992 h 2501900"/>
              <a:gd name="connsiteX5" fmla="*/ 416992 w 4233862"/>
              <a:gd name="connsiteY5" fmla="*/ 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3862" h="2501900">
                <a:moveTo>
                  <a:pt x="416992" y="0"/>
                </a:moveTo>
                <a:lnTo>
                  <a:pt x="4233862" y="0"/>
                </a:lnTo>
                <a:lnTo>
                  <a:pt x="4233862" y="2501900"/>
                </a:lnTo>
                <a:lnTo>
                  <a:pt x="0" y="2501900"/>
                </a:lnTo>
                <a:lnTo>
                  <a:pt x="0" y="416992"/>
                </a:lnTo>
                <a:cubicBezTo>
                  <a:pt x="0" y="186694"/>
                  <a:pt x="186694" y="0"/>
                  <a:pt x="416992" y="0"/>
                </a:cubicBezTo>
                <a:close/>
              </a:path>
            </a:pathLst>
          </a:custGeom>
          <a:solidFill>
            <a:srgbClr val="FFFF00"/>
          </a:solidFill>
        </p:spPr>
        <p:txBody>
          <a:bodyPr wrap="square" anchor="ctr">
            <a:noAutofit/>
          </a:bodyP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Insert Photo &gt;</a:t>
            </a:r>
          </a:p>
        </p:txBody>
      </p:sp>
      <p:sp>
        <p:nvSpPr>
          <p:cNvPr id="2" name="Title 1">
            <a:extLst>
              <a:ext uri="{FF2B5EF4-FFF2-40B4-BE49-F238E27FC236}">
                <a16:creationId xmlns:a16="http://schemas.microsoft.com/office/drawing/2014/main" id="{D462E762-7286-7872-A1CA-380AC494626B}"/>
              </a:ext>
            </a:extLst>
          </p:cNvPr>
          <p:cNvSpPr>
            <a:spLocks noGrp="1"/>
          </p:cNvSpPr>
          <p:nvPr>
            <p:ph type="title"/>
          </p:nvPr>
        </p:nvSpPr>
        <p:spPr/>
        <p:txBody>
          <a:bodyPr/>
          <a:lstStyle/>
          <a:p>
            <a:r>
              <a:rPr lang="en-US"/>
              <a:t>Click to edit Master title style</a:t>
            </a:r>
          </a:p>
        </p:txBody>
      </p:sp>
      <p:sp>
        <p:nvSpPr>
          <p:cNvPr id="20" name="Rectangle 19">
            <a:extLst>
              <a:ext uri="{FF2B5EF4-FFF2-40B4-BE49-F238E27FC236}">
                <a16:creationId xmlns:a16="http://schemas.microsoft.com/office/drawing/2014/main" id="{87C29D45-7C43-37FA-C032-3ED9BCC1F92B}"/>
              </a:ext>
            </a:extLst>
          </p:cNvPr>
          <p:cNvSpPr/>
          <p:nvPr userDrawn="1"/>
        </p:nvSpPr>
        <p:spPr>
          <a:xfrm>
            <a:off x="8170139" y="4591272"/>
            <a:ext cx="4021859" cy="15047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br>
              <a:rPr lang="en-US" b="1">
                <a:solidFill>
                  <a:schemeClr val="tx1">
                    <a:lumMod val="85000"/>
                    <a:lumOff val="15000"/>
                  </a:schemeClr>
                </a:solidFill>
              </a:rPr>
            </a:br>
            <a:r>
              <a:rPr lang="en-US" b="1">
                <a:solidFill>
                  <a:schemeClr val="tx1">
                    <a:lumMod val="85000"/>
                    <a:lumOff val="15000"/>
                  </a:schemeClr>
                </a:solidFill>
              </a:rPr>
              <a:t>East Rio Hondo WSC</a:t>
            </a:r>
            <a:br>
              <a:rPr lang="en-US">
                <a:solidFill>
                  <a:schemeClr val="tx1">
                    <a:lumMod val="85000"/>
                    <a:lumOff val="15000"/>
                  </a:schemeClr>
                </a:solidFill>
              </a:rPr>
            </a:br>
            <a:r>
              <a:rPr lang="en-US">
                <a:solidFill>
                  <a:schemeClr val="tx1">
                    <a:lumMod val="85000"/>
                    <a:lumOff val="15000"/>
                  </a:schemeClr>
                </a:solidFill>
              </a:rPr>
              <a:t>Rio Hondo, TX</a:t>
            </a:r>
          </a:p>
        </p:txBody>
      </p:sp>
      <p:sp>
        <p:nvSpPr>
          <p:cNvPr id="11" name="Text Placeholder 8">
            <a:extLst>
              <a:ext uri="{FF2B5EF4-FFF2-40B4-BE49-F238E27FC236}">
                <a16:creationId xmlns:a16="http://schemas.microsoft.com/office/drawing/2014/main" id="{1FDB8287-9BF0-7A31-83D0-F01A34DDB06E}"/>
              </a:ext>
            </a:extLst>
          </p:cNvPr>
          <p:cNvSpPr>
            <a:spLocks noGrp="1"/>
          </p:cNvSpPr>
          <p:nvPr>
            <p:ph type="body" sz="quarter" idx="16" hasCustomPrompt="1"/>
          </p:nvPr>
        </p:nvSpPr>
        <p:spPr>
          <a:xfrm>
            <a:off x="0" y="4566496"/>
            <a:ext cx="4233852" cy="1529501"/>
          </a:xfrm>
          <a:solidFill>
            <a:schemeClr val="bg1">
              <a:lumMod val="95000"/>
            </a:schemeClr>
          </a:solidFill>
        </p:spPr>
        <p:txBody>
          <a:bodyPr anchor="t">
            <a:normAutofit/>
          </a:bodyPr>
          <a:lstStyle>
            <a:lvl1pPr marL="914400" indent="0" algn="l">
              <a:buNone/>
              <a:defRPr sz="2000" b="1"/>
            </a:lvl1pPr>
          </a:lstStyle>
          <a:p>
            <a:pPr lvl="0"/>
            <a:br>
              <a:rPr lang="en-US"/>
            </a:br>
            <a:r>
              <a:rPr lang="en-US"/>
              <a:t>Project Name |</a:t>
            </a:r>
            <a:br>
              <a:rPr lang="en-US"/>
            </a:br>
            <a:r>
              <a:rPr lang="en-US"/>
              <a:t>Location</a:t>
            </a:r>
          </a:p>
        </p:txBody>
      </p:sp>
      <p:sp>
        <p:nvSpPr>
          <p:cNvPr id="23" name="Picture Placeholder 22">
            <a:extLst>
              <a:ext uri="{FF2B5EF4-FFF2-40B4-BE49-F238E27FC236}">
                <a16:creationId xmlns:a16="http://schemas.microsoft.com/office/drawing/2014/main" id="{E5E45064-312C-014A-5E72-3CE4E06BD7CB}"/>
              </a:ext>
            </a:extLst>
          </p:cNvPr>
          <p:cNvSpPr>
            <a:spLocks noGrp="1"/>
          </p:cNvSpPr>
          <p:nvPr>
            <p:ph type="pic" sz="quarter" idx="12" hasCustomPrompt="1"/>
          </p:nvPr>
        </p:nvSpPr>
        <p:spPr>
          <a:xfrm>
            <a:off x="0" y="2100650"/>
            <a:ext cx="4253968" cy="2465847"/>
          </a:xfrm>
          <a:custGeom>
            <a:avLst/>
            <a:gdLst>
              <a:gd name="connsiteX0" fmla="*/ 0 w 4253968"/>
              <a:gd name="connsiteY0" fmla="*/ 0 h 2465847"/>
              <a:gd name="connsiteX1" fmla="*/ 3784076 w 4253968"/>
              <a:gd name="connsiteY1" fmla="*/ 0 h 2465847"/>
              <a:gd name="connsiteX2" fmla="*/ 4253968 w 4253968"/>
              <a:gd name="connsiteY2" fmla="*/ 469892 h 2465847"/>
              <a:gd name="connsiteX3" fmla="*/ 4253968 w 4253968"/>
              <a:gd name="connsiteY3" fmla="*/ 2465847 h 2465847"/>
              <a:gd name="connsiteX4" fmla="*/ 0 w 4253968"/>
              <a:gd name="connsiteY4" fmla="*/ 2465847 h 2465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68" h="2465847">
                <a:moveTo>
                  <a:pt x="0" y="0"/>
                </a:moveTo>
                <a:lnTo>
                  <a:pt x="3784076" y="0"/>
                </a:lnTo>
                <a:cubicBezTo>
                  <a:pt x="4043590" y="0"/>
                  <a:pt x="4253968" y="210378"/>
                  <a:pt x="4253968" y="469892"/>
                </a:cubicBezTo>
                <a:lnTo>
                  <a:pt x="4253968" y="2465847"/>
                </a:lnTo>
                <a:lnTo>
                  <a:pt x="0" y="2465847"/>
                </a:lnTo>
                <a:close/>
              </a:path>
            </a:pathLst>
          </a:custGeom>
          <a:solidFill>
            <a:srgbClr val="FFFF00"/>
          </a:solidFill>
        </p:spPr>
        <p:txBody>
          <a:bodyPr wrap="square" anchor="ctr">
            <a:noAutofit/>
          </a:bodyPr>
          <a:lstStyle>
            <a:lvl1pPr marL="0" indent="0" algn="r">
              <a:buNone/>
              <a:defRPr/>
            </a:lvl1pPr>
          </a:lstStyle>
          <a:p>
            <a:r>
              <a:rPr lang="en-US"/>
              <a:t>&lt; Insert Photo &gt;</a:t>
            </a:r>
          </a:p>
        </p:txBody>
      </p:sp>
      <p:sp>
        <p:nvSpPr>
          <p:cNvPr id="24" name="Text Placeholder 8">
            <a:extLst>
              <a:ext uri="{FF2B5EF4-FFF2-40B4-BE49-F238E27FC236}">
                <a16:creationId xmlns:a16="http://schemas.microsoft.com/office/drawing/2014/main" id="{ED54333D-7DBA-23E0-1E5B-B86D917C3166}"/>
              </a:ext>
            </a:extLst>
          </p:cNvPr>
          <p:cNvSpPr>
            <a:spLocks noGrp="1"/>
          </p:cNvSpPr>
          <p:nvPr>
            <p:ph type="body" sz="quarter" idx="17" hasCustomPrompt="1"/>
          </p:nvPr>
        </p:nvSpPr>
        <p:spPr>
          <a:xfrm>
            <a:off x="7958149" y="4566496"/>
            <a:ext cx="4233852" cy="1529501"/>
          </a:xfrm>
          <a:solidFill>
            <a:schemeClr val="bg1">
              <a:lumMod val="95000"/>
            </a:schemeClr>
          </a:solidFill>
        </p:spPr>
        <p:txBody>
          <a:bodyPr anchor="t">
            <a:normAutofit/>
          </a:bodyPr>
          <a:lstStyle>
            <a:lvl1pPr marL="182880" indent="0" algn="l">
              <a:buNone/>
              <a:defRPr sz="2000" b="1"/>
            </a:lvl1pPr>
          </a:lstStyle>
          <a:p>
            <a:pPr lvl="0"/>
            <a:br>
              <a:rPr lang="en-US"/>
            </a:br>
            <a:r>
              <a:rPr lang="en-US"/>
              <a:t>Project Name |</a:t>
            </a:r>
            <a:br>
              <a:rPr lang="en-US"/>
            </a:br>
            <a:r>
              <a:rPr lang="en-US"/>
              <a:t>Location</a:t>
            </a:r>
          </a:p>
        </p:txBody>
      </p:sp>
      <p:sp>
        <p:nvSpPr>
          <p:cNvPr id="29" name="Text Placeholder 8">
            <a:extLst>
              <a:ext uri="{FF2B5EF4-FFF2-40B4-BE49-F238E27FC236}">
                <a16:creationId xmlns:a16="http://schemas.microsoft.com/office/drawing/2014/main" id="{6D82989F-1174-6A54-49C1-EDAB660F5558}"/>
              </a:ext>
            </a:extLst>
          </p:cNvPr>
          <p:cNvSpPr>
            <a:spLocks noGrp="1"/>
          </p:cNvSpPr>
          <p:nvPr>
            <p:ph type="body" sz="quarter" idx="19" hasCustomPrompt="1"/>
          </p:nvPr>
        </p:nvSpPr>
        <p:spPr>
          <a:xfrm>
            <a:off x="4445841" y="4566496"/>
            <a:ext cx="3315549" cy="2291504"/>
          </a:xfrm>
          <a:solidFill>
            <a:schemeClr val="accent1"/>
          </a:solidFill>
        </p:spPr>
        <p:txBody>
          <a:bodyPr anchor="t">
            <a:normAutofit/>
          </a:bodyPr>
          <a:lstStyle>
            <a:lvl1pPr marL="182880" indent="0" algn="l">
              <a:buNone/>
              <a:defRPr sz="2000" b="1">
                <a:solidFill>
                  <a:schemeClr val="bg1"/>
                </a:solidFill>
              </a:defRPr>
            </a:lvl1pPr>
          </a:lstStyle>
          <a:p>
            <a:pPr lvl="0"/>
            <a:br>
              <a:rPr lang="en-US"/>
            </a:br>
            <a:r>
              <a:rPr lang="en-US"/>
              <a:t>Project Name |</a:t>
            </a:r>
            <a:br>
              <a:rPr lang="en-US"/>
            </a:br>
            <a:r>
              <a:rPr lang="en-US"/>
              <a:t>Location</a:t>
            </a:r>
          </a:p>
        </p:txBody>
      </p:sp>
      <p:sp>
        <p:nvSpPr>
          <p:cNvPr id="31" name="Picture Placeholder 30">
            <a:extLst>
              <a:ext uri="{FF2B5EF4-FFF2-40B4-BE49-F238E27FC236}">
                <a16:creationId xmlns:a16="http://schemas.microsoft.com/office/drawing/2014/main" id="{3844FFBB-A514-6D97-E6AC-50D088B11435}"/>
              </a:ext>
            </a:extLst>
          </p:cNvPr>
          <p:cNvSpPr>
            <a:spLocks noGrp="1"/>
          </p:cNvSpPr>
          <p:nvPr>
            <p:ph type="pic" sz="quarter" idx="20" hasCustomPrompt="1"/>
          </p:nvPr>
        </p:nvSpPr>
        <p:spPr>
          <a:xfrm>
            <a:off x="4430600" y="2089150"/>
            <a:ext cx="3330789" cy="2465388"/>
          </a:xfrm>
          <a:prstGeom prst="round2SameRect">
            <a:avLst/>
          </a:prstGeom>
          <a:solidFill>
            <a:srgbClr val="FFFF00"/>
          </a:solidFill>
        </p:spPr>
        <p:txBody>
          <a:bodyPr anchor="ct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Insert Photo &gt;</a:t>
            </a:r>
          </a:p>
        </p:txBody>
      </p:sp>
    </p:spTree>
    <p:extLst>
      <p:ext uri="{BB962C8B-B14F-4D97-AF65-F5344CB8AC3E}">
        <p14:creationId xmlns:p14="http://schemas.microsoft.com/office/powerpoint/2010/main" val="1173908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067C31-C949-91A9-426E-B41CA3C60A68}"/>
              </a:ext>
            </a:extLst>
          </p:cNvPr>
          <p:cNvSpPr>
            <a:spLocks noGrp="1"/>
          </p:cNvSpPr>
          <p:nvPr>
            <p:ph type="pic" sz="quarter" idx="10" hasCustomPrompt="1"/>
          </p:nvPr>
        </p:nvSpPr>
        <p:spPr>
          <a:xfrm>
            <a:off x="0" y="0"/>
            <a:ext cx="12192000" cy="6857999"/>
          </a:xfrm>
          <a:solidFill>
            <a:srgbClr val="FFFF00"/>
          </a:solidFill>
        </p:spPr>
        <p:txBody>
          <a:bodyPr anchor="ctr"/>
          <a:lstStyle>
            <a:lvl1pPr marL="0" indent="0" algn="ctr">
              <a:buNone/>
              <a:defRPr/>
            </a:lvl1pPr>
          </a:lstStyle>
          <a:p>
            <a:r>
              <a:rPr lang="en-US"/>
              <a:t>&lt; Insert Photo &gt;</a:t>
            </a:r>
          </a:p>
        </p:txBody>
      </p:sp>
      <p:sp>
        <p:nvSpPr>
          <p:cNvPr id="2" name="Title 1">
            <a:extLst>
              <a:ext uri="{FF2B5EF4-FFF2-40B4-BE49-F238E27FC236}">
                <a16:creationId xmlns:a16="http://schemas.microsoft.com/office/drawing/2014/main" id="{6AC9BB2C-7F7B-129D-1909-5E75DC1C599C}"/>
              </a:ext>
            </a:extLst>
          </p:cNvPr>
          <p:cNvSpPr>
            <a:spLocks noGrp="1"/>
          </p:cNvSpPr>
          <p:nvPr>
            <p:ph type="title"/>
          </p:nvPr>
        </p:nvSpPr>
        <p:spPr>
          <a:xfrm rot="5400000">
            <a:off x="4800688" y="-4279988"/>
            <a:ext cx="1748795" cy="11350175"/>
          </a:xfrm>
          <a:prstGeom prst="round2SameRect">
            <a:avLst>
              <a:gd name="adj1" fmla="val 44056"/>
              <a:gd name="adj2" fmla="val 0"/>
            </a:avLst>
          </a:prstGeom>
          <a:solidFill>
            <a:schemeClr val="accent1"/>
          </a:solidFill>
        </p:spPr>
        <p:txBody>
          <a:bodyPr vert="vert270"/>
          <a:lstStyle>
            <a:lvl1pPr marL="914400">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33108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p:nvPr>
        </p:nvSpPr>
        <p:spPr>
          <a:xfrm>
            <a:off x="838200" y="512713"/>
            <a:ext cx="3683000" cy="5832574"/>
          </a:xfrm>
          <a:prstGeom prst="rect">
            <a:avLst/>
          </a:prstGeom>
          <a:ln w="28575">
            <a:noFill/>
          </a:ln>
        </p:spPr>
        <p:txBody>
          <a:bodyPr/>
          <a:lstStyle/>
          <a:p>
            <a:r>
              <a:rPr lang="en-US"/>
              <a:t>Click to edit Master title style</a:t>
            </a:r>
          </a:p>
        </p:txBody>
      </p:sp>
      <p:pic>
        <p:nvPicPr>
          <p:cNvPr id="3" name="Picture 2">
            <a:extLst>
              <a:ext uri="{FF2B5EF4-FFF2-40B4-BE49-F238E27FC236}">
                <a16:creationId xmlns:a16="http://schemas.microsoft.com/office/drawing/2014/main" id="{8BCF3F28-AB8D-2FC6-CD02-7A060C57F163}"/>
              </a:ext>
            </a:extLst>
          </p:cNvPr>
          <p:cNvPicPr>
            <a:picLocks noChangeAspect="1"/>
          </p:cNvPicPr>
          <p:nvPr userDrawn="1"/>
        </p:nvPicPr>
        <p:blipFill>
          <a:blip r:embed="rId2">
            <a:duotone>
              <a:prstClr val="black"/>
              <a:schemeClr val="accent2">
                <a:tint val="45000"/>
                <a:satMod val="400000"/>
              </a:schemeClr>
            </a:duotone>
          </a:blip>
          <a:stretch>
            <a:fillRect/>
          </a:stretch>
        </p:blipFill>
        <p:spPr>
          <a:xfrm>
            <a:off x="0" y="512713"/>
            <a:ext cx="12192000" cy="5832574"/>
          </a:xfrm>
          <a:prstGeom prst="rect">
            <a:avLst/>
          </a:prstGeom>
        </p:spPr>
      </p:pic>
      <p:sp>
        <p:nvSpPr>
          <p:cNvPr id="7" name="Picture Placeholder 6">
            <a:extLst>
              <a:ext uri="{FF2B5EF4-FFF2-40B4-BE49-F238E27FC236}">
                <a16:creationId xmlns:a16="http://schemas.microsoft.com/office/drawing/2014/main" id="{FE029DD3-1C20-0399-265D-F8CA314E2E42}"/>
              </a:ext>
            </a:extLst>
          </p:cNvPr>
          <p:cNvSpPr>
            <a:spLocks noGrp="1"/>
          </p:cNvSpPr>
          <p:nvPr>
            <p:ph type="pic" sz="quarter" idx="10" hasCustomPrompt="1"/>
          </p:nvPr>
        </p:nvSpPr>
        <p:spPr>
          <a:xfrm>
            <a:off x="4978400" y="825500"/>
            <a:ext cx="7213600" cy="5207000"/>
          </a:xfrm>
          <a:custGeom>
            <a:avLst/>
            <a:gdLst>
              <a:gd name="connsiteX0" fmla="*/ 301798 w 7213600"/>
              <a:gd name="connsiteY0" fmla="*/ 0 h 5207000"/>
              <a:gd name="connsiteX1" fmla="*/ 7213600 w 7213600"/>
              <a:gd name="connsiteY1" fmla="*/ 0 h 5207000"/>
              <a:gd name="connsiteX2" fmla="*/ 7213600 w 7213600"/>
              <a:gd name="connsiteY2" fmla="*/ 5207000 h 5207000"/>
              <a:gd name="connsiteX3" fmla="*/ 301798 w 7213600"/>
              <a:gd name="connsiteY3" fmla="*/ 5207000 h 5207000"/>
              <a:gd name="connsiteX4" fmla="*/ 0 w 7213600"/>
              <a:gd name="connsiteY4" fmla="*/ 4905202 h 5207000"/>
              <a:gd name="connsiteX5" fmla="*/ 0 w 7213600"/>
              <a:gd name="connsiteY5" fmla="*/ 301798 h 5207000"/>
              <a:gd name="connsiteX6" fmla="*/ 301798 w 7213600"/>
              <a:gd name="connsiteY6" fmla="*/ 0 h 5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3600" h="5207000">
                <a:moveTo>
                  <a:pt x="301798" y="0"/>
                </a:moveTo>
                <a:lnTo>
                  <a:pt x="7213600" y="0"/>
                </a:lnTo>
                <a:lnTo>
                  <a:pt x="7213600" y="5207000"/>
                </a:lnTo>
                <a:lnTo>
                  <a:pt x="301798" y="5207000"/>
                </a:lnTo>
                <a:cubicBezTo>
                  <a:pt x="135120" y="5207000"/>
                  <a:pt x="0" y="5071880"/>
                  <a:pt x="0" y="4905202"/>
                </a:cubicBezTo>
                <a:lnTo>
                  <a:pt x="0" y="301798"/>
                </a:lnTo>
                <a:cubicBezTo>
                  <a:pt x="0" y="135120"/>
                  <a:pt x="135120" y="0"/>
                  <a:pt x="301798" y="0"/>
                </a:cubicBezTo>
                <a:close/>
              </a:path>
            </a:pathLst>
          </a:custGeom>
          <a:solidFill>
            <a:srgbClr val="FFFF00"/>
          </a:solidFill>
        </p:spPr>
        <p:txBody>
          <a:bodyPr wrap="square" anchor="ctr">
            <a:noAutofit/>
          </a:bodyPr>
          <a:lstStyle>
            <a:lvl1pPr marL="0" indent="0" algn="ctr">
              <a:buNone/>
              <a:defRPr/>
            </a:lvl1pPr>
          </a:lstStyle>
          <a:p>
            <a:r>
              <a:rPr lang="en-US"/>
              <a:t>&lt; Insert Photo &gt;</a:t>
            </a:r>
          </a:p>
        </p:txBody>
      </p:sp>
    </p:spTree>
    <p:extLst>
      <p:ext uri="{BB962C8B-B14F-4D97-AF65-F5344CB8AC3E}">
        <p14:creationId xmlns:p14="http://schemas.microsoft.com/office/powerpoint/2010/main" val="1900713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E33B-0B66-4BC4-B4A1-BC8ED128B760}"/>
              </a:ext>
            </a:extLst>
          </p:cNvPr>
          <p:cNvSpPr>
            <a:spLocks noGrp="1"/>
          </p:cNvSpPr>
          <p:nvPr>
            <p:ph type="title"/>
          </p:nvPr>
        </p:nvSpPr>
        <p:spPr/>
        <p:txBody>
          <a:bodyPr/>
          <a:lstStyle/>
          <a:p>
            <a:r>
              <a:rPr lang="en-US"/>
              <a:t>Click to edit Master title style</a:t>
            </a:r>
          </a:p>
        </p:txBody>
      </p:sp>
      <p:sp>
        <p:nvSpPr>
          <p:cNvPr id="3" name="Picture Placeholder 6">
            <a:extLst>
              <a:ext uri="{FF2B5EF4-FFF2-40B4-BE49-F238E27FC236}">
                <a16:creationId xmlns:a16="http://schemas.microsoft.com/office/drawing/2014/main" id="{70DE55AC-615F-A1EF-33EE-D966580242A8}"/>
              </a:ext>
            </a:extLst>
          </p:cNvPr>
          <p:cNvSpPr>
            <a:spLocks noGrp="1"/>
          </p:cNvSpPr>
          <p:nvPr>
            <p:ph type="pic" sz="quarter" idx="10" hasCustomPrompt="1"/>
          </p:nvPr>
        </p:nvSpPr>
        <p:spPr>
          <a:xfrm>
            <a:off x="-457200" y="2544762"/>
            <a:ext cx="6502400" cy="3511550"/>
          </a:xfrm>
          <a:prstGeom prst="roundRect">
            <a:avLst/>
          </a:prstGeom>
          <a:solidFill>
            <a:srgbClr val="FFFF00"/>
          </a:solidFill>
        </p:spPr>
        <p:txBody>
          <a:bodyPr anchor="ctr"/>
          <a:lstStyle>
            <a:lvl1pPr marL="0" indent="0" algn="ctr">
              <a:buNone/>
              <a:defRPr/>
            </a:lvl1pPr>
          </a:lstStyle>
          <a:p>
            <a:r>
              <a:rPr lang="en-US"/>
              <a:t>&lt; Insert Photo &gt;</a:t>
            </a:r>
          </a:p>
        </p:txBody>
      </p:sp>
      <p:sp>
        <p:nvSpPr>
          <p:cNvPr id="4" name="Picture Placeholder 6">
            <a:extLst>
              <a:ext uri="{FF2B5EF4-FFF2-40B4-BE49-F238E27FC236}">
                <a16:creationId xmlns:a16="http://schemas.microsoft.com/office/drawing/2014/main" id="{14562EA6-C2B7-9D0E-1DC3-0F4B98385762}"/>
              </a:ext>
            </a:extLst>
          </p:cNvPr>
          <p:cNvSpPr>
            <a:spLocks noGrp="1"/>
          </p:cNvSpPr>
          <p:nvPr>
            <p:ph type="pic" sz="quarter" idx="11" hasCustomPrompt="1"/>
          </p:nvPr>
        </p:nvSpPr>
        <p:spPr>
          <a:xfrm>
            <a:off x="6223000" y="2544762"/>
            <a:ext cx="6502400" cy="3511550"/>
          </a:xfrm>
          <a:prstGeom prst="roundRect">
            <a:avLst/>
          </a:prstGeom>
          <a:solidFill>
            <a:srgbClr val="FFFF00"/>
          </a:solidFill>
        </p:spPr>
        <p:txBody>
          <a:bodyPr anchor="ctr"/>
          <a:lstStyle>
            <a:lvl1pPr marL="0" indent="0" algn="ctr">
              <a:buNone/>
              <a:defRPr/>
            </a:lvl1pPr>
          </a:lstStyle>
          <a:p>
            <a:r>
              <a:rPr lang="en-US"/>
              <a:t>&lt; Insert Photo &gt;</a:t>
            </a:r>
          </a:p>
        </p:txBody>
      </p:sp>
    </p:spTree>
    <p:extLst>
      <p:ext uri="{BB962C8B-B14F-4D97-AF65-F5344CB8AC3E}">
        <p14:creationId xmlns:p14="http://schemas.microsoft.com/office/powerpoint/2010/main" val="1031735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E33B-0B66-4BC4-B4A1-BC8ED128B760}"/>
              </a:ext>
            </a:extLst>
          </p:cNvPr>
          <p:cNvSpPr>
            <a:spLocks noGrp="1"/>
          </p:cNvSpPr>
          <p:nvPr>
            <p:ph type="title"/>
          </p:nvPr>
        </p:nvSpPr>
        <p:spPr/>
        <p:txBody>
          <a:bodyPr/>
          <a:lstStyle/>
          <a:p>
            <a:r>
              <a:rPr lang="en-US"/>
              <a:t>Click to edit Master title style</a:t>
            </a:r>
          </a:p>
        </p:txBody>
      </p:sp>
      <p:sp>
        <p:nvSpPr>
          <p:cNvPr id="3" name="Picture Placeholder 6">
            <a:extLst>
              <a:ext uri="{FF2B5EF4-FFF2-40B4-BE49-F238E27FC236}">
                <a16:creationId xmlns:a16="http://schemas.microsoft.com/office/drawing/2014/main" id="{70DE55AC-615F-A1EF-33EE-D966580242A8}"/>
              </a:ext>
            </a:extLst>
          </p:cNvPr>
          <p:cNvSpPr>
            <a:spLocks noGrp="1"/>
          </p:cNvSpPr>
          <p:nvPr>
            <p:ph type="pic" sz="quarter" idx="10" hasCustomPrompt="1"/>
          </p:nvPr>
        </p:nvSpPr>
        <p:spPr>
          <a:xfrm>
            <a:off x="-457200" y="2163762"/>
            <a:ext cx="6502400" cy="2801938"/>
          </a:xfrm>
          <a:prstGeom prst="roundRect">
            <a:avLst/>
          </a:prstGeom>
          <a:solidFill>
            <a:srgbClr val="FFFF00"/>
          </a:solidFill>
        </p:spPr>
        <p:txBody>
          <a:bodyPr anchor="ctr"/>
          <a:lstStyle>
            <a:lvl1pPr marL="0" indent="0" algn="ctr">
              <a:buNone/>
              <a:defRPr/>
            </a:lvl1pPr>
          </a:lstStyle>
          <a:p>
            <a:r>
              <a:rPr lang="en-US"/>
              <a:t>&lt; Insert Photo &gt;</a:t>
            </a:r>
          </a:p>
        </p:txBody>
      </p:sp>
      <p:sp>
        <p:nvSpPr>
          <p:cNvPr id="4" name="Picture Placeholder 6">
            <a:extLst>
              <a:ext uri="{FF2B5EF4-FFF2-40B4-BE49-F238E27FC236}">
                <a16:creationId xmlns:a16="http://schemas.microsoft.com/office/drawing/2014/main" id="{14562EA6-C2B7-9D0E-1DC3-0F4B98385762}"/>
              </a:ext>
            </a:extLst>
          </p:cNvPr>
          <p:cNvSpPr>
            <a:spLocks noGrp="1"/>
          </p:cNvSpPr>
          <p:nvPr>
            <p:ph type="pic" sz="quarter" idx="11" hasCustomPrompt="1"/>
          </p:nvPr>
        </p:nvSpPr>
        <p:spPr>
          <a:xfrm>
            <a:off x="6223000" y="2163762"/>
            <a:ext cx="6502400" cy="2801938"/>
          </a:xfrm>
          <a:prstGeom prst="roundRect">
            <a:avLst/>
          </a:prstGeom>
          <a:solidFill>
            <a:srgbClr val="FFFF00"/>
          </a:solidFill>
        </p:spPr>
        <p:txBody>
          <a:bodyPr anchor="ctr"/>
          <a:lstStyle>
            <a:lvl1pPr marL="0" indent="0" algn="ctr">
              <a:buNone/>
              <a:defRPr/>
            </a:lvl1pPr>
          </a:lstStyle>
          <a:p>
            <a:r>
              <a:rPr lang="en-US"/>
              <a:t>&lt; Insert Photo &gt;</a:t>
            </a:r>
          </a:p>
        </p:txBody>
      </p:sp>
      <p:sp>
        <p:nvSpPr>
          <p:cNvPr id="6" name="Text Placeholder 5">
            <a:extLst>
              <a:ext uri="{FF2B5EF4-FFF2-40B4-BE49-F238E27FC236}">
                <a16:creationId xmlns:a16="http://schemas.microsoft.com/office/drawing/2014/main" id="{70B6FACB-29B1-D1A9-B9C9-7C09A61F8E51}"/>
              </a:ext>
            </a:extLst>
          </p:cNvPr>
          <p:cNvSpPr>
            <a:spLocks noGrp="1"/>
          </p:cNvSpPr>
          <p:nvPr>
            <p:ph type="body" sz="quarter" idx="12" hasCustomPrompt="1"/>
          </p:nvPr>
        </p:nvSpPr>
        <p:spPr>
          <a:xfrm>
            <a:off x="838200" y="4724400"/>
            <a:ext cx="4533900" cy="482600"/>
          </a:xfrm>
          <a:prstGeom prst="roundRect">
            <a:avLst/>
          </a:prstGeom>
          <a:solidFill>
            <a:schemeClr val="accent1"/>
          </a:solidFill>
          <a:ln>
            <a:noFill/>
          </a:ln>
        </p:spPr>
        <p:txBody>
          <a:bodyPr anchor="ct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&lt; Label &gt;</a:t>
            </a:r>
          </a:p>
        </p:txBody>
      </p:sp>
      <p:sp>
        <p:nvSpPr>
          <p:cNvPr id="9" name="Content Placeholder 8">
            <a:extLst>
              <a:ext uri="{FF2B5EF4-FFF2-40B4-BE49-F238E27FC236}">
                <a16:creationId xmlns:a16="http://schemas.microsoft.com/office/drawing/2014/main" id="{5E075392-74FF-FE24-E33A-F279D1D93AB5}"/>
              </a:ext>
            </a:extLst>
          </p:cNvPr>
          <p:cNvSpPr>
            <a:spLocks noGrp="1"/>
          </p:cNvSpPr>
          <p:nvPr>
            <p:ph sz="quarter" idx="13" hasCustomPrompt="1"/>
          </p:nvPr>
        </p:nvSpPr>
        <p:spPr>
          <a:xfrm>
            <a:off x="990600" y="5321301"/>
            <a:ext cx="4381500" cy="990600"/>
          </a:xfrm>
        </p:spPr>
        <p:txBody>
          <a:bodyPr>
            <a:noAutofit/>
          </a:bodyPr>
          <a:lstStyle>
            <a:lvl1pPr marL="342900" indent="-342900">
              <a:buFont typeface="Arial" panose="020B0604020202020204" pitchFamily="34" charset="0"/>
              <a:buChar char="•"/>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Text &gt;</a:t>
            </a:r>
          </a:p>
        </p:txBody>
      </p:sp>
      <p:sp>
        <p:nvSpPr>
          <p:cNvPr id="10" name="Text Placeholder 5">
            <a:extLst>
              <a:ext uri="{FF2B5EF4-FFF2-40B4-BE49-F238E27FC236}">
                <a16:creationId xmlns:a16="http://schemas.microsoft.com/office/drawing/2014/main" id="{1684AB83-CA3E-8F07-D354-79323B657BDF}"/>
              </a:ext>
            </a:extLst>
          </p:cNvPr>
          <p:cNvSpPr>
            <a:spLocks noGrp="1"/>
          </p:cNvSpPr>
          <p:nvPr>
            <p:ph type="body" sz="quarter" idx="14" hasCustomPrompt="1"/>
          </p:nvPr>
        </p:nvSpPr>
        <p:spPr>
          <a:xfrm>
            <a:off x="7086600" y="4724400"/>
            <a:ext cx="4533900" cy="482600"/>
          </a:xfrm>
          <a:prstGeom prst="roundRect">
            <a:avLst/>
          </a:prstGeom>
          <a:solidFill>
            <a:schemeClr val="accent1"/>
          </a:solidFill>
          <a:ln>
            <a:noFill/>
          </a:ln>
        </p:spPr>
        <p:txBody>
          <a:bodyPr anchor="ctr"/>
          <a:lstStyle>
            <a:lvl1pPr marL="0" indent="0">
              <a:buNone/>
              <a:defRPr b="1">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a:t>&lt; Label &gt;</a:t>
            </a:r>
          </a:p>
        </p:txBody>
      </p:sp>
      <p:sp>
        <p:nvSpPr>
          <p:cNvPr id="11" name="Content Placeholder 8">
            <a:extLst>
              <a:ext uri="{FF2B5EF4-FFF2-40B4-BE49-F238E27FC236}">
                <a16:creationId xmlns:a16="http://schemas.microsoft.com/office/drawing/2014/main" id="{F9156DD6-3C32-95A7-B5F0-91A17E62CEE1}"/>
              </a:ext>
            </a:extLst>
          </p:cNvPr>
          <p:cNvSpPr>
            <a:spLocks noGrp="1"/>
          </p:cNvSpPr>
          <p:nvPr>
            <p:ph sz="quarter" idx="15" hasCustomPrompt="1"/>
          </p:nvPr>
        </p:nvSpPr>
        <p:spPr>
          <a:xfrm>
            <a:off x="7239000" y="5321301"/>
            <a:ext cx="4381500" cy="990600"/>
          </a:xfrm>
        </p:spPr>
        <p:txBody>
          <a:bodyPr>
            <a:noAutofit/>
          </a:bodyPr>
          <a:lstStyle>
            <a:lvl1pPr marL="342900" indent="-342900">
              <a:buFont typeface="Arial" panose="020B0604020202020204" pitchFamily="34" charset="0"/>
              <a:buChar char="•"/>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Text &gt;</a:t>
            </a:r>
          </a:p>
        </p:txBody>
      </p:sp>
    </p:spTree>
    <p:extLst>
      <p:ext uri="{BB962C8B-B14F-4D97-AF65-F5344CB8AC3E}">
        <p14:creationId xmlns:p14="http://schemas.microsoft.com/office/powerpoint/2010/main" val="2919339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085AC-B8BB-74E4-2C09-47DDA00B6067}"/>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7696200" y="770952"/>
            <a:ext cx="4495800" cy="5760023"/>
          </a:xfrm>
          <a:prstGeom prst="rect">
            <a:avLst/>
          </a:prstGeom>
        </p:spPr>
      </p:pic>
      <p:sp>
        <p:nvSpPr>
          <p:cNvPr id="2" name="Title 1">
            <a:extLst>
              <a:ext uri="{FF2B5EF4-FFF2-40B4-BE49-F238E27FC236}">
                <a16:creationId xmlns:a16="http://schemas.microsoft.com/office/drawing/2014/main" id="{B2A07E8F-E819-9021-BD0E-C47FCEDD70F8}"/>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94D4922B-7E39-DF17-B4E0-9C48272B871C}"/>
              </a:ext>
            </a:extLst>
          </p:cNvPr>
          <p:cNvCxnSpPr/>
          <p:nvPr userDrawn="1"/>
        </p:nvCxnSpPr>
        <p:spPr>
          <a:xfrm>
            <a:off x="0" y="1854653"/>
            <a:ext cx="1174205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4">
            <a:extLst>
              <a:ext uri="{FF2B5EF4-FFF2-40B4-BE49-F238E27FC236}">
                <a16:creationId xmlns:a16="http://schemas.microsoft.com/office/drawing/2014/main" id="{5A1543B9-9885-680F-768A-4CC30DD8C0F9}"/>
              </a:ext>
            </a:extLst>
          </p:cNvPr>
          <p:cNvSpPr>
            <a:spLocks noGrp="1"/>
          </p:cNvSpPr>
          <p:nvPr>
            <p:ph type="pic" sz="quarter" idx="10" hasCustomPrompt="1"/>
          </p:nvPr>
        </p:nvSpPr>
        <p:spPr>
          <a:xfrm>
            <a:off x="838200" y="2247900"/>
            <a:ext cx="1358899" cy="1262062"/>
          </a:xfrm>
          <a:prstGeom prst="roundRect">
            <a:avLst/>
          </a:prstGeom>
        </p:spPr>
        <p:txBody>
          <a:bodyPr anchor="ctr">
            <a:normAutofit/>
          </a:bodyPr>
          <a:lstStyle>
            <a:lvl1pPr marL="0" indent="0" algn="ctr">
              <a:buNone/>
              <a:defRPr sz="2000">
                <a:highlight>
                  <a:srgbClr val="FF0000"/>
                </a:highlight>
              </a:defRPr>
            </a:lvl1pPr>
          </a:lstStyle>
          <a:p>
            <a:r>
              <a:rPr lang="en-US"/>
              <a:t>&lt; Insert Icon &gt;</a:t>
            </a:r>
          </a:p>
        </p:txBody>
      </p:sp>
      <p:sp>
        <p:nvSpPr>
          <p:cNvPr id="12" name="Text Placeholder 6">
            <a:extLst>
              <a:ext uri="{FF2B5EF4-FFF2-40B4-BE49-F238E27FC236}">
                <a16:creationId xmlns:a16="http://schemas.microsoft.com/office/drawing/2014/main" id="{105B3DF6-5ADF-225A-95B3-ACD471F42FE4}"/>
              </a:ext>
            </a:extLst>
          </p:cNvPr>
          <p:cNvSpPr>
            <a:spLocks noGrp="1"/>
          </p:cNvSpPr>
          <p:nvPr>
            <p:ph type="body" sz="quarter" idx="11" hasCustomPrompt="1"/>
          </p:nvPr>
        </p:nvSpPr>
        <p:spPr>
          <a:xfrm>
            <a:off x="2298700" y="2247900"/>
            <a:ext cx="5067300" cy="1262062"/>
          </a:xfrm>
          <a:prstGeom prst="rect">
            <a:avLst/>
          </a:prstGeom>
          <a:noFill/>
        </p:spPr>
        <p:txBody>
          <a:bodyPr anchor="ctr">
            <a:normAutofit/>
          </a:bodyPr>
          <a:lstStyle>
            <a:lvl1pPr marL="22860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1 &gt;</a:t>
            </a:r>
          </a:p>
        </p:txBody>
      </p:sp>
      <p:sp>
        <p:nvSpPr>
          <p:cNvPr id="13" name="Picture Placeholder 4">
            <a:extLst>
              <a:ext uri="{FF2B5EF4-FFF2-40B4-BE49-F238E27FC236}">
                <a16:creationId xmlns:a16="http://schemas.microsoft.com/office/drawing/2014/main" id="{BBD11ACF-CD31-6E4D-0DBE-D490029FDD84}"/>
              </a:ext>
            </a:extLst>
          </p:cNvPr>
          <p:cNvSpPr>
            <a:spLocks noGrp="1"/>
          </p:cNvSpPr>
          <p:nvPr>
            <p:ph type="pic" sz="quarter" idx="12" hasCustomPrompt="1"/>
          </p:nvPr>
        </p:nvSpPr>
        <p:spPr>
          <a:xfrm>
            <a:off x="838200" y="3733800"/>
            <a:ext cx="1358899" cy="1262062"/>
          </a:xfrm>
          <a:prstGeom prst="roundRect">
            <a:avLst/>
          </a:prstGeom>
        </p:spPr>
        <p:txBody>
          <a:bodyPr anchor="ctr">
            <a:normAutofit/>
          </a:bodyPr>
          <a:lstStyle>
            <a:lvl1pPr marL="0" indent="0" algn="ctr">
              <a:buNone/>
              <a:defRPr sz="2000">
                <a:highlight>
                  <a:srgbClr val="FF0000"/>
                </a:highlight>
              </a:defRPr>
            </a:lvl1pPr>
          </a:lstStyle>
          <a:p>
            <a:r>
              <a:rPr lang="en-US"/>
              <a:t>&lt; Insert Icon &gt;</a:t>
            </a:r>
          </a:p>
        </p:txBody>
      </p:sp>
      <p:sp>
        <p:nvSpPr>
          <p:cNvPr id="14" name="Text Placeholder 6">
            <a:extLst>
              <a:ext uri="{FF2B5EF4-FFF2-40B4-BE49-F238E27FC236}">
                <a16:creationId xmlns:a16="http://schemas.microsoft.com/office/drawing/2014/main" id="{AE39A76A-EC9F-03CF-E4D0-A33B5C1C4F4A}"/>
              </a:ext>
            </a:extLst>
          </p:cNvPr>
          <p:cNvSpPr>
            <a:spLocks noGrp="1"/>
          </p:cNvSpPr>
          <p:nvPr>
            <p:ph type="body" sz="quarter" idx="13" hasCustomPrompt="1"/>
          </p:nvPr>
        </p:nvSpPr>
        <p:spPr>
          <a:xfrm>
            <a:off x="2298700" y="3733800"/>
            <a:ext cx="5067300" cy="1262062"/>
          </a:xfrm>
          <a:prstGeom prst="rect">
            <a:avLst/>
          </a:prstGeom>
          <a:noFill/>
        </p:spPr>
        <p:txBody>
          <a:bodyPr anchor="ctr">
            <a:normAutofit/>
          </a:bodyPr>
          <a:lstStyle>
            <a:lvl1pPr marL="22860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2 &gt;</a:t>
            </a:r>
          </a:p>
        </p:txBody>
      </p:sp>
      <p:sp>
        <p:nvSpPr>
          <p:cNvPr id="15" name="Picture Placeholder 4">
            <a:extLst>
              <a:ext uri="{FF2B5EF4-FFF2-40B4-BE49-F238E27FC236}">
                <a16:creationId xmlns:a16="http://schemas.microsoft.com/office/drawing/2014/main" id="{65A3ABC6-BA2D-722F-A2E1-EB94392A7DF1}"/>
              </a:ext>
            </a:extLst>
          </p:cNvPr>
          <p:cNvSpPr>
            <a:spLocks noGrp="1"/>
          </p:cNvSpPr>
          <p:nvPr>
            <p:ph type="pic" sz="quarter" idx="14" hasCustomPrompt="1"/>
          </p:nvPr>
        </p:nvSpPr>
        <p:spPr>
          <a:xfrm>
            <a:off x="838200" y="5219700"/>
            <a:ext cx="1358899" cy="1262062"/>
          </a:xfrm>
          <a:prstGeom prst="roundRect">
            <a:avLst/>
          </a:prstGeom>
        </p:spPr>
        <p:txBody>
          <a:bodyPr anchor="ctr">
            <a:normAutofit/>
          </a:bodyPr>
          <a:lstStyle>
            <a:lvl1pPr marL="0" indent="0" algn="ctr">
              <a:buNone/>
              <a:defRPr sz="2000">
                <a:highlight>
                  <a:srgbClr val="FF0000"/>
                </a:highlight>
              </a:defRPr>
            </a:lvl1pPr>
          </a:lstStyle>
          <a:p>
            <a:r>
              <a:rPr lang="en-US"/>
              <a:t>&lt; Insert Icon &gt;</a:t>
            </a:r>
          </a:p>
        </p:txBody>
      </p:sp>
      <p:sp>
        <p:nvSpPr>
          <p:cNvPr id="16" name="Text Placeholder 6">
            <a:extLst>
              <a:ext uri="{FF2B5EF4-FFF2-40B4-BE49-F238E27FC236}">
                <a16:creationId xmlns:a16="http://schemas.microsoft.com/office/drawing/2014/main" id="{9FB19A43-DE31-40A5-605F-0C74364D18A1}"/>
              </a:ext>
            </a:extLst>
          </p:cNvPr>
          <p:cNvSpPr>
            <a:spLocks noGrp="1"/>
          </p:cNvSpPr>
          <p:nvPr>
            <p:ph type="body" sz="quarter" idx="15" hasCustomPrompt="1"/>
          </p:nvPr>
        </p:nvSpPr>
        <p:spPr>
          <a:xfrm>
            <a:off x="2298700" y="5219700"/>
            <a:ext cx="5067300" cy="1262062"/>
          </a:xfrm>
          <a:prstGeom prst="rect">
            <a:avLst/>
          </a:prstGeom>
          <a:noFill/>
        </p:spPr>
        <p:txBody>
          <a:bodyPr anchor="ctr">
            <a:normAutofit/>
          </a:bodyPr>
          <a:lstStyle>
            <a:lvl1pPr marL="22860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3 &gt;</a:t>
            </a:r>
          </a:p>
        </p:txBody>
      </p:sp>
    </p:spTree>
    <p:extLst>
      <p:ext uri="{BB962C8B-B14F-4D97-AF65-F5344CB8AC3E}">
        <p14:creationId xmlns:p14="http://schemas.microsoft.com/office/powerpoint/2010/main" val="9559172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p:nvPr>
        </p:nvSpPr>
        <p:spPr>
          <a:xfrm>
            <a:off x="838200" y="365125"/>
            <a:ext cx="4635500" cy="6035675"/>
          </a:xfrm>
          <a:prstGeom prst="roundRect">
            <a:avLst/>
          </a:prstGeom>
          <a:ln w="28575">
            <a:solidFill>
              <a:schemeClr val="bg1">
                <a:lumMod val="85000"/>
              </a:schemeClr>
            </a:solidFill>
          </a:ln>
        </p:spPr>
        <p:txBody>
          <a:bodyPr/>
          <a:lstStyle/>
          <a:p>
            <a:r>
              <a:rPr lang="en-US"/>
              <a:t>Click to edit Master title style</a:t>
            </a:r>
          </a:p>
        </p:txBody>
      </p:sp>
      <p:sp>
        <p:nvSpPr>
          <p:cNvPr id="7" name="Freeform: Shape 6">
            <a:extLst>
              <a:ext uri="{FF2B5EF4-FFF2-40B4-BE49-F238E27FC236}">
                <a16:creationId xmlns:a16="http://schemas.microsoft.com/office/drawing/2014/main" id="{8D7ABEDE-1BD5-E3CC-DD5D-4B98A6C917AC}"/>
              </a:ext>
            </a:extLst>
          </p:cNvPr>
          <p:cNvSpPr/>
          <p:nvPr/>
        </p:nvSpPr>
        <p:spPr>
          <a:xfrm>
            <a:off x="6893982" y="1556777"/>
            <a:ext cx="1322917" cy="1848940"/>
          </a:xfrm>
          <a:custGeom>
            <a:avLst/>
            <a:gdLst>
              <a:gd name="connsiteX0" fmla="*/ 1320800 w 1320800"/>
              <a:gd name="connsiteY0" fmla="*/ 577850 h 1835150"/>
              <a:gd name="connsiteX1" fmla="*/ 963084 w 1320800"/>
              <a:gd name="connsiteY1" fmla="*/ 789516 h 1835150"/>
              <a:gd name="connsiteX2" fmla="*/ 0 w 1320800"/>
              <a:gd name="connsiteY2" fmla="*/ 1835150 h 1835150"/>
              <a:gd name="connsiteX3" fmla="*/ 967317 w 1320800"/>
              <a:gd name="connsiteY3" fmla="*/ 0 h 1835150"/>
              <a:gd name="connsiteX4" fmla="*/ 1320800 w 1320800"/>
              <a:gd name="connsiteY4" fmla="*/ 577850 h 183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835150">
                <a:moveTo>
                  <a:pt x="1320800" y="577850"/>
                </a:moveTo>
                <a:lnTo>
                  <a:pt x="963084" y="789516"/>
                </a:lnTo>
                <a:lnTo>
                  <a:pt x="0" y="1835150"/>
                </a:lnTo>
                <a:lnTo>
                  <a:pt x="967317" y="0"/>
                </a:lnTo>
                <a:lnTo>
                  <a:pt x="1320800" y="577850"/>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6D36B4-C889-6EB9-2949-1BEE18515A16}"/>
              </a:ext>
            </a:extLst>
          </p:cNvPr>
          <p:cNvSpPr/>
          <p:nvPr/>
        </p:nvSpPr>
        <p:spPr>
          <a:xfrm>
            <a:off x="7859949" y="1556777"/>
            <a:ext cx="4332052" cy="804241"/>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sp>
        <p:nvSpPr>
          <p:cNvPr id="10" name="Freeform: Shape 9">
            <a:extLst>
              <a:ext uri="{FF2B5EF4-FFF2-40B4-BE49-F238E27FC236}">
                <a16:creationId xmlns:a16="http://schemas.microsoft.com/office/drawing/2014/main" id="{5FB87989-9E3A-D73E-8748-ECF1BFCFC820}"/>
              </a:ext>
            </a:extLst>
          </p:cNvPr>
          <p:cNvSpPr/>
          <p:nvPr/>
        </p:nvSpPr>
        <p:spPr>
          <a:xfrm>
            <a:off x="6931025" y="2531411"/>
            <a:ext cx="1371600" cy="874332"/>
          </a:xfrm>
          <a:custGeom>
            <a:avLst/>
            <a:gdLst>
              <a:gd name="connsiteX0" fmla="*/ 0 w 1371600"/>
              <a:gd name="connsiteY0" fmla="*/ 860425 h 860425"/>
              <a:gd name="connsiteX1" fmla="*/ 936625 w 1371600"/>
              <a:gd name="connsiteY1" fmla="*/ 0 h 860425"/>
              <a:gd name="connsiteX2" fmla="*/ 1371600 w 1371600"/>
              <a:gd name="connsiteY2" fmla="*/ 377825 h 860425"/>
              <a:gd name="connsiteX3" fmla="*/ 936625 w 1371600"/>
              <a:gd name="connsiteY3" fmla="*/ 790575 h 860425"/>
              <a:gd name="connsiteX4" fmla="*/ 0 w 1371600"/>
              <a:gd name="connsiteY4" fmla="*/ 860425 h 86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860425">
                <a:moveTo>
                  <a:pt x="0" y="860425"/>
                </a:moveTo>
                <a:lnTo>
                  <a:pt x="936625" y="0"/>
                </a:lnTo>
                <a:lnTo>
                  <a:pt x="1371600" y="377825"/>
                </a:lnTo>
                <a:lnTo>
                  <a:pt x="936625" y="790575"/>
                </a:lnTo>
                <a:lnTo>
                  <a:pt x="0" y="860425"/>
                </a:lnTo>
                <a:close/>
              </a:path>
            </a:pathLst>
          </a:custGeom>
          <a:solidFill>
            <a:schemeClr val="bg1">
              <a:lumMod val="5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EEA58D-26E1-6484-E893-F2F50B1EDEAB}"/>
              </a:ext>
            </a:extLst>
          </p:cNvPr>
          <p:cNvSpPr/>
          <p:nvPr/>
        </p:nvSpPr>
        <p:spPr>
          <a:xfrm>
            <a:off x="7859949" y="2529894"/>
            <a:ext cx="4332052" cy="804241"/>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sp>
        <p:nvSpPr>
          <p:cNvPr id="13" name="Freeform: Shape 12">
            <a:extLst>
              <a:ext uri="{FF2B5EF4-FFF2-40B4-BE49-F238E27FC236}">
                <a16:creationId xmlns:a16="http://schemas.microsoft.com/office/drawing/2014/main" id="{D2D476AE-2720-5D89-997C-33C464EB47DD}"/>
              </a:ext>
            </a:extLst>
          </p:cNvPr>
          <p:cNvSpPr/>
          <p:nvPr/>
        </p:nvSpPr>
        <p:spPr>
          <a:xfrm flipV="1">
            <a:off x="6931025" y="3435194"/>
            <a:ext cx="1371600" cy="882865"/>
          </a:xfrm>
          <a:custGeom>
            <a:avLst/>
            <a:gdLst>
              <a:gd name="connsiteX0" fmla="*/ 0 w 1371600"/>
              <a:gd name="connsiteY0" fmla="*/ 860425 h 860425"/>
              <a:gd name="connsiteX1" fmla="*/ 936625 w 1371600"/>
              <a:gd name="connsiteY1" fmla="*/ 0 h 860425"/>
              <a:gd name="connsiteX2" fmla="*/ 1371600 w 1371600"/>
              <a:gd name="connsiteY2" fmla="*/ 377825 h 860425"/>
              <a:gd name="connsiteX3" fmla="*/ 936625 w 1371600"/>
              <a:gd name="connsiteY3" fmla="*/ 790575 h 860425"/>
              <a:gd name="connsiteX4" fmla="*/ 0 w 1371600"/>
              <a:gd name="connsiteY4" fmla="*/ 860425 h 86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860425">
                <a:moveTo>
                  <a:pt x="0" y="860425"/>
                </a:moveTo>
                <a:lnTo>
                  <a:pt x="936625" y="0"/>
                </a:lnTo>
                <a:lnTo>
                  <a:pt x="1371600" y="377825"/>
                </a:lnTo>
                <a:lnTo>
                  <a:pt x="936625" y="790575"/>
                </a:lnTo>
                <a:lnTo>
                  <a:pt x="0" y="860425"/>
                </a:lnTo>
                <a:close/>
              </a:path>
            </a:pathLst>
          </a:custGeom>
          <a:solidFill>
            <a:srgbClr val="AE8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CB304-772A-5D0C-D758-41BB208952BB}"/>
              </a:ext>
            </a:extLst>
          </p:cNvPr>
          <p:cNvSpPr/>
          <p:nvPr/>
        </p:nvSpPr>
        <p:spPr>
          <a:xfrm>
            <a:off x="7859949" y="3508935"/>
            <a:ext cx="4332052" cy="8042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sp>
        <p:nvSpPr>
          <p:cNvPr id="16" name="Freeform: Shape 15">
            <a:extLst>
              <a:ext uri="{FF2B5EF4-FFF2-40B4-BE49-F238E27FC236}">
                <a16:creationId xmlns:a16="http://schemas.microsoft.com/office/drawing/2014/main" id="{4EEEE819-D92F-1263-785B-C5A34EF6DA0F}"/>
              </a:ext>
            </a:extLst>
          </p:cNvPr>
          <p:cNvSpPr/>
          <p:nvPr userDrawn="1"/>
        </p:nvSpPr>
        <p:spPr>
          <a:xfrm flipV="1">
            <a:off x="6893982" y="3445993"/>
            <a:ext cx="1322917" cy="1848940"/>
          </a:xfrm>
          <a:custGeom>
            <a:avLst/>
            <a:gdLst>
              <a:gd name="connsiteX0" fmla="*/ 1320800 w 1320800"/>
              <a:gd name="connsiteY0" fmla="*/ 577850 h 1835150"/>
              <a:gd name="connsiteX1" fmla="*/ 963084 w 1320800"/>
              <a:gd name="connsiteY1" fmla="*/ 789516 h 1835150"/>
              <a:gd name="connsiteX2" fmla="*/ 0 w 1320800"/>
              <a:gd name="connsiteY2" fmla="*/ 1835150 h 1835150"/>
              <a:gd name="connsiteX3" fmla="*/ 967317 w 1320800"/>
              <a:gd name="connsiteY3" fmla="*/ 0 h 1835150"/>
              <a:gd name="connsiteX4" fmla="*/ 1320800 w 1320800"/>
              <a:gd name="connsiteY4" fmla="*/ 577850 h 183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835150">
                <a:moveTo>
                  <a:pt x="1320800" y="577850"/>
                </a:moveTo>
                <a:lnTo>
                  <a:pt x="963084" y="789516"/>
                </a:lnTo>
                <a:lnTo>
                  <a:pt x="0" y="1835150"/>
                </a:lnTo>
                <a:lnTo>
                  <a:pt x="967317" y="0"/>
                </a:lnTo>
                <a:lnTo>
                  <a:pt x="1320800" y="57785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40DD59-B4D3-9D2C-1E26-F60333831C7D}"/>
              </a:ext>
            </a:extLst>
          </p:cNvPr>
          <p:cNvSpPr/>
          <p:nvPr userDrawn="1"/>
        </p:nvSpPr>
        <p:spPr>
          <a:xfrm>
            <a:off x="7859948" y="4487975"/>
            <a:ext cx="4332052" cy="80424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pic>
        <p:nvPicPr>
          <p:cNvPr id="22" name="Graphic 21" descr="Bullseye outline">
            <a:extLst>
              <a:ext uri="{FF2B5EF4-FFF2-40B4-BE49-F238E27FC236}">
                <a16:creationId xmlns:a16="http://schemas.microsoft.com/office/drawing/2014/main" id="{03075D01-BA53-5C79-A344-1CE7AE8A5D5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a:stretch/>
        </p:blipFill>
        <p:spPr>
          <a:xfrm>
            <a:off x="5491123" y="1382695"/>
            <a:ext cx="1950720" cy="3901440"/>
          </a:xfrm>
          <a:prstGeom prst="rect">
            <a:avLst/>
          </a:prstGeom>
        </p:spPr>
      </p:pic>
      <p:sp>
        <p:nvSpPr>
          <p:cNvPr id="25" name="Text Placeholder 6">
            <a:extLst>
              <a:ext uri="{FF2B5EF4-FFF2-40B4-BE49-F238E27FC236}">
                <a16:creationId xmlns:a16="http://schemas.microsoft.com/office/drawing/2014/main" id="{2E828211-4F6F-9043-0C66-345C8F8BA734}"/>
              </a:ext>
            </a:extLst>
          </p:cNvPr>
          <p:cNvSpPr>
            <a:spLocks noGrp="1"/>
          </p:cNvSpPr>
          <p:nvPr>
            <p:ph type="body" sz="quarter" idx="12" hasCustomPrompt="1"/>
          </p:nvPr>
        </p:nvSpPr>
        <p:spPr>
          <a:xfrm>
            <a:off x="7859948" y="1557250"/>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1 &gt;</a:t>
            </a:r>
          </a:p>
        </p:txBody>
      </p:sp>
      <p:sp>
        <p:nvSpPr>
          <p:cNvPr id="27" name="Text Placeholder 6">
            <a:extLst>
              <a:ext uri="{FF2B5EF4-FFF2-40B4-BE49-F238E27FC236}">
                <a16:creationId xmlns:a16="http://schemas.microsoft.com/office/drawing/2014/main" id="{B241C9B1-BFF1-DA05-3778-C6044948780A}"/>
              </a:ext>
            </a:extLst>
          </p:cNvPr>
          <p:cNvSpPr>
            <a:spLocks noGrp="1"/>
          </p:cNvSpPr>
          <p:nvPr>
            <p:ph type="body" sz="quarter" idx="13" hasCustomPrompt="1"/>
          </p:nvPr>
        </p:nvSpPr>
        <p:spPr>
          <a:xfrm>
            <a:off x="7859948" y="2509851"/>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2 &gt;</a:t>
            </a:r>
          </a:p>
        </p:txBody>
      </p:sp>
      <p:sp>
        <p:nvSpPr>
          <p:cNvPr id="30" name="Text Placeholder 6">
            <a:extLst>
              <a:ext uri="{FF2B5EF4-FFF2-40B4-BE49-F238E27FC236}">
                <a16:creationId xmlns:a16="http://schemas.microsoft.com/office/drawing/2014/main" id="{4F50B77F-BA6D-A726-6F0B-D68B7019A479}"/>
              </a:ext>
            </a:extLst>
          </p:cNvPr>
          <p:cNvSpPr>
            <a:spLocks noGrp="1"/>
          </p:cNvSpPr>
          <p:nvPr>
            <p:ph type="body" sz="quarter" idx="14" hasCustomPrompt="1"/>
          </p:nvPr>
        </p:nvSpPr>
        <p:spPr>
          <a:xfrm>
            <a:off x="7859948" y="3500835"/>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3 &gt;</a:t>
            </a:r>
          </a:p>
        </p:txBody>
      </p:sp>
      <p:sp>
        <p:nvSpPr>
          <p:cNvPr id="31" name="Text Placeholder 6">
            <a:extLst>
              <a:ext uri="{FF2B5EF4-FFF2-40B4-BE49-F238E27FC236}">
                <a16:creationId xmlns:a16="http://schemas.microsoft.com/office/drawing/2014/main" id="{761BC4FF-8FC2-13FD-E1D6-2ACB92F10140}"/>
              </a:ext>
            </a:extLst>
          </p:cNvPr>
          <p:cNvSpPr>
            <a:spLocks noGrp="1"/>
          </p:cNvSpPr>
          <p:nvPr>
            <p:ph type="body" sz="quarter" idx="15" hasCustomPrompt="1"/>
          </p:nvPr>
        </p:nvSpPr>
        <p:spPr>
          <a:xfrm>
            <a:off x="7859948" y="4478118"/>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4 &gt;</a:t>
            </a:r>
          </a:p>
        </p:txBody>
      </p:sp>
    </p:spTree>
    <p:extLst>
      <p:ext uri="{BB962C8B-B14F-4D97-AF65-F5344CB8AC3E}">
        <p14:creationId xmlns:p14="http://schemas.microsoft.com/office/powerpoint/2010/main" val="4068968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p:nvPr>
        </p:nvSpPr>
        <p:spPr>
          <a:xfrm>
            <a:off x="838200" y="365125"/>
            <a:ext cx="4635500" cy="6035675"/>
          </a:xfrm>
          <a:prstGeom prst="roundRect">
            <a:avLst/>
          </a:prstGeom>
          <a:ln w="28575">
            <a:solidFill>
              <a:schemeClr val="bg1">
                <a:lumMod val="85000"/>
              </a:schemeClr>
            </a:solidFill>
          </a:ln>
        </p:spPr>
        <p:txBody>
          <a:bodyPr/>
          <a:lstStyle/>
          <a:p>
            <a:r>
              <a:rPr lang="en-US"/>
              <a:t>Click to edit Master title style</a:t>
            </a:r>
          </a:p>
        </p:txBody>
      </p:sp>
      <p:sp>
        <p:nvSpPr>
          <p:cNvPr id="4" name="Freeform: Shape 3">
            <a:extLst>
              <a:ext uri="{FF2B5EF4-FFF2-40B4-BE49-F238E27FC236}">
                <a16:creationId xmlns:a16="http://schemas.microsoft.com/office/drawing/2014/main" id="{142165AD-3146-D878-2F82-7D0839D58B38}"/>
              </a:ext>
            </a:extLst>
          </p:cNvPr>
          <p:cNvSpPr/>
          <p:nvPr/>
        </p:nvSpPr>
        <p:spPr>
          <a:xfrm>
            <a:off x="6949440" y="583660"/>
            <a:ext cx="1597794" cy="2765932"/>
          </a:xfrm>
          <a:custGeom>
            <a:avLst/>
            <a:gdLst>
              <a:gd name="connsiteX0" fmla="*/ 0 w 1597794"/>
              <a:gd name="connsiteY0" fmla="*/ 2781701 h 2781701"/>
              <a:gd name="connsiteX1" fmla="*/ 914400 w 1597794"/>
              <a:gd name="connsiteY1" fmla="*/ 0 h 2781701"/>
              <a:gd name="connsiteX2" fmla="*/ 1597794 w 1597794"/>
              <a:gd name="connsiteY2" fmla="*/ 0 h 2781701"/>
              <a:gd name="connsiteX3" fmla="*/ 904775 w 1597794"/>
              <a:gd name="connsiteY3" fmla="*/ 827772 h 2781701"/>
              <a:gd name="connsiteX4" fmla="*/ 0 w 1597794"/>
              <a:gd name="connsiteY4" fmla="*/ 2781701 h 278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794" h="2781701">
                <a:moveTo>
                  <a:pt x="0" y="2781701"/>
                </a:moveTo>
                <a:lnTo>
                  <a:pt x="914400" y="0"/>
                </a:lnTo>
                <a:lnTo>
                  <a:pt x="1597794" y="0"/>
                </a:lnTo>
                <a:lnTo>
                  <a:pt x="904775" y="827772"/>
                </a:lnTo>
                <a:lnTo>
                  <a:pt x="0" y="2781701"/>
                </a:lnTo>
                <a:close/>
              </a:path>
            </a:pathLst>
          </a:cu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68ACF4-51F7-83F3-5B10-F44A31CECFE7}"/>
              </a:ext>
            </a:extLst>
          </p:cNvPr>
          <p:cNvSpPr/>
          <p:nvPr/>
        </p:nvSpPr>
        <p:spPr>
          <a:xfrm>
            <a:off x="7859949" y="583660"/>
            <a:ext cx="4332052" cy="804241"/>
          </a:xfrm>
          <a:prstGeom prst="rect">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sp>
        <p:nvSpPr>
          <p:cNvPr id="7" name="Freeform: Shape 6">
            <a:extLst>
              <a:ext uri="{FF2B5EF4-FFF2-40B4-BE49-F238E27FC236}">
                <a16:creationId xmlns:a16="http://schemas.microsoft.com/office/drawing/2014/main" id="{8D7ABEDE-1BD5-E3CC-DD5D-4B98A6C917AC}"/>
              </a:ext>
            </a:extLst>
          </p:cNvPr>
          <p:cNvSpPr/>
          <p:nvPr/>
        </p:nvSpPr>
        <p:spPr>
          <a:xfrm>
            <a:off x="6893982" y="1556777"/>
            <a:ext cx="1322917" cy="1848940"/>
          </a:xfrm>
          <a:custGeom>
            <a:avLst/>
            <a:gdLst>
              <a:gd name="connsiteX0" fmla="*/ 1320800 w 1320800"/>
              <a:gd name="connsiteY0" fmla="*/ 577850 h 1835150"/>
              <a:gd name="connsiteX1" fmla="*/ 963084 w 1320800"/>
              <a:gd name="connsiteY1" fmla="*/ 789516 h 1835150"/>
              <a:gd name="connsiteX2" fmla="*/ 0 w 1320800"/>
              <a:gd name="connsiteY2" fmla="*/ 1835150 h 1835150"/>
              <a:gd name="connsiteX3" fmla="*/ 967317 w 1320800"/>
              <a:gd name="connsiteY3" fmla="*/ 0 h 1835150"/>
              <a:gd name="connsiteX4" fmla="*/ 1320800 w 1320800"/>
              <a:gd name="connsiteY4" fmla="*/ 577850 h 183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835150">
                <a:moveTo>
                  <a:pt x="1320800" y="577850"/>
                </a:moveTo>
                <a:lnTo>
                  <a:pt x="963084" y="789516"/>
                </a:lnTo>
                <a:lnTo>
                  <a:pt x="0" y="1835150"/>
                </a:lnTo>
                <a:lnTo>
                  <a:pt x="967317" y="0"/>
                </a:lnTo>
                <a:lnTo>
                  <a:pt x="1320800" y="577850"/>
                </a:lnTo>
                <a:close/>
              </a:path>
            </a:pathLst>
          </a:cu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6D36B4-C889-6EB9-2949-1BEE18515A16}"/>
              </a:ext>
            </a:extLst>
          </p:cNvPr>
          <p:cNvSpPr/>
          <p:nvPr/>
        </p:nvSpPr>
        <p:spPr>
          <a:xfrm>
            <a:off x="7859949" y="1556777"/>
            <a:ext cx="4332052" cy="804241"/>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sp>
        <p:nvSpPr>
          <p:cNvPr id="10" name="Freeform: Shape 9">
            <a:extLst>
              <a:ext uri="{FF2B5EF4-FFF2-40B4-BE49-F238E27FC236}">
                <a16:creationId xmlns:a16="http://schemas.microsoft.com/office/drawing/2014/main" id="{5FB87989-9E3A-D73E-8748-ECF1BFCFC820}"/>
              </a:ext>
            </a:extLst>
          </p:cNvPr>
          <p:cNvSpPr/>
          <p:nvPr/>
        </p:nvSpPr>
        <p:spPr>
          <a:xfrm>
            <a:off x="6931025" y="2531411"/>
            <a:ext cx="1371600" cy="874332"/>
          </a:xfrm>
          <a:custGeom>
            <a:avLst/>
            <a:gdLst>
              <a:gd name="connsiteX0" fmla="*/ 0 w 1371600"/>
              <a:gd name="connsiteY0" fmla="*/ 860425 h 860425"/>
              <a:gd name="connsiteX1" fmla="*/ 936625 w 1371600"/>
              <a:gd name="connsiteY1" fmla="*/ 0 h 860425"/>
              <a:gd name="connsiteX2" fmla="*/ 1371600 w 1371600"/>
              <a:gd name="connsiteY2" fmla="*/ 377825 h 860425"/>
              <a:gd name="connsiteX3" fmla="*/ 936625 w 1371600"/>
              <a:gd name="connsiteY3" fmla="*/ 790575 h 860425"/>
              <a:gd name="connsiteX4" fmla="*/ 0 w 1371600"/>
              <a:gd name="connsiteY4" fmla="*/ 860425 h 86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860425">
                <a:moveTo>
                  <a:pt x="0" y="860425"/>
                </a:moveTo>
                <a:lnTo>
                  <a:pt x="936625" y="0"/>
                </a:lnTo>
                <a:lnTo>
                  <a:pt x="1371600" y="377825"/>
                </a:lnTo>
                <a:lnTo>
                  <a:pt x="936625" y="790575"/>
                </a:lnTo>
                <a:lnTo>
                  <a:pt x="0" y="860425"/>
                </a:lnTo>
                <a:close/>
              </a:path>
            </a:pathLst>
          </a:custGeom>
          <a:solidFill>
            <a:schemeClr val="bg1">
              <a:lumMod val="5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EEA58D-26E1-6484-E893-F2F50B1EDEAB}"/>
              </a:ext>
            </a:extLst>
          </p:cNvPr>
          <p:cNvSpPr/>
          <p:nvPr/>
        </p:nvSpPr>
        <p:spPr>
          <a:xfrm>
            <a:off x="7859949" y="2529894"/>
            <a:ext cx="4332052" cy="804241"/>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sp>
        <p:nvSpPr>
          <p:cNvPr id="13" name="Freeform: Shape 12">
            <a:extLst>
              <a:ext uri="{FF2B5EF4-FFF2-40B4-BE49-F238E27FC236}">
                <a16:creationId xmlns:a16="http://schemas.microsoft.com/office/drawing/2014/main" id="{D2D476AE-2720-5D89-997C-33C464EB47DD}"/>
              </a:ext>
            </a:extLst>
          </p:cNvPr>
          <p:cNvSpPr/>
          <p:nvPr/>
        </p:nvSpPr>
        <p:spPr>
          <a:xfrm flipV="1">
            <a:off x="6931025" y="3435194"/>
            <a:ext cx="1371600" cy="882865"/>
          </a:xfrm>
          <a:custGeom>
            <a:avLst/>
            <a:gdLst>
              <a:gd name="connsiteX0" fmla="*/ 0 w 1371600"/>
              <a:gd name="connsiteY0" fmla="*/ 860425 h 860425"/>
              <a:gd name="connsiteX1" fmla="*/ 936625 w 1371600"/>
              <a:gd name="connsiteY1" fmla="*/ 0 h 860425"/>
              <a:gd name="connsiteX2" fmla="*/ 1371600 w 1371600"/>
              <a:gd name="connsiteY2" fmla="*/ 377825 h 860425"/>
              <a:gd name="connsiteX3" fmla="*/ 936625 w 1371600"/>
              <a:gd name="connsiteY3" fmla="*/ 790575 h 860425"/>
              <a:gd name="connsiteX4" fmla="*/ 0 w 1371600"/>
              <a:gd name="connsiteY4" fmla="*/ 860425 h 86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860425">
                <a:moveTo>
                  <a:pt x="0" y="860425"/>
                </a:moveTo>
                <a:lnTo>
                  <a:pt x="936625" y="0"/>
                </a:lnTo>
                <a:lnTo>
                  <a:pt x="1371600" y="377825"/>
                </a:lnTo>
                <a:lnTo>
                  <a:pt x="936625" y="790575"/>
                </a:lnTo>
                <a:lnTo>
                  <a:pt x="0" y="860425"/>
                </a:lnTo>
                <a:close/>
              </a:path>
            </a:pathLst>
          </a:custGeom>
          <a:solidFill>
            <a:srgbClr val="AE8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CB304-772A-5D0C-D758-41BB208952BB}"/>
              </a:ext>
            </a:extLst>
          </p:cNvPr>
          <p:cNvSpPr/>
          <p:nvPr/>
        </p:nvSpPr>
        <p:spPr>
          <a:xfrm>
            <a:off x="7859949" y="3508935"/>
            <a:ext cx="4332052" cy="8042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sp>
        <p:nvSpPr>
          <p:cNvPr id="16" name="Freeform: Shape 15">
            <a:extLst>
              <a:ext uri="{FF2B5EF4-FFF2-40B4-BE49-F238E27FC236}">
                <a16:creationId xmlns:a16="http://schemas.microsoft.com/office/drawing/2014/main" id="{4EEEE819-D92F-1263-785B-C5A34EF6DA0F}"/>
              </a:ext>
            </a:extLst>
          </p:cNvPr>
          <p:cNvSpPr/>
          <p:nvPr/>
        </p:nvSpPr>
        <p:spPr>
          <a:xfrm flipV="1">
            <a:off x="6893982" y="3445993"/>
            <a:ext cx="1322917" cy="1848940"/>
          </a:xfrm>
          <a:custGeom>
            <a:avLst/>
            <a:gdLst>
              <a:gd name="connsiteX0" fmla="*/ 1320800 w 1320800"/>
              <a:gd name="connsiteY0" fmla="*/ 577850 h 1835150"/>
              <a:gd name="connsiteX1" fmla="*/ 963084 w 1320800"/>
              <a:gd name="connsiteY1" fmla="*/ 789516 h 1835150"/>
              <a:gd name="connsiteX2" fmla="*/ 0 w 1320800"/>
              <a:gd name="connsiteY2" fmla="*/ 1835150 h 1835150"/>
              <a:gd name="connsiteX3" fmla="*/ 967317 w 1320800"/>
              <a:gd name="connsiteY3" fmla="*/ 0 h 1835150"/>
              <a:gd name="connsiteX4" fmla="*/ 1320800 w 1320800"/>
              <a:gd name="connsiteY4" fmla="*/ 577850 h 183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835150">
                <a:moveTo>
                  <a:pt x="1320800" y="577850"/>
                </a:moveTo>
                <a:lnTo>
                  <a:pt x="963084" y="789516"/>
                </a:lnTo>
                <a:lnTo>
                  <a:pt x="0" y="1835150"/>
                </a:lnTo>
                <a:lnTo>
                  <a:pt x="967317" y="0"/>
                </a:lnTo>
                <a:lnTo>
                  <a:pt x="1320800" y="57785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40DD59-B4D3-9D2C-1E26-F60333831C7D}"/>
              </a:ext>
            </a:extLst>
          </p:cNvPr>
          <p:cNvSpPr/>
          <p:nvPr/>
        </p:nvSpPr>
        <p:spPr>
          <a:xfrm>
            <a:off x="7859948" y="4487975"/>
            <a:ext cx="4332052" cy="80424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sp>
        <p:nvSpPr>
          <p:cNvPr id="19" name="Freeform: Shape 18">
            <a:extLst>
              <a:ext uri="{FF2B5EF4-FFF2-40B4-BE49-F238E27FC236}">
                <a16:creationId xmlns:a16="http://schemas.microsoft.com/office/drawing/2014/main" id="{D4332538-F824-F4BE-3A17-F2EA07A5C964}"/>
              </a:ext>
            </a:extLst>
          </p:cNvPr>
          <p:cNvSpPr/>
          <p:nvPr/>
        </p:nvSpPr>
        <p:spPr>
          <a:xfrm flipV="1">
            <a:off x="6949440" y="3502118"/>
            <a:ext cx="1597794" cy="2765932"/>
          </a:xfrm>
          <a:custGeom>
            <a:avLst/>
            <a:gdLst>
              <a:gd name="connsiteX0" fmla="*/ 0 w 1597794"/>
              <a:gd name="connsiteY0" fmla="*/ 2781701 h 2781701"/>
              <a:gd name="connsiteX1" fmla="*/ 914400 w 1597794"/>
              <a:gd name="connsiteY1" fmla="*/ 0 h 2781701"/>
              <a:gd name="connsiteX2" fmla="*/ 1597794 w 1597794"/>
              <a:gd name="connsiteY2" fmla="*/ 0 h 2781701"/>
              <a:gd name="connsiteX3" fmla="*/ 904775 w 1597794"/>
              <a:gd name="connsiteY3" fmla="*/ 827772 h 2781701"/>
              <a:gd name="connsiteX4" fmla="*/ 0 w 1597794"/>
              <a:gd name="connsiteY4" fmla="*/ 2781701 h 278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794" h="2781701">
                <a:moveTo>
                  <a:pt x="0" y="2781701"/>
                </a:moveTo>
                <a:lnTo>
                  <a:pt x="914400" y="0"/>
                </a:lnTo>
                <a:lnTo>
                  <a:pt x="1597794" y="0"/>
                </a:lnTo>
                <a:lnTo>
                  <a:pt x="904775" y="827772"/>
                </a:lnTo>
                <a:lnTo>
                  <a:pt x="0" y="2781701"/>
                </a:lnTo>
                <a:close/>
              </a:path>
            </a:pathLst>
          </a:cu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C08FAE6-DF46-C5CB-23AE-119B9BB5129C}"/>
              </a:ext>
            </a:extLst>
          </p:cNvPr>
          <p:cNvSpPr/>
          <p:nvPr/>
        </p:nvSpPr>
        <p:spPr>
          <a:xfrm>
            <a:off x="7859949" y="5473792"/>
            <a:ext cx="4332052" cy="804241"/>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p>
        </p:txBody>
      </p:sp>
      <p:pic>
        <p:nvPicPr>
          <p:cNvPr id="22" name="Graphic 21" descr="Bullseye outline">
            <a:extLst>
              <a:ext uri="{FF2B5EF4-FFF2-40B4-BE49-F238E27FC236}">
                <a16:creationId xmlns:a16="http://schemas.microsoft.com/office/drawing/2014/main" id="{03075D01-BA53-5C79-A344-1CE7AE8A5D5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0000"/>
          <a:stretch/>
        </p:blipFill>
        <p:spPr>
          <a:xfrm>
            <a:off x="5491123" y="1382695"/>
            <a:ext cx="1950720" cy="3901440"/>
          </a:xfrm>
          <a:prstGeom prst="rect">
            <a:avLst/>
          </a:prstGeom>
        </p:spPr>
      </p:pic>
      <p:sp>
        <p:nvSpPr>
          <p:cNvPr id="23" name="Text Placeholder 6">
            <a:extLst>
              <a:ext uri="{FF2B5EF4-FFF2-40B4-BE49-F238E27FC236}">
                <a16:creationId xmlns:a16="http://schemas.microsoft.com/office/drawing/2014/main" id="{4B529683-EDA2-569C-AD85-9A0FFA8162C8}"/>
              </a:ext>
            </a:extLst>
          </p:cNvPr>
          <p:cNvSpPr>
            <a:spLocks noGrp="1"/>
          </p:cNvSpPr>
          <p:nvPr>
            <p:ph type="body" sz="quarter" idx="11" hasCustomPrompt="1"/>
          </p:nvPr>
        </p:nvSpPr>
        <p:spPr>
          <a:xfrm>
            <a:off x="7859948" y="579967"/>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1 &gt;</a:t>
            </a:r>
          </a:p>
        </p:txBody>
      </p:sp>
      <p:sp>
        <p:nvSpPr>
          <p:cNvPr id="25" name="Text Placeholder 6">
            <a:extLst>
              <a:ext uri="{FF2B5EF4-FFF2-40B4-BE49-F238E27FC236}">
                <a16:creationId xmlns:a16="http://schemas.microsoft.com/office/drawing/2014/main" id="{2E828211-4F6F-9043-0C66-345C8F8BA734}"/>
              </a:ext>
            </a:extLst>
          </p:cNvPr>
          <p:cNvSpPr>
            <a:spLocks noGrp="1"/>
          </p:cNvSpPr>
          <p:nvPr>
            <p:ph type="body" sz="quarter" idx="12" hasCustomPrompt="1"/>
          </p:nvPr>
        </p:nvSpPr>
        <p:spPr>
          <a:xfrm>
            <a:off x="7859948" y="1557250"/>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2 &gt;</a:t>
            </a:r>
          </a:p>
        </p:txBody>
      </p:sp>
      <p:sp>
        <p:nvSpPr>
          <p:cNvPr id="27" name="Text Placeholder 6">
            <a:extLst>
              <a:ext uri="{FF2B5EF4-FFF2-40B4-BE49-F238E27FC236}">
                <a16:creationId xmlns:a16="http://schemas.microsoft.com/office/drawing/2014/main" id="{B241C9B1-BFF1-DA05-3778-C6044948780A}"/>
              </a:ext>
            </a:extLst>
          </p:cNvPr>
          <p:cNvSpPr>
            <a:spLocks noGrp="1"/>
          </p:cNvSpPr>
          <p:nvPr>
            <p:ph type="body" sz="quarter" idx="13" hasCustomPrompt="1"/>
          </p:nvPr>
        </p:nvSpPr>
        <p:spPr>
          <a:xfrm>
            <a:off x="7859948" y="2509851"/>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3 &gt;</a:t>
            </a:r>
          </a:p>
        </p:txBody>
      </p:sp>
      <p:sp>
        <p:nvSpPr>
          <p:cNvPr id="30" name="Text Placeholder 6">
            <a:extLst>
              <a:ext uri="{FF2B5EF4-FFF2-40B4-BE49-F238E27FC236}">
                <a16:creationId xmlns:a16="http://schemas.microsoft.com/office/drawing/2014/main" id="{4F50B77F-BA6D-A726-6F0B-D68B7019A479}"/>
              </a:ext>
            </a:extLst>
          </p:cNvPr>
          <p:cNvSpPr>
            <a:spLocks noGrp="1"/>
          </p:cNvSpPr>
          <p:nvPr>
            <p:ph type="body" sz="quarter" idx="14" hasCustomPrompt="1"/>
          </p:nvPr>
        </p:nvSpPr>
        <p:spPr>
          <a:xfrm>
            <a:off x="7859948" y="3500835"/>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4 &gt;</a:t>
            </a:r>
          </a:p>
        </p:txBody>
      </p:sp>
      <p:sp>
        <p:nvSpPr>
          <p:cNvPr id="31" name="Text Placeholder 6">
            <a:extLst>
              <a:ext uri="{FF2B5EF4-FFF2-40B4-BE49-F238E27FC236}">
                <a16:creationId xmlns:a16="http://schemas.microsoft.com/office/drawing/2014/main" id="{761BC4FF-8FC2-13FD-E1D6-2ACB92F10140}"/>
              </a:ext>
            </a:extLst>
          </p:cNvPr>
          <p:cNvSpPr>
            <a:spLocks noGrp="1"/>
          </p:cNvSpPr>
          <p:nvPr>
            <p:ph type="body" sz="quarter" idx="15" hasCustomPrompt="1"/>
          </p:nvPr>
        </p:nvSpPr>
        <p:spPr>
          <a:xfrm>
            <a:off x="7859948" y="4478118"/>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5 &gt;</a:t>
            </a:r>
          </a:p>
        </p:txBody>
      </p:sp>
      <p:sp>
        <p:nvSpPr>
          <p:cNvPr id="32" name="Text Placeholder 6">
            <a:extLst>
              <a:ext uri="{FF2B5EF4-FFF2-40B4-BE49-F238E27FC236}">
                <a16:creationId xmlns:a16="http://schemas.microsoft.com/office/drawing/2014/main" id="{E8DFFA24-82CE-D1C3-684A-D264D8A61242}"/>
              </a:ext>
            </a:extLst>
          </p:cNvPr>
          <p:cNvSpPr>
            <a:spLocks noGrp="1"/>
          </p:cNvSpPr>
          <p:nvPr>
            <p:ph type="body" sz="quarter" idx="16" hasCustomPrompt="1"/>
          </p:nvPr>
        </p:nvSpPr>
        <p:spPr>
          <a:xfrm>
            <a:off x="7859948" y="5467603"/>
            <a:ext cx="4090752" cy="806894"/>
          </a:xfrm>
          <a:prstGeom prst="rect">
            <a:avLst/>
          </a:prstGeom>
          <a:noFill/>
        </p:spPr>
        <p:txBody>
          <a:bodyPr anchor="ctr">
            <a:normAutofit/>
          </a:bodyPr>
          <a:lstStyle>
            <a:lvl1pPr marL="22860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Point 6 &gt;</a:t>
            </a:r>
          </a:p>
        </p:txBody>
      </p:sp>
    </p:spTree>
    <p:extLst>
      <p:ext uri="{BB962C8B-B14F-4D97-AF65-F5344CB8AC3E}">
        <p14:creationId xmlns:p14="http://schemas.microsoft.com/office/powerpoint/2010/main" val="3927775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1" name="Text Placeholder 34">
            <a:extLst>
              <a:ext uri="{FF2B5EF4-FFF2-40B4-BE49-F238E27FC236}">
                <a16:creationId xmlns:a16="http://schemas.microsoft.com/office/drawing/2014/main" id="{86C32A74-EB75-DD2E-7B3F-4512381A57D6}"/>
              </a:ext>
            </a:extLst>
          </p:cNvPr>
          <p:cNvSpPr>
            <a:spLocks noGrp="1"/>
          </p:cNvSpPr>
          <p:nvPr>
            <p:ph type="body" sz="quarter" idx="19" hasCustomPrompt="1"/>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buNone/>
              <a:defRPr sz="2000" b="1">
                <a:solidFill>
                  <a:schemeClr val="tx1"/>
                </a:solidFill>
              </a:defRPr>
            </a:lvl1pPr>
            <a:lvl2pPr marL="228600" indent="0">
              <a:buNone/>
              <a:defRPr sz="2000" b="1">
                <a:solidFill>
                  <a:schemeClr val="tx1"/>
                </a:solidFill>
              </a:defRPr>
            </a:lvl2pPr>
            <a:lvl3pPr marL="228600" indent="0">
              <a:buNone/>
              <a:defRPr sz="2000" b="1">
                <a:solidFill>
                  <a:schemeClr val="tx1"/>
                </a:solidFill>
              </a:defRPr>
            </a:lvl3pPr>
            <a:lvl4pPr marL="228600" indent="0">
              <a:buNone/>
              <a:defRPr sz="2000" b="1">
                <a:solidFill>
                  <a:schemeClr val="tx1"/>
                </a:solidFill>
              </a:defRPr>
            </a:lvl4pPr>
            <a:lvl5pPr marL="228600" indent="0">
              <a:buNone/>
              <a:defRPr sz="2000" b="1">
                <a:solidFill>
                  <a:schemeClr val="tx1"/>
                </a:solidFill>
              </a:defRPr>
            </a:lvl5pPr>
          </a:lstStyle>
          <a:p>
            <a:pPr lvl="0"/>
            <a:r>
              <a:rPr lang="en-US"/>
              <a:t>&lt; Point 2 &gt;</a:t>
            </a:r>
          </a:p>
        </p:txBody>
      </p:sp>
      <p:sp>
        <p:nvSpPr>
          <p:cNvPr id="44" name="Text Placeholder 34">
            <a:extLst>
              <a:ext uri="{FF2B5EF4-FFF2-40B4-BE49-F238E27FC236}">
                <a16:creationId xmlns:a16="http://schemas.microsoft.com/office/drawing/2014/main" id="{4F6F76A9-762E-2971-4DE9-643BE854D1D1}"/>
              </a:ext>
            </a:extLst>
          </p:cNvPr>
          <p:cNvSpPr>
            <a:spLocks noGrp="1"/>
          </p:cNvSpPr>
          <p:nvPr>
            <p:ph type="body" sz="quarter" idx="21" hasCustomPrompt="1"/>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buNone/>
              <a:defRPr sz="2000" b="1">
                <a:solidFill>
                  <a:schemeClr val="tx1"/>
                </a:solidFill>
              </a:defRPr>
            </a:lvl1pPr>
            <a:lvl2pPr marL="228600" indent="0">
              <a:buNone/>
              <a:defRPr sz="2000" b="1">
                <a:solidFill>
                  <a:schemeClr val="tx1"/>
                </a:solidFill>
              </a:defRPr>
            </a:lvl2pPr>
            <a:lvl3pPr marL="228600" indent="0">
              <a:buNone/>
              <a:defRPr sz="2000" b="1">
                <a:solidFill>
                  <a:schemeClr val="tx1"/>
                </a:solidFill>
              </a:defRPr>
            </a:lvl3pPr>
            <a:lvl4pPr marL="228600" indent="0">
              <a:buNone/>
              <a:defRPr sz="2000" b="1">
                <a:solidFill>
                  <a:schemeClr val="tx1"/>
                </a:solidFill>
              </a:defRPr>
            </a:lvl4pPr>
            <a:lvl5pPr marL="228600" indent="0">
              <a:buNone/>
              <a:defRPr sz="2000" b="1">
                <a:solidFill>
                  <a:schemeClr val="tx1"/>
                </a:solidFill>
              </a:defRPr>
            </a:lvl5pPr>
          </a:lstStyle>
          <a:p>
            <a:pPr lvl="0"/>
            <a:r>
              <a:rPr lang="en-US"/>
              <a:t>&lt; Point 4 &gt;</a:t>
            </a:r>
          </a:p>
        </p:txBody>
      </p:sp>
      <p:sp>
        <p:nvSpPr>
          <p:cNvPr id="47" name="Text Placeholder 34">
            <a:extLst>
              <a:ext uri="{FF2B5EF4-FFF2-40B4-BE49-F238E27FC236}">
                <a16:creationId xmlns:a16="http://schemas.microsoft.com/office/drawing/2014/main" id="{1D4A8D74-D4D3-30F2-DF00-BAFAD9C5366B}"/>
              </a:ext>
            </a:extLst>
          </p:cNvPr>
          <p:cNvSpPr>
            <a:spLocks noGrp="1"/>
          </p:cNvSpPr>
          <p:nvPr>
            <p:ph type="body" sz="quarter" idx="23" hasCustomPrompt="1"/>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buNone/>
              <a:defRPr sz="2000" b="1">
                <a:solidFill>
                  <a:schemeClr val="tx1"/>
                </a:solidFill>
              </a:defRPr>
            </a:lvl1pPr>
            <a:lvl2pPr marL="228600" indent="0">
              <a:buNone/>
              <a:defRPr sz="2000" b="1">
                <a:solidFill>
                  <a:schemeClr val="tx1"/>
                </a:solidFill>
              </a:defRPr>
            </a:lvl2pPr>
            <a:lvl3pPr marL="228600" indent="0">
              <a:buNone/>
              <a:defRPr sz="2000" b="1">
                <a:solidFill>
                  <a:schemeClr val="tx1"/>
                </a:solidFill>
              </a:defRPr>
            </a:lvl3pPr>
            <a:lvl4pPr marL="228600" indent="0">
              <a:buNone/>
              <a:defRPr sz="2000" b="1">
                <a:solidFill>
                  <a:schemeClr val="tx1"/>
                </a:solidFill>
              </a:defRPr>
            </a:lvl4pPr>
            <a:lvl5pPr marL="228600" indent="0">
              <a:buNone/>
              <a:defRPr sz="2000" b="1">
                <a:solidFill>
                  <a:schemeClr val="tx1"/>
                </a:solidFill>
              </a:defRPr>
            </a:lvl5pPr>
          </a:lstStyle>
          <a:p>
            <a:pPr lvl="0"/>
            <a:r>
              <a:rPr lang="en-US"/>
              <a:t>&lt; Point 6 &gt;</a:t>
            </a:r>
          </a:p>
        </p:txBody>
      </p:sp>
      <p:sp>
        <p:nvSpPr>
          <p:cNvPr id="2" name="Title 1">
            <a:extLst>
              <a:ext uri="{FF2B5EF4-FFF2-40B4-BE49-F238E27FC236}">
                <a16:creationId xmlns:a16="http://schemas.microsoft.com/office/drawing/2014/main" id="{1B108DB9-2C7E-0C0E-4CD5-9A363FA15643}"/>
              </a:ext>
            </a:extLst>
          </p:cNvPr>
          <p:cNvSpPr>
            <a:spLocks noGrp="1"/>
          </p:cNvSpPr>
          <p:nvPr>
            <p:ph type="title"/>
          </p:nvPr>
        </p:nvSpPr>
        <p:spPr/>
        <p:txBody>
          <a:bodyPr/>
          <a:lstStyle/>
          <a:p>
            <a:r>
              <a:rPr lang="en-US"/>
              <a:t>Click to edit Master title style</a:t>
            </a:r>
          </a:p>
        </p:txBody>
      </p:sp>
      <p:sp>
        <p:nvSpPr>
          <p:cNvPr id="6" name="Rectangle: Top Corners Rounded 5">
            <a:extLst>
              <a:ext uri="{FF2B5EF4-FFF2-40B4-BE49-F238E27FC236}">
                <a16:creationId xmlns:a16="http://schemas.microsoft.com/office/drawing/2014/main" id="{7EAC46CE-9717-C00A-A2E4-01D869A4A83A}"/>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5" name="Text Placeholder 34">
            <a:extLst>
              <a:ext uri="{FF2B5EF4-FFF2-40B4-BE49-F238E27FC236}">
                <a16:creationId xmlns:a16="http://schemas.microsoft.com/office/drawing/2014/main" id="{A6F1E6D8-B0EA-0AD5-E4AA-698226583922}"/>
              </a:ext>
            </a:extLst>
          </p:cNvPr>
          <p:cNvSpPr>
            <a:spLocks noGrp="1"/>
          </p:cNvSpPr>
          <p:nvPr>
            <p:ph type="body" sz="quarter" idx="10" hasCustomPrompt="1"/>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buNone/>
              <a:defRPr sz="2000" b="1">
                <a:solidFill>
                  <a:schemeClr val="tx1"/>
                </a:solidFill>
              </a:defRPr>
            </a:lvl1pPr>
            <a:lvl2pPr marL="228600" indent="0">
              <a:buNone/>
              <a:defRPr sz="2000" b="1">
                <a:solidFill>
                  <a:schemeClr val="tx1"/>
                </a:solidFill>
              </a:defRPr>
            </a:lvl2pPr>
            <a:lvl3pPr marL="228600" indent="0">
              <a:buNone/>
              <a:defRPr sz="2000" b="1">
                <a:solidFill>
                  <a:schemeClr val="tx1"/>
                </a:solidFill>
              </a:defRPr>
            </a:lvl3pPr>
            <a:lvl4pPr marL="228600" indent="0">
              <a:buNone/>
              <a:defRPr sz="2000" b="1">
                <a:solidFill>
                  <a:schemeClr val="tx1"/>
                </a:solidFill>
              </a:defRPr>
            </a:lvl4pPr>
            <a:lvl5pPr marL="228600" indent="0">
              <a:buNone/>
              <a:defRPr sz="2000" b="1">
                <a:solidFill>
                  <a:schemeClr val="tx1"/>
                </a:solidFill>
              </a:defRPr>
            </a:lvl5pPr>
          </a:lstStyle>
          <a:p>
            <a:pPr lvl="0"/>
            <a:r>
              <a:rPr lang="en-US"/>
              <a:t>&lt; Point 1 &gt;</a:t>
            </a:r>
          </a:p>
        </p:txBody>
      </p:sp>
      <p:sp>
        <p:nvSpPr>
          <p:cNvPr id="36" name="Picture Placeholder 4">
            <a:extLst>
              <a:ext uri="{FF2B5EF4-FFF2-40B4-BE49-F238E27FC236}">
                <a16:creationId xmlns:a16="http://schemas.microsoft.com/office/drawing/2014/main" id="{078079E0-44A1-D37C-6DA9-1A637E8DA68D}"/>
              </a:ext>
            </a:extLst>
          </p:cNvPr>
          <p:cNvSpPr>
            <a:spLocks noGrp="1"/>
          </p:cNvSpPr>
          <p:nvPr>
            <p:ph type="pic" sz="quarter" idx="16" hasCustomPrompt="1"/>
          </p:nvPr>
        </p:nvSpPr>
        <p:spPr>
          <a:xfrm>
            <a:off x="623869" y="2368826"/>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37" name="Rectangle: Top Corners Rounded 36">
            <a:extLst>
              <a:ext uri="{FF2B5EF4-FFF2-40B4-BE49-F238E27FC236}">
                <a16:creationId xmlns:a16="http://schemas.microsoft.com/office/drawing/2014/main" id="{18C0FB46-693C-894B-6189-54C858656B37}"/>
              </a:ext>
            </a:extLst>
          </p:cNvPr>
          <p:cNvSpPr/>
          <p:nvPr userDrawn="1"/>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8" name="Text Placeholder 34">
            <a:extLst>
              <a:ext uri="{FF2B5EF4-FFF2-40B4-BE49-F238E27FC236}">
                <a16:creationId xmlns:a16="http://schemas.microsoft.com/office/drawing/2014/main" id="{B117D6DF-4C6B-F91A-A539-E9C1BBD7FBC3}"/>
              </a:ext>
            </a:extLst>
          </p:cNvPr>
          <p:cNvSpPr>
            <a:spLocks noGrp="1"/>
          </p:cNvSpPr>
          <p:nvPr>
            <p:ph type="body" sz="quarter" idx="17" hasCustomPrompt="1"/>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buNone/>
              <a:defRPr sz="2000" b="1">
                <a:solidFill>
                  <a:schemeClr val="tx1"/>
                </a:solidFill>
              </a:defRPr>
            </a:lvl1pPr>
            <a:lvl2pPr marL="228600" indent="0">
              <a:buNone/>
              <a:defRPr sz="2000" b="1">
                <a:solidFill>
                  <a:schemeClr val="tx1"/>
                </a:solidFill>
              </a:defRPr>
            </a:lvl2pPr>
            <a:lvl3pPr marL="228600" indent="0">
              <a:buNone/>
              <a:defRPr sz="2000" b="1">
                <a:solidFill>
                  <a:schemeClr val="tx1"/>
                </a:solidFill>
              </a:defRPr>
            </a:lvl3pPr>
            <a:lvl4pPr marL="228600" indent="0">
              <a:buNone/>
              <a:defRPr sz="2000" b="1">
                <a:solidFill>
                  <a:schemeClr val="tx1"/>
                </a:solidFill>
              </a:defRPr>
            </a:lvl4pPr>
            <a:lvl5pPr marL="228600" indent="0">
              <a:buNone/>
              <a:defRPr sz="2000" b="1">
                <a:solidFill>
                  <a:schemeClr val="tx1"/>
                </a:solidFill>
              </a:defRPr>
            </a:lvl5pPr>
          </a:lstStyle>
          <a:p>
            <a:pPr lvl="0"/>
            <a:r>
              <a:rPr lang="en-US"/>
              <a:t>&lt; Point 3 &gt;</a:t>
            </a:r>
          </a:p>
        </p:txBody>
      </p:sp>
      <p:sp>
        <p:nvSpPr>
          <p:cNvPr id="39" name="Picture Placeholder 4">
            <a:extLst>
              <a:ext uri="{FF2B5EF4-FFF2-40B4-BE49-F238E27FC236}">
                <a16:creationId xmlns:a16="http://schemas.microsoft.com/office/drawing/2014/main" id="{2C17380C-4C86-F997-C4AA-A881EDF0D7B4}"/>
              </a:ext>
            </a:extLst>
          </p:cNvPr>
          <p:cNvSpPr>
            <a:spLocks noGrp="1"/>
          </p:cNvSpPr>
          <p:nvPr>
            <p:ph type="pic" sz="quarter" idx="18" hasCustomPrompt="1"/>
          </p:nvPr>
        </p:nvSpPr>
        <p:spPr>
          <a:xfrm>
            <a:off x="623869" y="5239026"/>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40" name="Rectangle: Top Corners Rounded 39">
            <a:extLst>
              <a:ext uri="{FF2B5EF4-FFF2-40B4-BE49-F238E27FC236}">
                <a16:creationId xmlns:a16="http://schemas.microsoft.com/office/drawing/2014/main" id="{9D14F5FE-A447-6034-4EB6-82B1920BAF1A}"/>
              </a:ext>
            </a:extLst>
          </p:cNvPr>
          <p:cNvSpPr/>
          <p:nvPr userDrawn="1"/>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2" name="Picture Placeholder 4">
            <a:extLst>
              <a:ext uri="{FF2B5EF4-FFF2-40B4-BE49-F238E27FC236}">
                <a16:creationId xmlns:a16="http://schemas.microsoft.com/office/drawing/2014/main" id="{A9F82C11-680B-31DB-2B24-979A147A4548}"/>
              </a:ext>
            </a:extLst>
          </p:cNvPr>
          <p:cNvSpPr>
            <a:spLocks noGrp="1"/>
          </p:cNvSpPr>
          <p:nvPr>
            <p:ph type="pic" sz="quarter" idx="20" hasCustomPrompt="1"/>
          </p:nvPr>
        </p:nvSpPr>
        <p:spPr>
          <a:xfrm>
            <a:off x="623869" y="3822153"/>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43" name="Rectangle: Top Corners Rounded 42">
            <a:extLst>
              <a:ext uri="{FF2B5EF4-FFF2-40B4-BE49-F238E27FC236}">
                <a16:creationId xmlns:a16="http://schemas.microsoft.com/office/drawing/2014/main" id="{674BB703-6A0D-96FC-6887-59C1F4878D1D}"/>
              </a:ext>
            </a:extLst>
          </p:cNvPr>
          <p:cNvSpPr/>
          <p:nvPr userDrawn="1"/>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5" name="Picture Placeholder 4">
            <a:extLst>
              <a:ext uri="{FF2B5EF4-FFF2-40B4-BE49-F238E27FC236}">
                <a16:creationId xmlns:a16="http://schemas.microsoft.com/office/drawing/2014/main" id="{A7C56084-90C9-B866-C577-C19B7B55B589}"/>
              </a:ext>
            </a:extLst>
          </p:cNvPr>
          <p:cNvSpPr>
            <a:spLocks noGrp="1"/>
          </p:cNvSpPr>
          <p:nvPr>
            <p:ph type="pic" sz="quarter" idx="22" hasCustomPrompt="1"/>
          </p:nvPr>
        </p:nvSpPr>
        <p:spPr>
          <a:xfrm>
            <a:off x="6468106" y="2368827"/>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46" name="Rectangle: Top Corners Rounded 45">
            <a:extLst>
              <a:ext uri="{FF2B5EF4-FFF2-40B4-BE49-F238E27FC236}">
                <a16:creationId xmlns:a16="http://schemas.microsoft.com/office/drawing/2014/main" id="{443C543B-4738-7F1A-1965-C1097E62DEF0}"/>
              </a:ext>
            </a:extLst>
          </p:cNvPr>
          <p:cNvSpPr/>
          <p:nvPr userDrawn="1"/>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8" name="Picture Placeholder 4">
            <a:extLst>
              <a:ext uri="{FF2B5EF4-FFF2-40B4-BE49-F238E27FC236}">
                <a16:creationId xmlns:a16="http://schemas.microsoft.com/office/drawing/2014/main" id="{1F99F7CF-4C71-C88E-E8DA-5E0044727D86}"/>
              </a:ext>
            </a:extLst>
          </p:cNvPr>
          <p:cNvSpPr>
            <a:spLocks noGrp="1"/>
          </p:cNvSpPr>
          <p:nvPr>
            <p:ph type="pic" sz="quarter" idx="24" hasCustomPrompt="1"/>
          </p:nvPr>
        </p:nvSpPr>
        <p:spPr>
          <a:xfrm>
            <a:off x="6468106" y="5239027"/>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49" name="Rectangle: Top Corners Rounded 48">
            <a:extLst>
              <a:ext uri="{FF2B5EF4-FFF2-40B4-BE49-F238E27FC236}">
                <a16:creationId xmlns:a16="http://schemas.microsoft.com/office/drawing/2014/main" id="{84C37FF4-856D-538B-6F88-B2DE0C090F04}"/>
              </a:ext>
            </a:extLst>
          </p:cNvPr>
          <p:cNvSpPr/>
          <p:nvPr userDrawn="1"/>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50" name="Text Placeholder 34">
            <a:extLst>
              <a:ext uri="{FF2B5EF4-FFF2-40B4-BE49-F238E27FC236}">
                <a16:creationId xmlns:a16="http://schemas.microsoft.com/office/drawing/2014/main" id="{5F28FA56-C7D3-843D-1A86-F5347165CAE8}"/>
              </a:ext>
            </a:extLst>
          </p:cNvPr>
          <p:cNvSpPr>
            <a:spLocks noGrp="1"/>
          </p:cNvSpPr>
          <p:nvPr>
            <p:ph type="body" sz="quarter" idx="25" hasCustomPrompt="1"/>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buNone/>
              <a:defRPr sz="2000" b="1">
                <a:solidFill>
                  <a:schemeClr val="tx1"/>
                </a:solidFill>
              </a:defRPr>
            </a:lvl1pPr>
            <a:lvl2pPr marL="228600" indent="0">
              <a:buNone/>
              <a:defRPr sz="2000" b="1">
                <a:solidFill>
                  <a:schemeClr val="tx1"/>
                </a:solidFill>
              </a:defRPr>
            </a:lvl2pPr>
            <a:lvl3pPr marL="228600" indent="0">
              <a:buNone/>
              <a:defRPr sz="2000" b="1">
                <a:solidFill>
                  <a:schemeClr val="tx1"/>
                </a:solidFill>
              </a:defRPr>
            </a:lvl3pPr>
            <a:lvl4pPr marL="228600" indent="0">
              <a:buNone/>
              <a:defRPr sz="2000" b="1">
                <a:solidFill>
                  <a:schemeClr val="tx1"/>
                </a:solidFill>
              </a:defRPr>
            </a:lvl4pPr>
            <a:lvl5pPr marL="228600" indent="0">
              <a:buNone/>
              <a:defRPr sz="2000" b="1">
                <a:solidFill>
                  <a:schemeClr val="tx1"/>
                </a:solidFill>
              </a:defRPr>
            </a:lvl5pPr>
          </a:lstStyle>
          <a:p>
            <a:pPr lvl="0"/>
            <a:r>
              <a:rPr lang="en-US"/>
              <a:t>&lt; Point 5 &gt;</a:t>
            </a:r>
          </a:p>
        </p:txBody>
      </p:sp>
      <p:sp>
        <p:nvSpPr>
          <p:cNvPr id="51" name="Picture Placeholder 4">
            <a:extLst>
              <a:ext uri="{FF2B5EF4-FFF2-40B4-BE49-F238E27FC236}">
                <a16:creationId xmlns:a16="http://schemas.microsoft.com/office/drawing/2014/main" id="{06FDCD09-2447-2699-E5B5-74F53A902A3E}"/>
              </a:ext>
            </a:extLst>
          </p:cNvPr>
          <p:cNvSpPr>
            <a:spLocks noGrp="1"/>
          </p:cNvSpPr>
          <p:nvPr>
            <p:ph type="pic" sz="quarter" idx="26" hasCustomPrompt="1"/>
          </p:nvPr>
        </p:nvSpPr>
        <p:spPr>
          <a:xfrm>
            <a:off x="6468106" y="3822154"/>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Tree>
    <p:extLst>
      <p:ext uri="{BB962C8B-B14F-4D97-AF65-F5344CB8AC3E}">
        <p14:creationId xmlns:p14="http://schemas.microsoft.com/office/powerpoint/2010/main" val="16896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solidFill>
          <a:srgbClr val="782F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3B59-5778-64CE-AD1E-9B6A56A67BB4}"/>
              </a:ext>
            </a:extLst>
          </p:cNvPr>
          <p:cNvSpPr>
            <a:spLocks noGrp="1"/>
          </p:cNvSpPr>
          <p:nvPr>
            <p:ph type="title" hasCustomPrompt="1"/>
          </p:nvPr>
        </p:nvSpPr>
        <p:spPr>
          <a:xfrm>
            <a:off x="831850" y="1709738"/>
            <a:ext cx="9109818" cy="2852737"/>
          </a:xfrm>
        </p:spPr>
        <p:txBody>
          <a:bodyPr anchor="b"/>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26E893C8-4F33-C9E3-8AB3-A317C171E780}"/>
              </a:ext>
            </a:extLst>
          </p:cNvPr>
          <p:cNvSpPr>
            <a:spLocks noGrp="1"/>
          </p:cNvSpPr>
          <p:nvPr>
            <p:ph type="body" idx="1"/>
          </p:nvPr>
        </p:nvSpPr>
        <p:spPr>
          <a:xfrm>
            <a:off x="831850" y="4589463"/>
            <a:ext cx="9109818"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icture Placeholder 4">
            <a:extLst>
              <a:ext uri="{FF2B5EF4-FFF2-40B4-BE49-F238E27FC236}">
                <a16:creationId xmlns:a16="http://schemas.microsoft.com/office/drawing/2014/main" id="{016EFD50-E40F-8D69-9988-4AFC4C0AD5C1}"/>
              </a:ext>
            </a:extLst>
          </p:cNvPr>
          <p:cNvSpPr>
            <a:spLocks noGrp="1"/>
          </p:cNvSpPr>
          <p:nvPr>
            <p:ph type="pic" sz="quarter" idx="11"/>
          </p:nvPr>
        </p:nvSpPr>
        <p:spPr>
          <a:xfrm>
            <a:off x="8788597" y="588763"/>
            <a:ext cx="2565203" cy="486970"/>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200">
                <a:solidFill>
                  <a:schemeClr val="accent5"/>
                </a:solidFill>
              </a:defRPr>
            </a:lvl1pPr>
          </a:lstStyle>
          <a:p>
            <a:r>
              <a:rPr lang="en-US"/>
              <a:t>Click icon to add picture</a:t>
            </a:r>
          </a:p>
        </p:txBody>
      </p:sp>
    </p:spTree>
    <p:extLst>
      <p:ext uri="{BB962C8B-B14F-4D97-AF65-F5344CB8AC3E}">
        <p14:creationId xmlns:p14="http://schemas.microsoft.com/office/powerpoint/2010/main" val="635738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8DB9-2C7E-0C0E-4CD5-9A363FA15643}"/>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5A8A983D-5013-6D73-CA88-A92387392309}"/>
              </a:ext>
            </a:extLst>
          </p:cNvPr>
          <p:cNvCxnSpPr/>
          <p:nvPr userDrawn="1"/>
        </p:nvCxnSpPr>
        <p:spPr>
          <a:xfrm>
            <a:off x="0" y="1854653"/>
            <a:ext cx="1174205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C36AAF2-7DD5-93A5-8B82-38CFA12E8EEA}"/>
              </a:ext>
            </a:extLst>
          </p:cNvPr>
          <p:cNvSpPr/>
          <p:nvPr userDrawn="1"/>
        </p:nvSpPr>
        <p:spPr>
          <a:xfrm>
            <a:off x="989810" y="2456351"/>
            <a:ext cx="1209830" cy="1209830"/>
          </a:xfrm>
          <a:prstGeom prst="ellipse">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40659C-103B-1CD3-6324-A7518D84AE97}"/>
              </a:ext>
            </a:extLst>
          </p:cNvPr>
          <p:cNvSpPr/>
          <p:nvPr userDrawn="1"/>
        </p:nvSpPr>
        <p:spPr>
          <a:xfrm>
            <a:off x="313575" y="3314700"/>
            <a:ext cx="2666832" cy="3543300"/>
          </a:xfrm>
          <a:custGeom>
            <a:avLst/>
            <a:gdLst>
              <a:gd name="connsiteX0" fmla="*/ 444481 w 2666832"/>
              <a:gd name="connsiteY0" fmla="*/ 0 h 3543300"/>
              <a:gd name="connsiteX1" fmla="*/ 688792 w 2666832"/>
              <a:gd name="connsiteY1" fmla="*/ 0 h 3543300"/>
              <a:gd name="connsiteX2" fmla="*/ 744111 w 2666832"/>
              <a:gd name="connsiteY2" fmla="*/ 101917 h 3543300"/>
              <a:gd name="connsiteX3" fmla="*/ 1271132 w 2666832"/>
              <a:gd name="connsiteY3" fmla="*/ 382132 h 3543300"/>
              <a:gd name="connsiteX4" fmla="*/ 1798153 w 2666832"/>
              <a:gd name="connsiteY4" fmla="*/ 101917 h 3543300"/>
              <a:gd name="connsiteX5" fmla="*/ 1853472 w 2666832"/>
              <a:gd name="connsiteY5" fmla="*/ 0 h 3543300"/>
              <a:gd name="connsiteX6" fmla="*/ 2222351 w 2666832"/>
              <a:gd name="connsiteY6" fmla="*/ 0 h 3543300"/>
              <a:gd name="connsiteX7" fmla="*/ 2666832 w 2666832"/>
              <a:gd name="connsiteY7" fmla="*/ 444481 h 3543300"/>
              <a:gd name="connsiteX8" fmla="*/ 2666832 w 2666832"/>
              <a:gd name="connsiteY8" fmla="*/ 3543300 h 3543300"/>
              <a:gd name="connsiteX9" fmla="*/ 0 w 2666832"/>
              <a:gd name="connsiteY9" fmla="*/ 3543300 h 3543300"/>
              <a:gd name="connsiteX10" fmla="*/ 0 w 2666832"/>
              <a:gd name="connsiteY10" fmla="*/ 444481 h 3543300"/>
              <a:gd name="connsiteX11" fmla="*/ 444481 w 2666832"/>
              <a:gd name="connsiteY11" fmla="*/ 0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6832" h="3543300">
                <a:moveTo>
                  <a:pt x="444481" y="0"/>
                </a:moveTo>
                <a:lnTo>
                  <a:pt x="688792" y="0"/>
                </a:lnTo>
                <a:lnTo>
                  <a:pt x="744111" y="101917"/>
                </a:lnTo>
                <a:cubicBezTo>
                  <a:pt x="858327" y="270979"/>
                  <a:pt x="1051749" y="382132"/>
                  <a:pt x="1271132" y="382132"/>
                </a:cubicBezTo>
                <a:cubicBezTo>
                  <a:pt x="1490515" y="382132"/>
                  <a:pt x="1683937" y="270979"/>
                  <a:pt x="1798153" y="101917"/>
                </a:cubicBezTo>
                <a:lnTo>
                  <a:pt x="1853472" y="0"/>
                </a:lnTo>
                <a:lnTo>
                  <a:pt x="2222351" y="0"/>
                </a:lnTo>
                <a:cubicBezTo>
                  <a:pt x="2467831" y="0"/>
                  <a:pt x="2666832" y="199001"/>
                  <a:pt x="2666832" y="444481"/>
                </a:cubicBezTo>
                <a:lnTo>
                  <a:pt x="2666832" y="3543300"/>
                </a:lnTo>
                <a:lnTo>
                  <a:pt x="0" y="3543300"/>
                </a:lnTo>
                <a:lnTo>
                  <a:pt x="0" y="444481"/>
                </a:lnTo>
                <a:cubicBezTo>
                  <a:pt x="0" y="199001"/>
                  <a:pt x="199001" y="0"/>
                  <a:pt x="444481" y="0"/>
                </a:cubicBezTo>
                <a:close/>
              </a:path>
            </a:pathLst>
          </a:custGeom>
          <a:solidFill>
            <a:srgbClr val="782F40">
              <a:alpha val="80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&lt; Point 1 &gt;</a:t>
            </a:r>
          </a:p>
        </p:txBody>
      </p:sp>
      <p:sp>
        <p:nvSpPr>
          <p:cNvPr id="21" name="Freeform: Shape 20">
            <a:extLst>
              <a:ext uri="{FF2B5EF4-FFF2-40B4-BE49-F238E27FC236}">
                <a16:creationId xmlns:a16="http://schemas.microsoft.com/office/drawing/2014/main" id="{A16CBCF7-503E-C7DA-4754-5632AEEE686D}"/>
              </a:ext>
            </a:extLst>
          </p:cNvPr>
          <p:cNvSpPr/>
          <p:nvPr userDrawn="1"/>
        </p:nvSpPr>
        <p:spPr>
          <a:xfrm>
            <a:off x="3334509" y="3314700"/>
            <a:ext cx="2666832" cy="3543300"/>
          </a:xfrm>
          <a:custGeom>
            <a:avLst/>
            <a:gdLst>
              <a:gd name="connsiteX0" fmla="*/ 444481 w 2666832"/>
              <a:gd name="connsiteY0" fmla="*/ 0 h 3543300"/>
              <a:gd name="connsiteX1" fmla="*/ 688792 w 2666832"/>
              <a:gd name="connsiteY1" fmla="*/ 0 h 3543300"/>
              <a:gd name="connsiteX2" fmla="*/ 744111 w 2666832"/>
              <a:gd name="connsiteY2" fmla="*/ 101917 h 3543300"/>
              <a:gd name="connsiteX3" fmla="*/ 1271132 w 2666832"/>
              <a:gd name="connsiteY3" fmla="*/ 382132 h 3543300"/>
              <a:gd name="connsiteX4" fmla="*/ 1798153 w 2666832"/>
              <a:gd name="connsiteY4" fmla="*/ 101917 h 3543300"/>
              <a:gd name="connsiteX5" fmla="*/ 1853472 w 2666832"/>
              <a:gd name="connsiteY5" fmla="*/ 0 h 3543300"/>
              <a:gd name="connsiteX6" fmla="*/ 2222351 w 2666832"/>
              <a:gd name="connsiteY6" fmla="*/ 0 h 3543300"/>
              <a:gd name="connsiteX7" fmla="*/ 2666832 w 2666832"/>
              <a:gd name="connsiteY7" fmla="*/ 444481 h 3543300"/>
              <a:gd name="connsiteX8" fmla="*/ 2666832 w 2666832"/>
              <a:gd name="connsiteY8" fmla="*/ 3543300 h 3543300"/>
              <a:gd name="connsiteX9" fmla="*/ 0 w 2666832"/>
              <a:gd name="connsiteY9" fmla="*/ 3543300 h 3543300"/>
              <a:gd name="connsiteX10" fmla="*/ 0 w 2666832"/>
              <a:gd name="connsiteY10" fmla="*/ 444481 h 3543300"/>
              <a:gd name="connsiteX11" fmla="*/ 444481 w 2666832"/>
              <a:gd name="connsiteY11" fmla="*/ 0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6832" h="3543300">
                <a:moveTo>
                  <a:pt x="444481" y="0"/>
                </a:moveTo>
                <a:lnTo>
                  <a:pt x="688792" y="0"/>
                </a:lnTo>
                <a:lnTo>
                  <a:pt x="744111" y="101917"/>
                </a:lnTo>
                <a:cubicBezTo>
                  <a:pt x="858327" y="270979"/>
                  <a:pt x="1051749" y="382132"/>
                  <a:pt x="1271132" y="382132"/>
                </a:cubicBezTo>
                <a:cubicBezTo>
                  <a:pt x="1490515" y="382132"/>
                  <a:pt x="1683937" y="270979"/>
                  <a:pt x="1798153" y="101917"/>
                </a:cubicBezTo>
                <a:lnTo>
                  <a:pt x="1853472" y="0"/>
                </a:lnTo>
                <a:lnTo>
                  <a:pt x="2222351" y="0"/>
                </a:lnTo>
                <a:cubicBezTo>
                  <a:pt x="2467831" y="0"/>
                  <a:pt x="2666832" y="199001"/>
                  <a:pt x="2666832" y="444481"/>
                </a:cubicBezTo>
                <a:lnTo>
                  <a:pt x="2666832" y="3543300"/>
                </a:lnTo>
                <a:lnTo>
                  <a:pt x="0" y="3543300"/>
                </a:lnTo>
                <a:lnTo>
                  <a:pt x="0" y="444481"/>
                </a:lnTo>
                <a:cubicBezTo>
                  <a:pt x="0" y="199001"/>
                  <a:pt x="199001" y="0"/>
                  <a:pt x="444481" y="0"/>
                </a:cubicBezTo>
                <a:close/>
              </a:path>
            </a:pathLst>
          </a:custGeom>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&lt; Point 2 &gt;</a:t>
            </a:r>
          </a:p>
        </p:txBody>
      </p:sp>
      <p:sp>
        <p:nvSpPr>
          <p:cNvPr id="22" name="Freeform: Shape 21">
            <a:extLst>
              <a:ext uri="{FF2B5EF4-FFF2-40B4-BE49-F238E27FC236}">
                <a16:creationId xmlns:a16="http://schemas.microsoft.com/office/drawing/2014/main" id="{A1CAAF02-553F-47C8-0426-07CB7D4ACB31}"/>
              </a:ext>
            </a:extLst>
          </p:cNvPr>
          <p:cNvSpPr/>
          <p:nvPr userDrawn="1"/>
        </p:nvSpPr>
        <p:spPr>
          <a:xfrm>
            <a:off x="6284036" y="3314700"/>
            <a:ext cx="2666832" cy="3543300"/>
          </a:xfrm>
          <a:custGeom>
            <a:avLst/>
            <a:gdLst>
              <a:gd name="connsiteX0" fmla="*/ 444481 w 2666832"/>
              <a:gd name="connsiteY0" fmla="*/ 0 h 3543300"/>
              <a:gd name="connsiteX1" fmla="*/ 688792 w 2666832"/>
              <a:gd name="connsiteY1" fmla="*/ 0 h 3543300"/>
              <a:gd name="connsiteX2" fmla="*/ 744111 w 2666832"/>
              <a:gd name="connsiteY2" fmla="*/ 101917 h 3543300"/>
              <a:gd name="connsiteX3" fmla="*/ 1271132 w 2666832"/>
              <a:gd name="connsiteY3" fmla="*/ 382132 h 3543300"/>
              <a:gd name="connsiteX4" fmla="*/ 1798153 w 2666832"/>
              <a:gd name="connsiteY4" fmla="*/ 101917 h 3543300"/>
              <a:gd name="connsiteX5" fmla="*/ 1853472 w 2666832"/>
              <a:gd name="connsiteY5" fmla="*/ 0 h 3543300"/>
              <a:gd name="connsiteX6" fmla="*/ 2222351 w 2666832"/>
              <a:gd name="connsiteY6" fmla="*/ 0 h 3543300"/>
              <a:gd name="connsiteX7" fmla="*/ 2666832 w 2666832"/>
              <a:gd name="connsiteY7" fmla="*/ 444481 h 3543300"/>
              <a:gd name="connsiteX8" fmla="*/ 2666832 w 2666832"/>
              <a:gd name="connsiteY8" fmla="*/ 3543300 h 3543300"/>
              <a:gd name="connsiteX9" fmla="*/ 0 w 2666832"/>
              <a:gd name="connsiteY9" fmla="*/ 3543300 h 3543300"/>
              <a:gd name="connsiteX10" fmla="*/ 0 w 2666832"/>
              <a:gd name="connsiteY10" fmla="*/ 444481 h 3543300"/>
              <a:gd name="connsiteX11" fmla="*/ 444481 w 2666832"/>
              <a:gd name="connsiteY11" fmla="*/ 0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6832" h="3543300">
                <a:moveTo>
                  <a:pt x="444481" y="0"/>
                </a:moveTo>
                <a:lnTo>
                  <a:pt x="688792" y="0"/>
                </a:lnTo>
                <a:lnTo>
                  <a:pt x="744111" y="101917"/>
                </a:lnTo>
                <a:cubicBezTo>
                  <a:pt x="858327" y="270979"/>
                  <a:pt x="1051749" y="382132"/>
                  <a:pt x="1271132" y="382132"/>
                </a:cubicBezTo>
                <a:cubicBezTo>
                  <a:pt x="1490515" y="382132"/>
                  <a:pt x="1683937" y="270979"/>
                  <a:pt x="1798153" y="101917"/>
                </a:cubicBezTo>
                <a:lnTo>
                  <a:pt x="1853472" y="0"/>
                </a:lnTo>
                <a:lnTo>
                  <a:pt x="2222351" y="0"/>
                </a:lnTo>
                <a:cubicBezTo>
                  <a:pt x="2467831" y="0"/>
                  <a:pt x="2666832" y="199001"/>
                  <a:pt x="2666832" y="444481"/>
                </a:cubicBezTo>
                <a:lnTo>
                  <a:pt x="2666832" y="3543300"/>
                </a:lnTo>
                <a:lnTo>
                  <a:pt x="0" y="3543300"/>
                </a:lnTo>
                <a:lnTo>
                  <a:pt x="0" y="444481"/>
                </a:lnTo>
                <a:cubicBezTo>
                  <a:pt x="0" y="199001"/>
                  <a:pt x="199001" y="0"/>
                  <a:pt x="444481" y="0"/>
                </a:cubicBezTo>
                <a:close/>
              </a:path>
            </a:pathLst>
          </a:custGeom>
          <a:solidFill>
            <a:schemeClr val="accent1">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&lt; Point 3 &gt;</a:t>
            </a:r>
          </a:p>
        </p:txBody>
      </p:sp>
      <p:sp>
        <p:nvSpPr>
          <p:cNvPr id="23" name="Freeform: Shape 22">
            <a:extLst>
              <a:ext uri="{FF2B5EF4-FFF2-40B4-BE49-F238E27FC236}">
                <a16:creationId xmlns:a16="http://schemas.microsoft.com/office/drawing/2014/main" id="{4F0CF32C-D60B-8F15-A605-C766989B29E8}"/>
              </a:ext>
            </a:extLst>
          </p:cNvPr>
          <p:cNvSpPr/>
          <p:nvPr userDrawn="1"/>
        </p:nvSpPr>
        <p:spPr>
          <a:xfrm>
            <a:off x="9233563" y="3314700"/>
            <a:ext cx="2666832" cy="3543300"/>
          </a:xfrm>
          <a:custGeom>
            <a:avLst/>
            <a:gdLst>
              <a:gd name="connsiteX0" fmla="*/ 444481 w 2666832"/>
              <a:gd name="connsiteY0" fmla="*/ 0 h 3543300"/>
              <a:gd name="connsiteX1" fmla="*/ 688792 w 2666832"/>
              <a:gd name="connsiteY1" fmla="*/ 0 h 3543300"/>
              <a:gd name="connsiteX2" fmla="*/ 744111 w 2666832"/>
              <a:gd name="connsiteY2" fmla="*/ 101917 h 3543300"/>
              <a:gd name="connsiteX3" fmla="*/ 1271132 w 2666832"/>
              <a:gd name="connsiteY3" fmla="*/ 382132 h 3543300"/>
              <a:gd name="connsiteX4" fmla="*/ 1798153 w 2666832"/>
              <a:gd name="connsiteY4" fmla="*/ 101917 h 3543300"/>
              <a:gd name="connsiteX5" fmla="*/ 1853472 w 2666832"/>
              <a:gd name="connsiteY5" fmla="*/ 0 h 3543300"/>
              <a:gd name="connsiteX6" fmla="*/ 2222351 w 2666832"/>
              <a:gd name="connsiteY6" fmla="*/ 0 h 3543300"/>
              <a:gd name="connsiteX7" fmla="*/ 2666832 w 2666832"/>
              <a:gd name="connsiteY7" fmla="*/ 444481 h 3543300"/>
              <a:gd name="connsiteX8" fmla="*/ 2666832 w 2666832"/>
              <a:gd name="connsiteY8" fmla="*/ 3543300 h 3543300"/>
              <a:gd name="connsiteX9" fmla="*/ 0 w 2666832"/>
              <a:gd name="connsiteY9" fmla="*/ 3543300 h 3543300"/>
              <a:gd name="connsiteX10" fmla="*/ 0 w 2666832"/>
              <a:gd name="connsiteY10" fmla="*/ 444481 h 3543300"/>
              <a:gd name="connsiteX11" fmla="*/ 444481 w 2666832"/>
              <a:gd name="connsiteY11" fmla="*/ 0 h 354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6832" h="3543300">
                <a:moveTo>
                  <a:pt x="444481" y="0"/>
                </a:moveTo>
                <a:lnTo>
                  <a:pt x="688792" y="0"/>
                </a:lnTo>
                <a:lnTo>
                  <a:pt x="744111" y="101917"/>
                </a:lnTo>
                <a:cubicBezTo>
                  <a:pt x="858327" y="270979"/>
                  <a:pt x="1051749" y="382132"/>
                  <a:pt x="1271132" y="382132"/>
                </a:cubicBezTo>
                <a:cubicBezTo>
                  <a:pt x="1490515" y="382132"/>
                  <a:pt x="1683937" y="270979"/>
                  <a:pt x="1798153" y="101917"/>
                </a:cubicBezTo>
                <a:lnTo>
                  <a:pt x="1853472" y="0"/>
                </a:lnTo>
                <a:lnTo>
                  <a:pt x="2222351" y="0"/>
                </a:lnTo>
                <a:cubicBezTo>
                  <a:pt x="2467831" y="0"/>
                  <a:pt x="2666832" y="199001"/>
                  <a:pt x="2666832" y="444481"/>
                </a:cubicBezTo>
                <a:lnTo>
                  <a:pt x="2666832" y="3543300"/>
                </a:lnTo>
                <a:lnTo>
                  <a:pt x="0" y="3543300"/>
                </a:lnTo>
                <a:lnTo>
                  <a:pt x="0" y="444481"/>
                </a:lnTo>
                <a:cubicBezTo>
                  <a:pt x="0" y="199001"/>
                  <a:pt x="199001" y="0"/>
                  <a:pt x="444481" y="0"/>
                </a:cubicBezTo>
                <a:close/>
              </a:path>
            </a:pathLst>
          </a:custGeom>
          <a:solidFill>
            <a:schemeClr val="accent1">
              <a:lumMod val="5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&lt; Point 4 &gt;</a:t>
            </a:r>
          </a:p>
        </p:txBody>
      </p:sp>
      <p:sp>
        <p:nvSpPr>
          <p:cNvPr id="24" name="Oval 23">
            <a:extLst>
              <a:ext uri="{FF2B5EF4-FFF2-40B4-BE49-F238E27FC236}">
                <a16:creationId xmlns:a16="http://schemas.microsoft.com/office/drawing/2014/main" id="{D45DE259-36C9-AB1F-582B-D78E030CE724}"/>
              </a:ext>
            </a:extLst>
          </p:cNvPr>
          <p:cNvSpPr/>
          <p:nvPr userDrawn="1"/>
        </p:nvSpPr>
        <p:spPr>
          <a:xfrm>
            <a:off x="3999510" y="2456351"/>
            <a:ext cx="1209830" cy="1209830"/>
          </a:xfrm>
          <a:prstGeom prst="ellipse">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9C29D2A-E470-BE3C-C7F3-0C3C26F9B935}"/>
              </a:ext>
            </a:extLst>
          </p:cNvPr>
          <p:cNvSpPr/>
          <p:nvPr userDrawn="1"/>
        </p:nvSpPr>
        <p:spPr>
          <a:xfrm>
            <a:off x="6951927" y="2456351"/>
            <a:ext cx="1209830" cy="1209830"/>
          </a:xfrm>
          <a:prstGeom prst="ellipse">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D90D0F0-4A09-FA03-FECA-C28F1D3216EE}"/>
              </a:ext>
            </a:extLst>
          </p:cNvPr>
          <p:cNvSpPr/>
          <p:nvPr userDrawn="1"/>
        </p:nvSpPr>
        <p:spPr>
          <a:xfrm>
            <a:off x="9898127" y="2456351"/>
            <a:ext cx="1209830" cy="1209830"/>
          </a:xfrm>
          <a:prstGeom prst="ellipse">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DE5CE096-5ACA-F49F-7FC6-A96ACB5409E0}"/>
              </a:ext>
            </a:extLst>
          </p:cNvPr>
          <p:cNvSpPr>
            <a:spLocks noGrp="1"/>
          </p:cNvSpPr>
          <p:nvPr>
            <p:ph type="pic" sz="quarter" idx="14" hasCustomPrompt="1"/>
          </p:nvPr>
        </p:nvSpPr>
        <p:spPr>
          <a:xfrm>
            <a:off x="1042957" y="2529500"/>
            <a:ext cx="1077974" cy="1077974"/>
          </a:xfrm>
        </p:spPr>
        <p:txBody>
          <a:bodyPr anchor="ctr">
            <a:normAutofit/>
          </a:bodyPr>
          <a:lstStyle>
            <a:lvl1pPr marL="0" indent="0" algn="ctr">
              <a:buNone/>
              <a:defRPr sz="1800">
                <a:highlight>
                  <a:srgbClr val="FF0000"/>
                </a:highlight>
              </a:defRPr>
            </a:lvl1pPr>
          </a:lstStyle>
          <a:p>
            <a:r>
              <a:rPr lang="en-US"/>
              <a:t>&lt; Insert Icon &gt;</a:t>
            </a:r>
          </a:p>
        </p:txBody>
      </p:sp>
      <p:sp>
        <p:nvSpPr>
          <p:cNvPr id="14" name="Picture Placeholder 12">
            <a:extLst>
              <a:ext uri="{FF2B5EF4-FFF2-40B4-BE49-F238E27FC236}">
                <a16:creationId xmlns:a16="http://schemas.microsoft.com/office/drawing/2014/main" id="{4F4C5BFE-C3CA-5459-9731-D0CAECFBB21C}"/>
              </a:ext>
            </a:extLst>
          </p:cNvPr>
          <p:cNvSpPr>
            <a:spLocks noGrp="1"/>
          </p:cNvSpPr>
          <p:nvPr>
            <p:ph type="pic" sz="quarter" idx="15" hasCustomPrompt="1"/>
          </p:nvPr>
        </p:nvSpPr>
        <p:spPr>
          <a:xfrm>
            <a:off x="7012376" y="2529500"/>
            <a:ext cx="1077974" cy="1077974"/>
          </a:xfrm>
        </p:spPr>
        <p:txBody>
          <a:bodyPr anchor="ctr">
            <a:normAutofit/>
          </a:bodyPr>
          <a:lstStyle>
            <a:lvl1pPr marL="0" indent="0" algn="ctr">
              <a:buNone/>
              <a:defRPr sz="1800">
                <a:highlight>
                  <a:srgbClr val="FF0000"/>
                </a:highlight>
              </a:defRPr>
            </a:lvl1pPr>
          </a:lstStyle>
          <a:p>
            <a:r>
              <a:rPr lang="en-US"/>
              <a:t>&lt; Insert Icon &gt;</a:t>
            </a:r>
          </a:p>
        </p:txBody>
      </p:sp>
      <p:sp>
        <p:nvSpPr>
          <p:cNvPr id="15" name="Picture Placeholder 12">
            <a:extLst>
              <a:ext uri="{FF2B5EF4-FFF2-40B4-BE49-F238E27FC236}">
                <a16:creationId xmlns:a16="http://schemas.microsoft.com/office/drawing/2014/main" id="{6B496536-8FA9-26CB-520B-73F08F92A34A}"/>
              </a:ext>
            </a:extLst>
          </p:cNvPr>
          <p:cNvSpPr>
            <a:spLocks noGrp="1"/>
          </p:cNvSpPr>
          <p:nvPr>
            <p:ph type="pic" sz="quarter" idx="16" hasCustomPrompt="1"/>
          </p:nvPr>
        </p:nvSpPr>
        <p:spPr>
          <a:xfrm>
            <a:off x="9958326" y="2529500"/>
            <a:ext cx="1077974" cy="1077974"/>
          </a:xfrm>
        </p:spPr>
        <p:txBody>
          <a:bodyPr anchor="ctr">
            <a:normAutofit/>
          </a:bodyPr>
          <a:lstStyle>
            <a:lvl1pPr marL="0" indent="0" algn="ctr">
              <a:buNone/>
              <a:defRPr sz="1400">
                <a:highlight>
                  <a:srgbClr val="FF0000"/>
                </a:highlight>
              </a:defRPr>
            </a:lvl1pPr>
          </a:lstStyle>
          <a:p>
            <a:r>
              <a:rPr lang="en-US"/>
              <a:t>Select Frame &gt; Insert &gt; Icon</a:t>
            </a:r>
          </a:p>
        </p:txBody>
      </p:sp>
      <p:sp>
        <p:nvSpPr>
          <p:cNvPr id="16" name="Picture Placeholder 12">
            <a:extLst>
              <a:ext uri="{FF2B5EF4-FFF2-40B4-BE49-F238E27FC236}">
                <a16:creationId xmlns:a16="http://schemas.microsoft.com/office/drawing/2014/main" id="{BED1712D-C569-FDDB-A10F-D0E758233A2D}"/>
              </a:ext>
            </a:extLst>
          </p:cNvPr>
          <p:cNvSpPr>
            <a:spLocks noGrp="1"/>
          </p:cNvSpPr>
          <p:nvPr>
            <p:ph type="pic" sz="quarter" idx="17" hasCustomPrompt="1"/>
          </p:nvPr>
        </p:nvSpPr>
        <p:spPr>
          <a:xfrm>
            <a:off x="4066654" y="2529500"/>
            <a:ext cx="1077974" cy="1077974"/>
          </a:xfrm>
        </p:spPr>
        <p:txBody>
          <a:bodyPr anchor="ctr">
            <a:normAutofit/>
          </a:bodyPr>
          <a:lstStyle>
            <a:lvl1pPr marL="0" indent="0" algn="ctr">
              <a:buNone/>
              <a:defRPr sz="1400">
                <a:highlight>
                  <a:srgbClr val="FF0000"/>
                </a:highlight>
              </a:defRPr>
            </a:lvl1pPr>
          </a:lstStyle>
          <a:p>
            <a:r>
              <a:rPr lang="en-US"/>
              <a:t>Select Frame &gt; Insert &gt; Icon</a:t>
            </a:r>
          </a:p>
        </p:txBody>
      </p:sp>
    </p:spTree>
    <p:extLst>
      <p:ext uri="{BB962C8B-B14F-4D97-AF65-F5344CB8AC3E}">
        <p14:creationId xmlns:p14="http://schemas.microsoft.com/office/powerpoint/2010/main" val="657745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8DB9-2C7E-0C0E-4CD5-9A363FA15643}"/>
              </a:ext>
            </a:extLst>
          </p:cNvPr>
          <p:cNvSpPr>
            <a:spLocks noGrp="1"/>
          </p:cNvSpPr>
          <p:nvPr>
            <p:ph type="title"/>
          </p:nvPr>
        </p:nvSpPr>
        <p:spPr/>
        <p:txBody>
          <a:bodyPr/>
          <a:lstStyle/>
          <a:p>
            <a:r>
              <a:rPr lang="en-US"/>
              <a:t>Click to edit Master title style</a:t>
            </a:r>
          </a:p>
        </p:txBody>
      </p:sp>
      <p:sp>
        <p:nvSpPr>
          <p:cNvPr id="3" name="Arrow: Pentagon 2">
            <a:extLst>
              <a:ext uri="{FF2B5EF4-FFF2-40B4-BE49-F238E27FC236}">
                <a16:creationId xmlns:a16="http://schemas.microsoft.com/office/drawing/2014/main" id="{483D2D5C-992A-4F68-B0B0-8B73DB6F9579}"/>
              </a:ext>
            </a:extLst>
          </p:cNvPr>
          <p:cNvSpPr/>
          <p:nvPr userDrawn="1"/>
        </p:nvSpPr>
        <p:spPr>
          <a:xfrm flipH="1">
            <a:off x="227393" y="3270858"/>
            <a:ext cx="3088943" cy="555598"/>
          </a:xfrm>
          <a:prstGeom prst="homePlate">
            <a:avLst>
              <a:gd name="adj" fmla="val 24339"/>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p>
        </p:txBody>
      </p:sp>
      <p:sp>
        <p:nvSpPr>
          <p:cNvPr id="4" name="Arrow: Pentagon 3">
            <a:extLst>
              <a:ext uri="{FF2B5EF4-FFF2-40B4-BE49-F238E27FC236}">
                <a16:creationId xmlns:a16="http://schemas.microsoft.com/office/drawing/2014/main" id="{6CE7796A-4872-363C-51E9-E6C10E9EFD0B}"/>
              </a:ext>
            </a:extLst>
          </p:cNvPr>
          <p:cNvSpPr/>
          <p:nvPr userDrawn="1"/>
        </p:nvSpPr>
        <p:spPr>
          <a:xfrm flipH="1">
            <a:off x="609600" y="2634318"/>
            <a:ext cx="2706736" cy="525232"/>
          </a:xfrm>
          <a:prstGeom prst="homePlate">
            <a:avLst>
              <a:gd name="adj" fmla="val 24339"/>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p>
        </p:txBody>
      </p:sp>
      <p:sp>
        <p:nvSpPr>
          <p:cNvPr id="5" name="Arrow: Pentagon 4">
            <a:extLst>
              <a:ext uri="{FF2B5EF4-FFF2-40B4-BE49-F238E27FC236}">
                <a16:creationId xmlns:a16="http://schemas.microsoft.com/office/drawing/2014/main" id="{B433DDF4-7626-55CD-231C-60146388988F}"/>
              </a:ext>
            </a:extLst>
          </p:cNvPr>
          <p:cNvSpPr/>
          <p:nvPr userDrawn="1"/>
        </p:nvSpPr>
        <p:spPr>
          <a:xfrm flipH="1">
            <a:off x="898380" y="1997778"/>
            <a:ext cx="2417958" cy="525232"/>
          </a:xfrm>
          <a:prstGeom prst="homePlate">
            <a:avLst>
              <a:gd name="adj" fmla="val 24339"/>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p>
        </p:txBody>
      </p:sp>
      <p:sp>
        <p:nvSpPr>
          <p:cNvPr id="7" name="Arrow: Pentagon 6">
            <a:extLst>
              <a:ext uri="{FF2B5EF4-FFF2-40B4-BE49-F238E27FC236}">
                <a16:creationId xmlns:a16="http://schemas.microsoft.com/office/drawing/2014/main" id="{ECB8BA88-9C74-C291-E2CB-285D9C35F6CD}"/>
              </a:ext>
            </a:extLst>
          </p:cNvPr>
          <p:cNvSpPr/>
          <p:nvPr userDrawn="1"/>
        </p:nvSpPr>
        <p:spPr>
          <a:xfrm flipH="1">
            <a:off x="227393" y="4651495"/>
            <a:ext cx="3088944" cy="555598"/>
          </a:xfrm>
          <a:prstGeom prst="homePlate">
            <a:avLst>
              <a:gd name="adj" fmla="val 24339"/>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p>
        </p:txBody>
      </p:sp>
      <p:sp>
        <p:nvSpPr>
          <p:cNvPr id="8" name="Arrow: Pentagon 7">
            <a:extLst>
              <a:ext uri="{FF2B5EF4-FFF2-40B4-BE49-F238E27FC236}">
                <a16:creationId xmlns:a16="http://schemas.microsoft.com/office/drawing/2014/main" id="{056BC23F-CE25-2D05-AFBB-B6CD73DC2D21}"/>
              </a:ext>
            </a:extLst>
          </p:cNvPr>
          <p:cNvSpPr/>
          <p:nvPr userDrawn="1"/>
        </p:nvSpPr>
        <p:spPr>
          <a:xfrm flipH="1">
            <a:off x="609601" y="5318401"/>
            <a:ext cx="2706735" cy="525232"/>
          </a:xfrm>
          <a:prstGeom prst="homePlate">
            <a:avLst>
              <a:gd name="adj" fmla="val 2433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p>
        </p:txBody>
      </p:sp>
      <p:sp>
        <p:nvSpPr>
          <p:cNvPr id="9" name="Arrow: Pentagon 8">
            <a:extLst>
              <a:ext uri="{FF2B5EF4-FFF2-40B4-BE49-F238E27FC236}">
                <a16:creationId xmlns:a16="http://schemas.microsoft.com/office/drawing/2014/main" id="{E5FD5930-A26B-67A2-DAA2-FE1448A27599}"/>
              </a:ext>
            </a:extLst>
          </p:cNvPr>
          <p:cNvSpPr/>
          <p:nvPr userDrawn="1"/>
        </p:nvSpPr>
        <p:spPr>
          <a:xfrm flipH="1">
            <a:off x="898380" y="5954943"/>
            <a:ext cx="2417958" cy="525232"/>
          </a:xfrm>
          <a:prstGeom prst="homePlate">
            <a:avLst>
              <a:gd name="adj" fmla="val 24339"/>
            </a:avLst>
          </a:prstGeom>
          <a:solidFill>
            <a:srgbClr val="782F40">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a:p>
        </p:txBody>
      </p:sp>
      <p:sp>
        <p:nvSpPr>
          <p:cNvPr id="10" name="Arrow: Pentagon 51">
            <a:extLst>
              <a:ext uri="{FF2B5EF4-FFF2-40B4-BE49-F238E27FC236}">
                <a16:creationId xmlns:a16="http://schemas.microsoft.com/office/drawing/2014/main" id="{7348F20F-2D49-4FA5-F633-590A263211EC}"/>
              </a:ext>
            </a:extLst>
          </p:cNvPr>
          <p:cNvSpPr/>
          <p:nvPr userDrawn="1"/>
        </p:nvSpPr>
        <p:spPr>
          <a:xfrm flipH="1">
            <a:off x="3316338" y="3270857"/>
            <a:ext cx="2414699" cy="857457"/>
          </a:xfrm>
          <a:custGeom>
            <a:avLst/>
            <a:gdLst>
              <a:gd name="connsiteX0" fmla="*/ 0 w 1595654"/>
              <a:gd name="connsiteY0" fmla="*/ 0 h 639028"/>
              <a:gd name="connsiteX1" fmla="*/ 1440121 w 1595654"/>
              <a:gd name="connsiteY1" fmla="*/ 0 h 639028"/>
              <a:gd name="connsiteX2" fmla="*/ 1595654 w 1595654"/>
              <a:gd name="connsiteY2" fmla="*/ 319514 h 639028"/>
              <a:gd name="connsiteX3" fmla="*/ 1440121 w 1595654"/>
              <a:gd name="connsiteY3" fmla="*/ 639028 h 639028"/>
              <a:gd name="connsiteX4" fmla="*/ 0 w 1595654"/>
              <a:gd name="connsiteY4" fmla="*/ 639028 h 639028"/>
              <a:gd name="connsiteX5" fmla="*/ 0 w 1595654"/>
              <a:gd name="connsiteY5" fmla="*/ 0 h 639028"/>
              <a:gd name="connsiteX0" fmla="*/ 0 w 1440121"/>
              <a:gd name="connsiteY0" fmla="*/ 0 h 639028"/>
              <a:gd name="connsiteX1" fmla="*/ 1440121 w 1440121"/>
              <a:gd name="connsiteY1" fmla="*/ 0 h 639028"/>
              <a:gd name="connsiteX2" fmla="*/ 1440121 w 1440121"/>
              <a:gd name="connsiteY2" fmla="*/ 639028 h 639028"/>
              <a:gd name="connsiteX3" fmla="*/ 0 w 1440121"/>
              <a:gd name="connsiteY3" fmla="*/ 639028 h 639028"/>
              <a:gd name="connsiteX4" fmla="*/ 0 w 1440121"/>
              <a:gd name="connsiteY4" fmla="*/ 0 h 639028"/>
              <a:gd name="connsiteX0" fmla="*/ 2598479 w 4038600"/>
              <a:gd name="connsiteY0" fmla="*/ 0 h 876300"/>
              <a:gd name="connsiteX1" fmla="*/ 0 w 4038600"/>
              <a:gd name="connsiteY1" fmla="*/ 876300 h 876300"/>
              <a:gd name="connsiteX2" fmla="*/ 4038600 w 4038600"/>
              <a:gd name="connsiteY2" fmla="*/ 639028 h 876300"/>
              <a:gd name="connsiteX3" fmla="*/ 2598479 w 4038600"/>
              <a:gd name="connsiteY3" fmla="*/ 639028 h 876300"/>
              <a:gd name="connsiteX4" fmla="*/ 2598479 w 4038600"/>
              <a:gd name="connsiteY4" fmla="*/ 0 h 876300"/>
              <a:gd name="connsiteX0" fmla="*/ 2606099 w 2606099"/>
              <a:gd name="connsiteY0" fmla="*/ 0 h 1012408"/>
              <a:gd name="connsiteX1" fmla="*/ 7620 w 2606099"/>
              <a:gd name="connsiteY1" fmla="*/ 876300 h 1012408"/>
              <a:gd name="connsiteX2" fmla="*/ 0 w 2606099"/>
              <a:gd name="connsiteY2" fmla="*/ 1012408 h 1012408"/>
              <a:gd name="connsiteX3" fmla="*/ 2606099 w 2606099"/>
              <a:gd name="connsiteY3" fmla="*/ 639028 h 1012408"/>
              <a:gd name="connsiteX4" fmla="*/ 2606099 w 2606099"/>
              <a:gd name="connsiteY4" fmla="*/ 0 h 1012408"/>
              <a:gd name="connsiteX0" fmla="*/ 2606099 w 2606099"/>
              <a:gd name="connsiteY0" fmla="*/ 0 h 1012408"/>
              <a:gd name="connsiteX1" fmla="*/ 7620 w 2606099"/>
              <a:gd name="connsiteY1" fmla="*/ 876300 h 1012408"/>
              <a:gd name="connsiteX2" fmla="*/ 0 w 2606099"/>
              <a:gd name="connsiteY2" fmla="*/ 1012408 h 1012408"/>
              <a:gd name="connsiteX3" fmla="*/ 2606099 w 2606099"/>
              <a:gd name="connsiteY3" fmla="*/ 639028 h 1012408"/>
              <a:gd name="connsiteX4" fmla="*/ 2606099 w 2606099"/>
              <a:gd name="connsiteY4" fmla="*/ 0 h 1012408"/>
              <a:gd name="connsiteX0" fmla="*/ 2606099 w 2606099"/>
              <a:gd name="connsiteY0" fmla="*/ 0 h 1012408"/>
              <a:gd name="connsiteX1" fmla="*/ 7620 w 2606099"/>
              <a:gd name="connsiteY1" fmla="*/ 876300 h 1012408"/>
              <a:gd name="connsiteX2" fmla="*/ 0 w 2606099"/>
              <a:gd name="connsiteY2" fmla="*/ 1012408 h 1012408"/>
              <a:gd name="connsiteX3" fmla="*/ 2606099 w 2606099"/>
              <a:gd name="connsiteY3" fmla="*/ 639028 h 1012408"/>
              <a:gd name="connsiteX4" fmla="*/ 2606099 w 2606099"/>
              <a:gd name="connsiteY4" fmla="*/ 0 h 1012408"/>
              <a:gd name="connsiteX0" fmla="*/ 2606099 w 2606099"/>
              <a:gd name="connsiteY0" fmla="*/ 0 h 1012408"/>
              <a:gd name="connsiteX1" fmla="*/ 7620 w 2606099"/>
              <a:gd name="connsiteY1" fmla="*/ 876300 h 1012408"/>
              <a:gd name="connsiteX2" fmla="*/ 0 w 2606099"/>
              <a:gd name="connsiteY2" fmla="*/ 1012408 h 1012408"/>
              <a:gd name="connsiteX3" fmla="*/ 2606099 w 2606099"/>
              <a:gd name="connsiteY3" fmla="*/ 639028 h 1012408"/>
              <a:gd name="connsiteX4" fmla="*/ 2606099 w 2606099"/>
              <a:gd name="connsiteY4" fmla="*/ 0 h 1012408"/>
              <a:gd name="connsiteX0" fmla="*/ 2606099 w 2606099"/>
              <a:gd name="connsiteY0" fmla="*/ 0 h 1012408"/>
              <a:gd name="connsiteX1" fmla="*/ 7620 w 2606099"/>
              <a:gd name="connsiteY1" fmla="*/ 876300 h 1012408"/>
              <a:gd name="connsiteX2" fmla="*/ 0 w 2606099"/>
              <a:gd name="connsiteY2" fmla="*/ 1012408 h 1012408"/>
              <a:gd name="connsiteX3" fmla="*/ 2606099 w 2606099"/>
              <a:gd name="connsiteY3" fmla="*/ 639028 h 1012408"/>
              <a:gd name="connsiteX4" fmla="*/ 2606099 w 2606099"/>
              <a:gd name="connsiteY4" fmla="*/ 0 h 1012408"/>
              <a:gd name="connsiteX0" fmla="*/ 2606099 w 2606099"/>
              <a:gd name="connsiteY0" fmla="*/ 0 h 1012408"/>
              <a:gd name="connsiteX1" fmla="*/ 86201 w 2606099"/>
              <a:gd name="connsiteY1" fmla="*/ 814387 h 1012408"/>
              <a:gd name="connsiteX2" fmla="*/ 0 w 2606099"/>
              <a:gd name="connsiteY2" fmla="*/ 1012408 h 1012408"/>
              <a:gd name="connsiteX3" fmla="*/ 2606099 w 2606099"/>
              <a:gd name="connsiteY3" fmla="*/ 639028 h 1012408"/>
              <a:gd name="connsiteX4" fmla="*/ 2606099 w 2606099"/>
              <a:gd name="connsiteY4" fmla="*/ 0 h 1012408"/>
              <a:gd name="connsiteX0" fmla="*/ 2519898 w 2519898"/>
              <a:gd name="connsiteY0" fmla="*/ 0 h 988595"/>
              <a:gd name="connsiteX1" fmla="*/ 0 w 2519898"/>
              <a:gd name="connsiteY1" fmla="*/ 814387 h 988595"/>
              <a:gd name="connsiteX2" fmla="*/ 1905 w 2519898"/>
              <a:gd name="connsiteY2" fmla="*/ 988595 h 988595"/>
              <a:gd name="connsiteX3" fmla="*/ 2519898 w 2519898"/>
              <a:gd name="connsiteY3" fmla="*/ 639028 h 988595"/>
              <a:gd name="connsiteX4" fmla="*/ 2519898 w 2519898"/>
              <a:gd name="connsiteY4" fmla="*/ 0 h 988595"/>
              <a:gd name="connsiteX0" fmla="*/ 2522756 w 2522756"/>
              <a:gd name="connsiteY0" fmla="*/ 0 h 986214"/>
              <a:gd name="connsiteX1" fmla="*/ 2858 w 2522756"/>
              <a:gd name="connsiteY1" fmla="*/ 814387 h 986214"/>
              <a:gd name="connsiteX2" fmla="*/ 0 w 2522756"/>
              <a:gd name="connsiteY2" fmla="*/ 986214 h 986214"/>
              <a:gd name="connsiteX3" fmla="*/ 2522756 w 2522756"/>
              <a:gd name="connsiteY3" fmla="*/ 639028 h 986214"/>
              <a:gd name="connsiteX4" fmla="*/ 2522756 w 2522756"/>
              <a:gd name="connsiteY4" fmla="*/ 0 h 986214"/>
              <a:gd name="connsiteX0" fmla="*/ 2524815 w 2524815"/>
              <a:gd name="connsiteY0" fmla="*/ 0 h 986214"/>
              <a:gd name="connsiteX1" fmla="*/ 154 w 2524815"/>
              <a:gd name="connsiteY1" fmla="*/ 819150 h 986214"/>
              <a:gd name="connsiteX2" fmla="*/ 2059 w 2524815"/>
              <a:gd name="connsiteY2" fmla="*/ 986214 h 986214"/>
              <a:gd name="connsiteX3" fmla="*/ 2524815 w 2524815"/>
              <a:gd name="connsiteY3" fmla="*/ 639028 h 986214"/>
              <a:gd name="connsiteX4" fmla="*/ 2524815 w 2524815"/>
              <a:gd name="connsiteY4" fmla="*/ 0 h 986214"/>
              <a:gd name="connsiteX0" fmla="*/ 2524815 w 2524815"/>
              <a:gd name="connsiteY0" fmla="*/ 0 h 986214"/>
              <a:gd name="connsiteX1" fmla="*/ 154 w 2524815"/>
              <a:gd name="connsiteY1" fmla="*/ 814388 h 986214"/>
              <a:gd name="connsiteX2" fmla="*/ 2059 w 2524815"/>
              <a:gd name="connsiteY2" fmla="*/ 986214 h 986214"/>
              <a:gd name="connsiteX3" fmla="*/ 2524815 w 2524815"/>
              <a:gd name="connsiteY3" fmla="*/ 639028 h 986214"/>
              <a:gd name="connsiteX4" fmla="*/ 2524815 w 2524815"/>
              <a:gd name="connsiteY4" fmla="*/ 0 h 986214"/>
              <a:gd name="connsiteX0" fmla="*/ 2524815 w 2524815"/>
              <a:gd name="connsiteY0" fmla="*/ 0 h 986214"/>
              <a:gd name="connsiteX1" fmla="*/ 154 w 2524815"/>
              <a:gd name="connsiteY1" fmla="*/ 807244 h 986214"/>
              <a:gd name="connsiteX2" fmla="*/ 2059 w 2524815"/>
              <a:gd name="connsiteY2" fmla="*/ 986214 h 986214"/>
              <a:gd name="connsiteX3" fmla="*/ 2524815 w 2524815"/>
              <a:gd name="connsiteY3" fmla="*/ 639028 h 986214"/>
              <a:gd name="connsiteX4" fmla="*/ 2524815 w 2524815"/>
              <a:gd name="connsiteY4" fmla="*/ 0 h 986214"/>
              <a:gd name="connsiteX0" fmla="*/ 2524815 w 2524815"/>
              <a:gd name="connsiteY0" fmla="*/ 0 h 986214"/>
              <a:gd name="connsiteX1" fmla="*/ 154 w 2524815"/>
              <a:gd name="connsiteY1" fmla="*/ 807244 h 986214"/>
              <a:gd name="connsiteX2" fmla="*/ 2059 w 2524815"/>
              <a:gd name="connsiteY2" fmla="*/ 986214 h 986214"/>
              <a:gd name="connsiteX3" fmla="*/ 2524815 w 2524815"/>
              <a:gd name="connsiteY3" fmla="*/ 639028 h 986214"/>
              <a:gd name="connsiteX4" fmla="*/ 2524815 w 2524815"/>
              <a:gd name="connsiteY4" fmla="*/ 0 h 986214"/>
              <a:gd name="connsiteX0" fmla="*/ 2524815 w 2524815"/>
              <a:gd name="connsiteY0" fmla="*/ 0 h 986214"/>
              <a:gd name="connsiteX1" fmla="*/ 154 w 2524815"/>
              <a:gd name="connsiteY1" fmla="*/ 807244 h 986214"/>
              <a:gd name="connsiteX2" fmla="*/ 2059 w 2524815"/>
              <a:gd name="connsiteY2" fmla="*/ 986214 h 986214"/>
              <a:gd name="connsiteX3" fmla="*/ 2524815 w 2524815"/>
              <a:gd name="connsiteY3" fmla="*/ 639028 h 986214"/>
              <a:gd name="connsiteX4" fmla="*/ 2524815 w 2524815"/>
              <a:gd name="connsiteY4" fmla="*/ 0 h 986214"/>
              <a:gd name="connsiteX0" fmla="*/ 2524815 w 2524815"/>
              <a:gd name="connsiteY0" fmla="*/ 0 h 986214"/>
              <a:gd name="connsiteX1" fmla="*/ 154 w 2524815"/>
              <a:gd name="connsiteY1" fmla="*/ 807244 h 986214"/>
              <a:gd name="connsiteX2" fmla="*/ 2059 w 2524815"/>
              <a:gd name="connsiteY2" fmla="*/ 986214 h 986214"/>
              <a:gd name="connsiteX3" fmla="*/ 2524815 w 2524815"/>
              <a:gd name="connsiteY3" fmla="*/ 639028 h 986214"/>
              <a:gd name="connsiteX4" fmla="*/ 2524815 w 2524815"/>
              <a:gd name="connsiteY4" fmla="*/ 0 h 986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815" h="986214">
                <a:moveTo>
                  <a:pt x="2524815" y="0"/>
                </a:moveTo>
                <a:cubicBezTo>
                  <a:pt x="1785655" y="571500"/>
                  <a:pt x="680259" y="753904"/>
                  <a:pt x="154" y="807244"/>
                </a:cubicBezTo>
                <a:cubicBezTo>
                  <a:pt x="-799" y="864520"/>
                  <a:pt x="3012" y="928938"/>
                  <a:pt x="2059" y="986214"/>
                </a:cubicBezTo>
                <a:cubicBezTo>
                  <a:pt x="847899" y="899854"/>
                  <a:pt x="1724695" y="915888"/>
                  <a:pt x="2524815" y="639028"/>
                </a:cubicBezTo>
                <a:lnTo>
                  <a:pt x="2524815" y="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 name="Arrow: Pentagon 52">
            <a:extLst>
              <a:ext uri="{FF2B5EF4-FFF2-40B4-BE49-F238E27FC236}">
                <a16:creationId xmlns:a16="http://schemas.microsoft.com/office/drawing/2014/main" id="{97F2708D-186D-849B-9B8E-A16C0AB2A7F8}"/>
              </a:ext>
            </a:extLst>
          </p:cNvPr>
          <p:cNvSpPr/>
          <p:nvPr userDrawn="1"/>
        </p:nvSpPr>
        <p:spPr>
          <a:xfrm flipH="1">
            <a:off x="3316336" y="2634318"/>
            <a:ext cx="2413252" cy="1325221"/>
          </a:xfrm>
          <a:custGeom>
            <a:avLst/>
            <a:gdLst>
              <a:gd name="connsiteX0" fmla="*/ 0 w 1233704"/>
              <a:gd name="connsiteY0" fmla="*/ 0 h 604102"/>
              <a:gd name="connsiteX1" fmla="*/ 1086672 w 1233704"/>
              <a:gd name="connsiteY1" fmla="*/ 0 h 604102"/>
              <a:gd name="connsiteX2" fmla="*/ 1233704 w 1233704"/>
              <a:gd name="connsiteY2" fmla="*/ 302051 h 604102"/>
              <a:gd name="connsiteX3" fmla="*/ 1086672 w 1233704"/>
              <a:gd name="connsiteY3" fmla="*/ 604102 h 604102"/>
              <a:gd name="connsiteX4" fmla="*/ 0 w 1233704"/>
              <a:gd name="connsiteY4" fmla="*/ 604102 h 604102"/>
              <a:gd name="connsiteX5" fmla="*/ 0 w 1233704"/>
              <a:gd name="connsiteY5" fmla="*/ 0 h 604102"/>
              <a:gd name="connsiteX0" fmla="*/ 0 w 1086672"/>
              <a:gd name="connsiteY0" fmla="*/ 0 h 604102"/>
              <a:gd name="connsiteX1" fmla="*/ 1086672 w 1086672"/>
              <a:gd name="connsiteY1" fmla="*/ 0 h 604102"/>
              <a:gd name="connsiteX2" fmla="*/ 1086672 w 1086672"/>
              <a:gd name="connsiteY2" fmla="*/ 604102 h 604102"/>
              <a:gd name="connsiteX3" fmla="*/ 0 w 1086672"/>
              <a:gd name="connsiteY3" fmla="*/ 604102 h 604102"/>
              <a:gd name="connsiteX4" fmla="*/ 0 w 1086672"/>
              <a:gd name="connsiteY4" fmla="*/ 0 h 604102"/>
              <a:gd name="connsiteX0" fmla="*/ 2609028 w 3695700"/>
              <a:gd name="connsiteY0" fmla="*/ 0 h 1455420"/>
              <a:gd name="connsiteX1" fmla="*/ 0 w 3695700"/>
              <a:gd name="connsiteY1" fmla="*/ 1455420 h 1455420"/>
              <a:gd name="connsiteX2" fmla="*/ 3695700 w 3695700"/>
              <a:gd name="connsiteY2" fmla="*/ 604102 h 1455420"/>
              <a:gd name="connsiteX3" fmla="*/ 2609028 w 3695700"/>
              <a:gd name="connsiteY3" fmla="*/ 604102 h 1455420"/>
              <a:gd name="connsiteX4" fmla="*/ 2609028 w 3695700"/>
              <a:gd name="connsiteY4" fmla="*/ 0 h 1455420"/>
              <a:gd name="connsiteX0" fmla="*/ 2609028 w 2609028"/>
              <a:gd name="connsiteY0" fmla="*/ 0 h 1602322"/>
              <a:gd name="connsiteX1" fmla="*/ 0 w 2609028"/>
              <a:gd name="connsiteY1" fmla="*/ 1455420 h 1602322"/>
              <a:gd name="connsiteX2" fmla="*/ 205740 w 2609028"/>
              <a:gd name="connsiteY2" fmla="*/ 1602322 h 1602322"/>
              <a:gd name="connsiteX3" fmla="*/ 2609028 w 2609028"/>
              <a:gd name="connsiteY3" fmla="*/ 604102 h 1602322"/>
              <a:gd name="connsiteX4" fmla="*/ 2609028 w 2609028"/>
              <a:gd name="connsiteY4" fmla="*/ 0 h 1602322"/>
              <a:gd name="connsiteX0" fmla="*/ 2609028 w 2609028"/>
              <a:gd name="connsiteY0" fmla="*/ 0 h 1609942"/>
              <a:gd name="connsiteX1" fmla="*/ 0 w 2609028"/>
              <a:gd name="connsiteY1" fmla="*/ 1455420 h 1609942"/>
              <a:gd name="connsiteX2" fmla="*/ 22860 w 2609028"/>
              <a:gd name="connsiteY2" fmla="*/ 1609942 h 1609942"/>
              <a:gd name="connsiteX3" fmla="*/ 2609028 w 2609028"/>
              <a:gd name="connsiteY3" fmla="*/ 604102 h 1609942"/>
              <a:gd name="connsiteX4" fmla="*/ 2609028 w 2609028"/>
              <a:gd name="connsiteY4" fmla="*/ 0 h 1609942"/>
              <a:gd name="connsiteX0" fmla="*/ 2609028 w 2609028"/>
              <a:gd name="connsiteY0" fmla="*/ 0 h 1609942"/>
              <a:gd name="connsiteX1" fmla="*/ 0 w 2609028"/>
              <a:gd name="connsiteY1" fmla="*/ 1455420 h 1609942"/>
              <a:gd name="connsiteX2" fmla="*/ 22860 w 2609028"/>
              <a:gd name="connsiteY2" fmla="*/ 1609942 h 1609942"/>
              <a:gd name="connsiteX3" fmla="*/ 2609028 w 2609028"/>
              <a:gd name="connsiteY3" fmla="*/ 604102 h 1609942"/>
              <a:gd name="connsiteX4" fmla="*/ 2609028 w 2609028"/>
              <a:gd name="connsiteY4" fmla="*/ 0 h 1609942"/>
              <a:gd name="connsiteX0" fmla="*/ 2609028 w 2609028"/>
              <a:gd name="connsiteY0" fmla="*/ 0 h 1609942"/>
              <a:gd name="connsiteX1" fmla="*/ 0 w 2609028"/>
              <a:gd name="connsiteY1" fmla="*/ 1455420 h 1609942"/>
              <a:gd name="connsiteX2" fmla="*/ 22860 w 2609028"/>
              <a:gd name="connsiteY2" fmla="*/ 1609942 h 1609942"/>
              <a:gd name="connsiteX3" fmla="*/ 2609028 w 2609028"/>
              <a:gd name="connsiteY3" fmla="*/ 604102 h 1609942"/>
              <a:gd name="connsiteX4" fmla="*/ 2609028 w 2609028"/>
              <a:gd name="connsiteY4" fmla="*/ 0 h 1609942"/>
              <a:gd name="connsiteX0" fmla="*/ 2609028 w 2609028"/>
              <a:gd name="connsiteY0" fmla="*/ 0 h 1609942"/>
              <a:gd name="connsiteX1" fmla="*/ 0 w 2609028"/>
              <a:gd name="connsiteY1" fmla="*/ 1455420 h 1609942"/>
              <a:gd name="connsiteX2" fmla="*/ 22860 w 2609028"/>
              <a:gd name="connsiteY2" fmla="*/ 1609942 h 1609942"/>
              <a:gd name="connsiteX3" fmla="*/ 2609028 w 2609028"/>
              <a:gd name="connsiteY3" fmla="*/ 604102 h 1609942"/>
              <a:gd name="connsiteX4" fmla="*/ 2609028 w 2609028"/>
              <a:gd name="connsiteY4" fmla="*/ 0 h 1609942"/>
              <a:gd name="connsiteX0" fmla="*/ 2609028 w 2609028"/>
              <a:gd name="connsiteY0" fmla="*/ 0 h 1609942"/>
              <a:gd name="connsiteX1" fmla="*/ 0 w 2609028"/>
              <a:gd name="connsiteY1" fmla="*/ 1455420 h 1609942"/>
              <a:gd name="connsiteX2" fmla="*/ 22860 w 2609028"/>
              <a:gd name="connsiteY2" fmla="*/ 1609942 h 1609942"/>
              <a:gd name="connsiteX3" fmla="*/ 2609028 w 2609028"/>
              <a:gd name="connsiteY3" fmla="*/ 604102 h 1609942"/>
              <a:gd name="connsiteX4" fmla="*/ 2609028 w 2609028"/>
              <a:gd name="connsiteY4" fmla="*/ 0 h 1609942"/>
              <a:gd name="connsiteX0" fmla="*/ 2609028 w 2609028"/>
              <a:gd name="connsiteY0" fmla="*/ 0 h 1609942"/>
              <a:gd name="connsiteX1" fmla="*/ 0 w 2609028"/>
              <a:gd name="connsiteY1" fmla="*/ 1455420 h 1609942"/>
              <a:gd name="connsiteX2" fmla="*/ 22860 w 2609028"/>
              <a:gd name="connsiteY2" fmla="*/ 1609942 h 1609942"/>
              <a:gd name="connsiteX3" fmla="*/ 2609028 w 2609028"/>
              <a:gd name="connsiteY3" fmla="*/ 604102 h 1609942"/>
              <a:gd name="connsiteX4" fmla="*/ 2609028 w 2609028"/>
              <a:gd name="connsiteY4" fmla="*/ 0 h 1609942"/>
              <a:gd name="connsiteX0" fmla="*/ 2599503 w 2599503"/>
              <a:gd name="connsiteY0" fmla="*/ 0 h 1609942"/>
              <a:gd name="connsiteX1" fmla="*/ 0 w 2599503"/>
              <a:gd name="connsiteY1" fmla="*/ 1469708 h 1609942"/>
              <a:gd name="connsiteX2" fmla="*/ 13335 w 2599503"/>
              <a:gd name="connsiteY2" fmla="*/ 1609942 h 1609942"/>
              <a:gd name="connsiteX3" fmla="*/ 2599503 w 2599503"/>
              <a:gd name="connsiteY3" fmla="*/ 604102 h 1609942"/>
              <a:gd name="connsiteX4" fmla="*/ 2599503 w 2599503"/>
              <a:gd name="connsiteY4" fmla="*/ 0 h 1609942"/>
              <a:gd name="connsiteX0" fmla="*/ 2586380 w 2586380"/>
              <a:gd name="connsiteY0" fmla="*/ 0 h 1609942"/>
              <a:gd name="connsiteX1" fmla="*/ 58315 w 2586380"/>
              <a:gd name="connsiteY1" fmla="*/ 1374458 h 1609942"/>
              <a:gd name="connsiteX2" fmla="*/ 212 w 2586380"/>
              <a:gd name="connsiteY2" fmla="*/ 1609942 h 1609942"/>
              <a:gd name="connsiteX3" fmla="*/ 2586380 w 2586380"/>
              <a:gd name="connsiteY3" fmla="*/ 604102 h 1609942"/>
              <a:gd name="connsiteX4" fmla="*/ 2586380 w 2586380"/>
              <a:gd name="connsiteY4" fmla="*/ 0 h 1609942"/>
              <a:gd name="connsiteX0" fmla="*/ 2528065 w 2528065"/>
              <a:gd name="connsiteY0" fmla="*/ 0 h 1528980"/>
              <a:gd name="connsiteX1" fmla="*/ 0 w 2528065"/>
              <a:gd name="connsiteY1" fmla="*/ 1374458 h 1528980"/>
              <a:gd name="connsiteX2" fmla="*/ 8572 w 2528065"/>
              <a:gd name="connsiteY2" fmla="*/ 1528980 h 1528980"/>
              <a:gd name="connsiteX3" fmla="*/ 2528065 w 2528065"/>
              <a:gd name="connsiteY3" fmla="*/ 604102 h 1528980"/>
              <a:gd name="connsiteX4" fmla="*/ 2528065 w 2528065"/>
              <a:gd name="connsiteY4" fmla="*/ 0 h 1528980"/>
              <a:gd name="connsiteX0" fmla="*/ 2520967 w 2520967"/>
              <a:gd name="connsiteY0" fmla="*/ 0 h 1528980"/>
              <a:gd name="connsiteX1" fmla="*/ 46 w 2520967"/>
              <a:gd name="connsiteY1" fmla="*/ 1357789 h 1528980"/>
              <a:gd name="connsiteX2" fmla="*/ 1474 w 2520967"/>
              <a:gd name="connsiteY2" fmla="*/ 1528980 h 1528980"/>
              <a:gd name="connsiteX3" fmla="*/ 2520967 w 2520967"/>
              <a:gd name="connsiteY3" fmla="*/ 604102 h 1528980"/>
              <a:gd name="connsiteX4" fmla="*/ 2520967 w 2520967"/>
              <a:gd name="connsiteY4" fmla="*/ 0 h 1528980"/>
              <a:gd name="connsiteX0" fmla="*/ 2520967 w 2520967"/>
              <a:gd name="connsiteY0" fmla="*/ 0 h 1512312"/>
              <a:gd name="connsiteX1" fmla="*/ 46 w 2520967"/>
              <a:gd name="connsiteY1" fmla="*/ 1357789 h 1512312"/>
              <a:gd name="connsiteX2" fmla="*/ 1474 w 2520967"/>
              <a:gd name="connsiteY2" fmla="*/ 1512312 h 1512312"/>
              <a:gd name="connsiteX3" fmla="*/ 2520967 w 2520967"/>
              <a:gd name="connsiteY3" fmla="*/ 604102 h 1512312"/>
              <a:gd name="connsiteX4" fmla="*/ 2520967 w 2520967"/>
              <a:gd name="connsiteY4" fmla="*/ 0 h 1512312"/>
              <a:gd name="connsiteX0" fmla="*/ 2523302 w 2523302"/>
              <a:gd name="connsiteY0" fmla="*/ 0 h 1512312"/>
              <a:gd name="connsiteX1" fmla="*/ 0 w 2523302"/>
              <a:gd name="connsiteY1" fmla="*/ 1353027 h 1512312"/>
              <a:gd name="connsiteX2" fmla="*/ 3809 w 2523302"/>
              <a:gd name="connsiteY2" fmla="*/ 1512312 h 1512312"/>
              <a:gd name="connsiteX3" fmla="*/ 2523302 w 2523302"/>
              <a:gd name="connsiteY3" fmla="*/ 604102 h 1512312"/>
              <a:gd name="connsiteX4" fmla="*/ 2523302 w 2523302"/>
              <a:gd name="connsiteY4" fmla="*/ 0 h 1512312"/>
              <a:gd name="connsiteX0" fmla="*/ 2523302 w 2523302"/>
              <a:gd name="connsiteY0" fmla="*/ 0 h 1517075"/>
              <a:gd name="connsiteX1" fmla="*/ 0 w 2523302"/>
              <a:gd name="connsiteY1" fmla="*/ 1353027 h 1517075"/>
              <a:gd name="connsiteX2" fmla="*/ 3809 w 2523302"/>
              <a:gd name="connsiteY2" fmla="*/ 1517075 h 1517075"/>
              <a:gd name="connsiteX3" fmla="*/ 2523302 w 2523302"/>
              <a:gd name="connsiteY3" fmla="*/ 604102 h 1517075"/>
              <a:gd name="connsiteX4" fmla="*/ 2523302 w 2523302"/>
              <a:gd name="connsiteY4" fmla="*/ 0 h 1517075"/>
              <a:gd name="connsiteX0" fmla="*/ 2523302 w 2523302"/>
              <a:gd name="connsiteY0" fmla="*/ 0 h 1517075"/>
              <a:gd name="connsiteX1" fmla="*/ 0 w 2523302"/>
              <a:gd name="connsiteY1" fmla="*/ 1353027 h 1517075"/>
              <a:gd name="connsiteX2" fmla="*/ 3809 w 2523302"/>
              <a:gd name="connsiteY2" fmla="*/ 1517075 h 1517075"/>
              <a:gd name="connsiteX3" fmla="*/ 2523302 w 2523302"/>
              <a:gd name="connsiteY3" fmla="*/ 604102 h 1517075"/>
              <a:gd name="connsiteX4" fmla="*/ 2523302 w 2523302"/>
              <a:gd name="connsiteY4" fmla="*/ 0 h 1517075"/>
              <a:gd name="connsiteX0" fmla="*/ 2523302 w 2523302"/>
              <a:gd name="connsiteY0" fmla="*/ 0 h 1517075"/>
              <a:gd name="connsiteX1" fmla="*/ 0 w 2523302"/>
              <a:gd name="connsiteY1" fmla="*/ 1353027 h 1517075"/>
              <a:gd name="connsiteX2" fmla="*/ 3809 w 2523302"/>
              <a:gd name="connsiteY2" fmla="*/ 1517075 h 1517075"/>
              <a:gd name="connsiteX3" fmla="*/ 2523302 w 2523302"/>
              <a:gd name="connsiteY3" fmla="*/ 604102 h 1517075"/>
              <a:gd name="connsiteX4" fmla="*/ 2523302 w 2523302"/>
              <a:gd name="connsiteY4" fmla="*/ 0 h 1517075"/>
              <a:gd name="connsiteX0" fmla="*/ 2523302 w 2523302"/>
              <a:gd name="connsiteY0" fmla="*/ 0 h 1517075"/>
              <a:gd name="connsiteX1" fmla="*/ 0 w 2523302"/>
              <a:gd name="connsiteY1" fmla="*/ 1353027 h 1517075"/>
              <a:gd name="connsiteX2" fmla="*/ 3809 w 2523302"/>
              <a:gd name="connsiteY2" fmla="*/ 1517075 h 1517075"/>
              <a:gd name="connsiteX3" fmla="*/ 2523302 w 2523302"/>
              <a:gd name="connsiteY3" fmla="*/ 604102 h 1517075"/>
              <a:gd name="connsiteX4" fmla="*/ 2523302 w 2523302"/>
              <a:gd name="connsiteY4" fmla="*/ 0 h 1517075"/>
              <a:gd name="connsiteX0" fmla="*/ 2523302 w 2523302"/>
              <a:gd name="connsiteY0" fmla="*/ 0 h 1517075"/>
              <a:gd name="connsiteX1" fmla="*/ 0 w 2523302"/>
              <a:gd name="connsiteY1" fmla="*/ 1353027 h 1517075"/>
              <a:gd name="connsiteX2" fmla="*/ 3809 w 2523302"/>
              <a:gd name="connsiteY2" fmla="*/ 1517075 h 1517075"/>
              <a:gd name="connsiteX3" fmla="*/ 2523302 w 2523302"/>
              <a:gd name="connsiteY3" fmla="*/ 604102 h 1517075"/>
              <a:gd name="connsiteX4" fmla="*/ 2523302 w 2523302"/>
              <a:gd name="connsiteY4" fmla="*/ 0 h 1517075"/>
              <a:gd name="connsiteX0" fmla="*/ 2523302 w 2523302"/>
              <a:gd name="connsiteY0" fmla="*/ 0 h 1524219"/>
              <a:gd name="connsiteX1" fmla="*/ 0 w 2523302"/>
              <a:gd name="connsiteY1" fmla="*/ 1353027 h 1524219"/>
              <a:gd name="connsiteX2" fmla="*/ 3809 w 2523302"/>
              <a:gd name="connsiteY2" fmla="*/ 1524219 h 1524219"/>
              <a:gd name="connsiteX3" fmla="*/ 2523302 w 2523302"/>
              <a:gd name="connsiteY3" fmla="*/ 604102 h 1524219"/>
              <a:gd name="connsiteX4" fmla="*/ 2523302 w 2523302"/>
              <a:gd name="connsiteY4" fmla="*/ 0 h 1524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302" h="1524219">
                <a:moveTo>
                  <a:pt x="2523302" y="0"/>
                </a:moveTo>
                <a:cubicBezTo>
                  <a:pt x="1879051" y="843915"/>
                  <a:pt x="922063" y="1106012"/>
                  <a:pt x="0" y="1353027"/>
                </a:cubicBezTo>
                <a:cubicBezTo>
                  <a:pt x="4445" y="1399772"/>
                  <a:pt x="-636" y="1477474"/>
                  <a:pt x="3809" y="1524219"/>
                </a:cubicBezTo>
                <a:cubicBezTo>
                  <a:pt x="1251628" y="1365151"/>
                  <a:pt x="2085108" y="1058445"/>
                  <a:pt x="2523302" y="604102"/>
                </a:cubicBezTo>
                <a:lnTo>
                  <a:pt x="2523302" y="0"/>
                </a:ln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2" name="Arrow: Pentagon 53">
            <a:extLst>
              <a:ext uri="{FF2B5EF4-FFF2-40B4-BE49-F238E27FC236}">
                <a16:creationId xmlns:a16="http://schemas.microsoft.com/office/drawing/2014/main" id="{58D775DC-1211-68E3-1C7B-6B85BDAB557B}"/>
              </a:ext>
            </a:extLst>
          </p:cNvPr>
          <p:cNvSpPr/>
          <p:nvPr userDrawn="1"/>
        </p:nvSpPr>
        <p:spPr>
          <a:xfrm flipH="1">
            <a:off x="3316336" y="1997778"/>
            <a:ext cx="2417599" cy="1788057"/>
          </a:xfrm>
          <a:custGeom>
            <a:avLst/>
            <a:gdLst>
              <a:gd name="connsiteX0" fmla="*/ 0 w 964622"/>
              <a:gd name="connsiteY0" fmla="*/ 0 h 604102"/>
              <a:gd name="connsiteX1" fmla="*/ 817590 w 964622"/>
              <a:gd name="connsiteY1" fmla="*/ 0 h 604102"/>
              <a:gd name="connsiteX2" fmla="*/ 964622 w 964622"/>
              <a:gd name="connsiteY2" fmla="*/ 302051 h 604102"/>
              <a:gd name="connsiteX3" fmla="*/ 817590 w 964622"/>
              <a:gd name="connsiteY3" fmla="*/ 604102 h 604102"/>
              <a:gd name="connsiteX4" fmla="*/ 0 w 964622"/>
              <a:gd name="connsiteY4" fmla="*/ 604102 h 604102"/>
              <a:gd name="connsiteX5" fmla="*/ 0 w 964622"/>
              <a:gd name="connsiteY5" fmla="*/ 0 h 604102"/>
              <a:gd name="connsiteX0" fmla="*/ 2565690 w 3530312"/>
              <a:gd name="connsiteY0" fmla="*/ 0 h 2087880"/>
              <a:gd name="connsiteX1" fmla="*/ 0 w 3530312"/>
              <a:gd name="connsiteY1" fmla="*/ 2087880 h 2087880"/>
              <a:gd name="connsiteX2" fmla="*/ 3530312 w 3530312"/>
              <a:gd name="connsiteY2" fmla="*/ 302051 h 2087880"/>
              <a:gd name="connsiteX3" fmla="*/ 3383280 w 3530312"/>
              <a:gd name="connsiteY3" fmla="*/ 604102 h 2087880"/>
              <a:gd name="connsiteX4" fmla="*/ 2565690 w 3530312"/>
              <a:gd name="connsiteY4" fmla="*/ 604102 h 2087880"/>
              <a:gd name="connsiteX5" fmla="*/ 2565690 w 3530312"/>
              <a:gd name="connsiteY5" fmla="*/ 0 h 2087880"/>
              <a:gd name="connsiteX0" fmla="*/ 2601538 w 3419128"/>
              <a:gd name="connsiteY0" fmla="*/ 0 h 2237531"/>
              <a:gd name="connsiteX1" fmla="*/ 35848 w 3419128"/>
              <a:gd name="connsiteY1" fmla="*/ 2087880 h 2237531"/>
              <a:gd name="connsiteX2" fmla="*/ 0 w 3419128"/>
              <a:gd name="connsiteY2" fmla="*/ 2237531 h 2237531"/>
              <a:gd name="connsiteX3" fmla="*/ 3419128 w 3419128"/>
              <a:gd name="connsiteY3" fmla="*/ 604102 h 2237531"/>
              <a:gd name="connsiteX4" fmla="*/ 2601538 w 3419128"/>
              <a:gd name="connsiteY4" fmla="*/ 604102 h 2237531"/>
              <a:gd name="connsiteX5" fmla="*/ 2601538 w 3419128"/>
              <a:gd name="connsiteY5" fmla="*/ 0 h 2237531"/>
              <a:gd name="connsiteX0" fmla="*/ 2601538 w 2601538"/>
              <a:gd name="connsiteY0" fmla="*/ 0 h 2237531"/>
              <a:gd name="connsiteX1" fmla="*/ 35848 w 2601538"/>
              <a:gd name="connsiteY1" fmla="*/ 2087880 h 2237531"/>
              <a:gd name="connsiteX2" fmla="*/ 0 w 2601538"/>
              <a:gd name="connsiteY2" fmla="*/ 2237531 h 2237531"/>
              <a:gd name="connsiteX3" fmla="*/ 2601538 w 2601538"/>
              <a:gd name="connsiteY3" fmla="*/ 604102 h 2237531"/>
              <a:gd name="connsiteX4" fmla="*/ 2601538 w 2601538"/>
              <a:gd name="connsiteY4" fmla="*/ 0 h 2237531"/>
              <a:gd name="connsiteX0" fmla="*/ 2601538 w 2601538"/>
              <a:gd name="connsiteY0" fmla="*/ 0 h 2237531"/>
              <a:gd name="connsiteX1" fmla="*/ 2510 w 2601538"/>
              <a:gd name="connsiteY1" fmla="*/ 2087880 h 2237531"/>
              <a:gd name="connsiteX2" fmla="*/ 0 w 2601538"/>
              <a:gd name="connsiteY2" fmla="*/ 2237531 h 2237531"/>
              <a:gd name="connsiteX3" fmla="*/ 2601538 w 2601538"/>
              <a:gd name="connsiteY3" fmla="*/ 604102 h 2237531"/>
              <a:gd name="connsiteX4" fmla="*/ 2601538 w 2601538"/>
              <a:gd name="connsiteY4" fmla="*/ 0 h 2237531"/>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9146 w 2599146"/>
              <a:gd name="connsiteY0" fmla="*/ 0 h 2194668"/>
              <a:gd name="connsiteX1" fmla="*/ 118 w 2599146"/>
              <a:gd name="connsiteY1" fmla="*/ 2087880 h 2194668"/>
              <a:gd name="connsiteX2" fmla="*/ 2371 w 2599146"/>
              <a:gd name="connsiteY2" fmla="*/ 2194668 h 2194668"/>
              <a:gd name="connsiteX3" fmla="*/ 2599146 w 2599146"/>
              <a:gd name="connsiteY3" fmla="*/ 604102 h 2194668"/>
              <a:gd name="connsiteX4" fmla="*/ 2599146 w 2599146"/>
              <a:gd name="connsiteY4" fmla="*/ 0 h 2194668"/>
              <a:gd name="connsiteX0" fmla="*/ 2596775 w 2596775"/>
              <a:gd name="connsiteY0" fmla="*/ 0 h 2194668"/>
              <a:gd name="connsiteX1" fmla="*/ 69185 w 2596775"/>
              <a:gd name="connsiteY1" fmla="*/ 1911668 h 2194668"/>
              <a:gd name="connsiteX2" fmla="*/ 0 w 2596775"/>
              <a:gd name="connsiteY2" fmla="*/ 2194668 h 2194668"/>
              <a:gd name="connsiteX3" fmla="*/ 2596775 w 2596775"/>
              <a:gd name="connsiteY3" fmla="*/ 604102 h 2194668"/>
              <a:gd name="connsiteX4" fmla="*/ 2596775 w 2596775"/>
              <a:gd name="connsiteY4" fmla="*/ 0 h 2194668"/>
              <a:gd name="connsiteX0" fmla="*/ 2527708 w 2527708"/>
              <a:gd name="connsiteY0" fmla="*/ 0 h 2056556"/>
              <a:gd name="connsiteX1" fmla="*/ 118 w 2527708"/>
              <a:gd name="connsiteY1" fmla="*/ 1911668 h 2056556"/>
              <a:gd name="connsiteX2" fmla="*/ 2371 w 2527708"/>
              <a:gd name="connsiteY2" fmla="*/ 2056556 h 2056556"/>
              <a:gd name="connsiteX3" fmla="*/ 2527708 w 2527708"/>
              <a:gd name="connsiteY3" fmla="*/ 604102 h 2056556"/>
              <a:gd name="connsiteX4" fmla="*/ 2527708 w 2527708"/>
              <a:gd name="connsiteY4" fmla="*/ 0 h 2056556"/>
              <a:gd name="connsiteX0" fmla="*/ 2527708 w 2527708"/>
              <a:gd name="connsiteY0" fmla="*/ 0 h 2056556"/>
              <a:gd name="connsiteX1" fmla="*/ 118 w 2527708"/>
              <a:gd name="connsiteY1" fmla="*/ 1902143 h 2056556"/>
              <a:gd name="connsiteX2" fmla="*/ 2371 w 2527708"/>
              <a:gd name="connsiteY2" fmla="*/ 2056556 h 2056556"/>
              <a:gd name="connsiteX3" fmla="*/ 2527708 w 2527708"/>
              <a:gd name="connsiteY3" fmla="*/ 604102 h 2056556"/>
              <a:gd name="connsiteX4" fmla="*/ 2527708 w 2527708"/>
              <a:gd name="connsiteY4" fmla="*/ 0 h 2056556"/>
              <a:gd name="connsiteX0" fmla="*/ 2527708 w 2527708"/>
              <a:gd name="connsiteY0" fmla="*/ 0 h 2054174"/>
              <a:gd name="connsiteX1" fmla="*/ 118 w 2527708"/>
              <a:gd name="connsiteY1" fmla="*/ 1902143 h 2054174"/>
              <a:gd name="connsiteX2" fmla="*/ 2371 w 2527708"/>
              <a:gd name="connsiteY2" fmla="*/ 2054174 h 2054174"/>
              <a:gd name="connsiteX3" fmla="*/ 2527708 w 2527708"/>
              <a:gd name="connsiteY3" fmla="*/ 604102 h 2054174"/>
              <a:gd name="connsiteX4" fmla="*/ 2527708 w 2527708"/>
              <a:gd name="connsiteY4" fmla="*/ 0 h 2054174"/>
              <a:gd name="connsiteX0" fmla="*/ 2527847 w 2527847"/>
              <a:gd name="connsiteY0" fmla="*/ 0 h 2056555"/>
              <a:gd name="connsiteX1" fmla="*/ 257 w 2527847"/>
              <a:gd name="connsiteY1" fmla="*/ 1902143 h 2056555"/>
              <a:gd name="connsiteX2" fmla="*/ 129 w 2527847"/>
              <a:gd name="connsiteY2" fmla="*/ 2056555 h 2056555"/>
              <a:gd name="connsiteX3" fmla="*/ 2527847 w 2527847"/>
              <a:gd name="connsiteY3" fmla="*/ 604102 h 2056555"/>
              <a:gd name="connsiteX4" fmla="*/ 2527847 w 2527847"/>
              <a:gd name="connsiteY4" fmla="*/ 0 h 2056555"/>
              <a:gd name="connsiteX0" fmla="*/ 2527847 w 2527847"/>
              <a:gd name="connsiteY0" fmla="*/ 0 h 2056555"/>
              <a:gd name="connsiteX1" fmla="*/ 257 w 2527847"/>
              <a:gd name="connsiteY1" fmla="*/ 1897380 h 2056555"/>
              <a:gd name="connsiteX2" fmla="*/ 129 w 2527847"/>
              <a:gd name="connsiteY2" fmla="*/ 2056555 h 2056555"/>
              <a:gd name="connsiteX3" fmla="*/ 2527847 w 2527847"/>
              <a:gd name="connsiteY3" fmla="*/ 604102 h 2056555"/>
              <a:gd name="connsiteX4" fmla="*/ 2527847 w 2527847"/>
              <a:gd name="connsiteY4" fmla="*/ 0 h 2056555"/>
              <a:gd name="connsiteX0" fmla="*/ 2527847 w 2527847"/>
              <a:gd name="connsiteY0" fmla="*/ 0 h 2056555"/>
              <a:gd name="connsiteX1" fmla="*/ 257 w 2527847"/>
              <a:gd name="connsiteY1" fmla="*/ 1897380 h 2056555"/>
              <a:gd name="connsiteX2" fmla="*/ 129 w 2527847"/>
              <a:gd name="connsiteY2" fmla="*/ 2056555 h 2056555"/>
              <a:gd name="connsiteX3" fmla="*/ 2527847 w 2527847"/>
              <a:gd name="connsiteY3" fmla="*/ 604102 h 2056555"/>
              <a:gd name="connsiteX4" fmla="*/ 2527847 w 2527847"/>
              <a:gd name="connsiteY4" fmla="*/ 0 h 205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847" h="2056555">
                <a:moveTo>
                  <a:pt x="2527847" y="0"/>
                </a:moveTo>
                <a:cubicBezTo>
                  <a:pt x="2247290" y="834073"/>
                  <a:pt x="1090438" y="1506220"/>
                  <a:pt x="257" y="1897380"/>
                </a:cubicBezTo>
                <a:cubicBezTo>
                  <a:pt x="-580" y="1947264"/>
                  <a:pt x="966" y="2006671"/>
                  <a:pt x="129" y="2056555"/>
                </a:cubicBezTo>
                <a:cubicBezTo>
                  <a:pt x="951446" y="1850216"/>
                  <a:pt x="2109930" y="1339079"/>
                  <a:pt x="2527847" y="604102"/>
                </a:cubicBezTo>
                <a:lnTo>
                  <a:pt x="2527847" y="0"/>
                </a:ln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3" name="Arrow: Pentagon 54">
            <a:extLst>
              <a:ext uri="{FF2B5EF4-FFF2-40B4-BE49-F238E27FC236}">
                <a16:creationId xmlns:a16="http://schemas.microsoft.com/office/drawing/2014/main" id="{C23F34A0-77DB-4D30-0848-0F0CCD5E11C5}"/>
              </a:ext>
            </a:extLst>
          </p:cNvPr>
          <p:cNvSpPr/>
          <p:nvPr userDrawn="1"/>
        </p:nvSpPr>
        <p:spPr>
          <a:xfrm flipH="1">
            <a:off x="3316338" y="4303675"/>
            <a:ext cx="2415006" cy="903418"/>
          </a:xfrm>
          <a:custGeom>
            <a:avLst/>
            <a:gdLst>
              <a:gd name="connsiteX0" fmla="*/ 0 w 1595654"/>
              <a:gd name="connsiteY0" fmla="*/ 0 h 639028"/>
              <a:gd name="connsiteX1" fmla="*/ 1440121 w 1595654"/>
              <a:gd name="connsiteY1" fmla="*/ 0 h 639028"/>
              <a:gd name="connsiteX2" fmla="*/ 1595654 w 1595654"/>
              <a:gd name="connsiteY2" fmla="*/ 319514 h 639028"/>
              <a:gd name="connsiteX3" fmla="*/ 1440121 w 1595654"/>
              <a:gd name="connsiteY3" fmla="*/ 639028 h 639028"/>
              <a:gd name="connsiteX4" fmla="*/ 0 w 1595654"/>
              <a:gd name="connsiteY4" fmla="*/ 639028 h 639028"/>
              <a:gd name="connsiteX5" fmla="*/ 0 w 1595654"/>
              <a:gd name="connsiteY5" fmla="*/ 0 h 639028"/>
              <a:gd name="connsiteX0" fmla="*/ 0 w 1440121"/>
              <a:gd name="connsiteY0" fmla="*/ 0 h 639028"/>
              <a:gd name="connsiteX1" fmla="*/ 1440121 w 1440121"/>
              <a:gd name="connsiteY1" fmla="*/ 0 h 639028"/>
              <a:gd name="connsiteX2" fmla="*/ 1440121 w 1440121"/>
              <a:gd name="connsiteY2" fmla="*/ 639028 h 639028"/>
              <a:gd name="connsiteX3" fmla="*/ 0 w 1440121"/>
              <a:gd name="connsiteY3" fmla="*/ 639028 h 639028"/>
              <a:gd name="connsiteX4" fmla="*/ 0 w 1440121"/>
              <a:gd name="connsiteY4" fmla="*/ 0 h 639028"/>
              <a:gd name="connsiteX0" fmla="*/ 2606099 w 4046220"/>
              <a:gd name="connsiteY0" fmla="*/ 419100 h 1058128"/>
              <a:gd name="connsiteX1" fmla="*/ 0 w 4046220"/>
              <a:gd name="connsiteY1" fmla="*/ 0 h 1058128"/>
              <a:gd name="connsiteX2" fmla="*/ 4046220 w 4046220"/>
              <a:gd name="connsiteY2" fmla="*/ 1058128 h 1058128"/>
              <a:gd name="connsiteX3" fmla="*/ 2606099 w 4046220"/>
              <a:gd name="connsiteY3" fmla="*/ 1058128 h 1058128"/>
              <a:gd name="connsiteX4" fmla="*/ 2606099 w 4046220"/>
              <a:gd name="connsiteY4" fmla="*/ 419100 h 1058128"/>
              <a:gd name="connsiteX0" fmla="*/ 2606099 w 2606099"/>
              <a:gd name="connsiteY0" fmla="*/ 419100 h 1058128"/>
              <a:gd name="connsiteX1" fmla="*/ 0 w 2606099"/>
              <a:gd name="connsiteY1" fmla="*/ 0 h 1058128"/>
              <a:gd name="connsiteX2" fmla="*/ 7620 w 2606099"/>
              <a:gd name="connsiteY2" fmla="*/ 212308 h 1058128"/>
              <a:gd name="connsiteX3" fmla="*/ 2606099 w 2606099"/>
              <a:gd name="connsiteY3" fmla="*/ 1058128 h 1058128"/>
              <a:gd name="connsiteX4" fmla="*/ 2606099 w 2606099"/>
              <a:gd name="connsiteY4" fmla="*/ 419100 h 1058128"/>
              <a:gd name="connsiteX0" fmla="*/ 2606099 w 2606099"/>
              <a:gd name="connsiteY0" fmla="*/ 419100 h 1058128"/>
              <a:gd name="connsiteX1" fmla="*/ 0 w 2606099"/>
              <a:gd name="connsiteY1" fmla="*/ 0 h 1058128"/>
              <a:gd name="connsiteX2" fmla="*/ 7620 w 2606099"/>
              <a:gd name="connsiteY2" fmla="*/ 212308 h 1058128"/>
              <a:gd name="connsiteX3" fmla="*/ 2606099 w 2606099"/>
              <a:gd name="connsiteY3" fmla="*/ 1058128 h 1058128"/>
              <a:gd name="connsiteX4" fmla="*/ 2606099 w 2606099"/>
              <a:gd name="connsiteY4" fmla="*/ 419100 h 1058128"/>
              <a:gd name="connsiteX0" fmla="*/ 2606099 w 2606099"/>
              <a:gd name="connsiteY0" fmla="*/ 419100 h 1058128"/>
              <a:gd name="connsiteX1" fmla="*/ 0 w 2606099"/>
              <a:gd name="connsiteY1" fmla="*/ 0 h 1058128"/>
              <a:gd name="connsiteX2" fmla="*/ 7620 w 2606099"/>
              <a:gd name="connsiteY2" fmla="*/ 212308 h 1058128"/>
              <a:gd name="connsiteX3" fmla="*/ 2606099 w 2606099"/>
              <a:gd name="connsiteY3" fmla="*/ 1058128 h 1058128"/>
              <a:gd name="connsiteX4" fmla="*/ 2606099 w 2606099"/>
              <a:gd name="connsiteY4" fmla="*/ 419100 h 1058128"/>
              <a:gd name="connsiteX0" fmla="*/ 2606099 w 2606099"/>
              <a:gd name="connsiteY0" fmla="*/ 419100 h 1058128"/>
              <a:gd name="connsiteX1" fmla="*/ 0 w 2606099"/>
              <a:gd name="connsiteY1" fmla="*/ 0 h 1058128"/>
              <a:gd name="connsiteX2" fmla="*/ 7620 w 2606099"/>
              <a:gd name="connsiteY2" fmla="*/ 212308 h 1058128"/>
              <a:gd name="connsiteX3" fmla="*/ 2606099 w 2606099"/>
              <a:gd name="connsiteY3" fmla="*/ 1058128 h 1058128"/>
              <a:gd name="connsiteX4" fmla="*/ 2606099 w 2606099"/>
              <a:gd name="connsiteY4" fmla="*/ 419100 h 1058128"/>
              <a:gd name="connsiteX0" fmla="*/ 2621339 w 2621339"/>
              <a:gd name="connsiteY0" fmla="*/ 419100 h 1058128"/>
              <a:gd name="connsiteX1" fmla="*/ 15240 w 2621339"/>
              <a:gd name="connsiteY1" fmla="*/ 0 h 1058128"/>
              <a:gd name="connsiteX2" fmla="*/ 0 w 2621339"/>
              <a:gd name="connsiteY2" fmla="*/ 143728 h 1058128"/>
              <a:gd name="connsiteX3" fmla="*/ 2621339 w 2621339"/>
              <a:gd name="connsiteY3" fmla="*/ 1058128 h 1058128"/>
              <a:gd name="connsiteX4" fmla="*/ 2621339 w 2621339"/>
              <a:gd name="connsiteY4" fmla="*/ 419100 h 1058128"/>
              <a:gd name="connsiteX0" fmla="*/ 2621339 w 2621339"/>
              <a:gd name="connsiteY0" fmla="*/ 402431 h 1041459"/>
              <a:gd name="connsiteX1" fmla="*/ 96203 w 2621339"/>
              <a:gd name="connsiteY1" fmla="*/ 0 h 1041459"/>
              <a:gd name="connsiteX2" fmla="*/ 0 w 2621339"/>
              <a:gd name="connsiteY2" fmla="*/ 127059 h 1041459"/>
              <a:gd name="connsiteX3" fmla="*/ 2621339 w 2621339"/>
              <a:gd name="connsiteY3" fmla="*/ 1041459 h 1041459"/>
              <a:gd name="connsiteX4" fmla="*/ 2621339 w 2621339"/>
              <a:gd name="connsiteY4" fmla="*/ 402431 h 1041459"/>
              <a:gd name="connsiteX0" fmla="*/ 2535614 w 2535614"/>
              <a:gd name="connsiteY0" fmla="*/ 402431 h 1041459"/>
              <a:gd name="connsiteX1" fmla="*/ 10478 w 2535614"/>
              <a:gd name="connsiteY1" fmla="*/ 0 h 1041459"/>
              <a:gd name="connsiteX2" fmla="*/ 0 w 2535614"/>
              <a:gd name="connsiteY2" fmla="*/ 174684 h 1041459"/>
              <a:gd name="connsiteX3" fmla="*/ 2535614 w 2535614"/>
              <a:gd name="connsiteY3" fmla="*/ 1041459 h 1041459"/>
              <a:gd name="connsiteX4" fmla="*/ 2535614 w 2535614"/>
              <a:gd name="connsiteY4" fmla="*/ 402431 h 1041459"/>
              <a:gd name="connsiteX0" fmla="*/ 2525136 w 2525136"/>
              <a:gd name="connsiteY0" fmla="*/ 402431 h 1041459"/>
              <a:gd name="connsiteX1" fmla="*/ 0 w 2525136"/>
              <a:gd name="connsiteY1" fmla="*/ 0 h 1041459"/>
              <a:gd name="connsiteX2" fmla="*/ 1428 w 2525136"/>
              <a:gd name="connsiteY2" fmla="*/ 169922 h 1041459"/>
              <a:gd name="connsiteX3" fmla="*/ 2525136 w 2525136"/>
              <a:gd name="connsiteY3" fmla="*/ 1041459 h 1041459"/>
              <a:gd name="connsiteX4" fmla="*/ 2525136 w 2525136"/>
              <a:gd name="connsiteY4" fmla="*/ 402431 h 1041459"/>
              <a:gd name="connsiteX0" fmla="*/ 2525136 w 2525136"/>
              <a:gd name="connsiteY0" fmla="*/ 402431 h 1041459"/>
              <a:gd name="connsiteX1" fmla="*/ 0 w 2525136"/>
              <a:gd name="connsiteY1" fmla="*/ 0 h 1041459"/>
              <a:gd name="connsiteX2" fmla="*/ 1428 w 2525136"/>
              <a:gd name="connsiteY2" fmla="*/ 169922 h 1041459"/>
              <a:gd name="connsiteX3" fmla="*/ 2525136 w 2525136"/>
              <a:gd name="connsiteY3" fmla="*/ 1041459 h 1041459"/>
              <a:gd name="connsiteX4" fmla="*/ 2525136 w 2525136"/>
              <a:gd name="connsiteY4" fmla="*/ 402431 h 1041459"/>
              <a:gd name="connsiteX0" fmla="*/ 2525136 w 2525136"/>
              <a:gd name="connsiteY0" fmla="*/ 402431 h 1041459"/>
              <a:gd name="connsiteX1" fmla="*/ 0 w 2525136"/>
              <a:gd name="connsiteY1" fmla="*/ 0 h 1041459"/>
              <a:gd name="connsiteX2" fmla="*/ 1428 w 2525136"/>
              <a:gd name="connsiteY2" fmla="*/ 169922 h 1041459"/>
              <a:gd name="connsiteX3" fmla="*/ 2525136 w 2525136"/>
              <a:gd name="connsiteY3" fmla="*/ 1041459 h 1041459"/>
              <a:gd name="connsiteX4" fmla="*/ 2525136 w 2525136"/>
              <a:gd name="connsiteY4" fmla="*/ 402431 h 1041459"/>
              <a:gd name="connsiteX0" fmla="*/ 2526090 w 2526090"/>
              <a:gd name="connsiteY0" fmla="*/ 402431 h 1041459"/>
              <a:gd name="connsiteX1" fmla="*/ 954 w 2526090"/>
              <a:gd name="connsiteY1" fmla="*/ 0 h 1041459"/>
              <a:gd name="connsiteX2" fmla="*/ 0 w 2526090"/>
              <a:gd name="connsiteY2" fmla="*/ 174685 h 1041459"/>
              <a:gd name="connsiteX3" fmla="*/ 2526090 w 2526090"/>
              <a:gd name="connsiteY3" fmla="*/ 1041459 h 1041459"/>
              <a:gd name="connsiteX4" fmla="*/ 2526090 w 2526090"/>
              <a:gd name="connsiteY4" fmla="*/ 402431 h 1041459"/>
              <a:gd name="connsiteX0" fmla="*/ 2525136 w 2525136"/>
              <a:gd name="connsiteY0" fmla="*/ 402431 h 1041459"/>
              <a:gd name="connsiteX1" fmla="*/ 0 w 2525136"/>
              <a:gd name="connsiteY1" fmla="*/ 0 h 1041459"/>
              <a:gd name="connsiteX2" fmla="*/ 6190 w 2525136"/>
              <a:gd name="connsiteY2" fmla="*/ 174685 h 1041459"/>
              <a:gd name="connsiteX3" fmla="*/ 2525136 w 2525136"/>
              <a:gd name="connsiteY3" fmla="*/ 1041459 h 1041459"/>
              <a:gd name="connsiteX4" fmla="*/ 2525136 w 2525136"/>
              <a:gd name="connsiteY4" fmla="*/ 402431 h 1041459"/>
              <a:gd name="connsiteX0" fmla="*/ 2526090 w 2526090"/>
              <a:gd name="connsiteY0" fmla="*/ 402431 h 1041459"/>
              <a:gd name="connsiteX1" fmla="*/ 954 w 2526090"/>
              <a:gd name="connsiteY1" fmla="*/ 0 h 1041459"/>
              <a:gd name="connsiteX2" fmla="*/ 0 w 2526090"/>
              <a:gd name="connsiteY2" fmla="*/ 179447 h 1041459"/>
              <a:gd name="connsiteX3" fmla="*/ 2526090 w 2526090"/>
              <a:gd name="connsiteY3" fmla="*/ 1041459 h 1041459"/>
              <a:gd name="connsiteX4" fmla="*/ 2526090 w 2526090"/>
              <a:gd name="connsiteY4" fmla="*/ 402431 h 1041459"/>
              <a:gd name="connsiteX0" fmla="*/ 2525136 w 2525136"/>
              <a:gd name="connsiteY0" fmla="*/ 402431 h 1041459"/>
              <a:gd name="connsiteX1" fmla="*/ 0 w 2525136"/>
              <a:gd name="connsiteY1" fmla="*/ 0 h 1041459"/>
              <a:gd name="connsiteX2" fmla="*/ 1428 w 2525136"/>
              <a:gd name="connsiteY2" fmla="*/ 177066 h 1041459"/>
              <a:gd name="connsiteX3" fmla="*/ 2525136 w 2525136"/>
              <a:gd name="connsiteY3" fmla="*/ 1041459 h 1041459"/>
              <a:gd name="connsiteX4" fmla="*/ 2525136 w 2525136"/>
              <a:gd name="connsiteY4" fmla="*/ 402431 h 1041459"/>
              <a:gd name="connsiteX0" fmla="*/ 2527518 w 2527518"/>
              <a:gd name="connsiteY0" fmla="*/ 397668 h 1036696"/>
              <a:gd name="connsiteX1" fmla="*/ 0 w 2527518"/>
              <a:gd name="connsiteY1" fmla="*/ 0 h 1036696"/>
              <a:gd name="connsiteX2" fmla="*/ 3810 w 2527518"/>
              <a:gd name="connsiteY2" fmla="*/ 172303 h 1036696"/>
              <a:gd name="connsiteX3" fmla="*/ 2527518 w 2527518"/>
              <a:gd name="connsiteY3" fmla="*/ 1036696 h 1036696"/>
              <a:gd name="connsiteX4" fmla="*/ 2527518 w 2527518"/>
              <a:gd name="connsiteY4" fmla="*/ 397668 h 1036696"/>
              <a:gd name="connsiteX0" fmla="*/ 2527518 w 2527518"/>
              <a:gd name="connsiteY0" fmla="*/ 397668 h 1036696"/>
              <a:gd name="connsiteX1" fmla="*/ 0 w 2527518"/>
              <a:gd name="connsiteY1" fmla="*/ 0 h 1036696"/>
              <a:gd name="connsiteX2" fmla="*/ 3810 w 2527518"/>
              <a:gd name="connsiteY2" fmla="*/ 172303 h 1036696"/>
              <a:gd name="connsiteX3" fmla="*/ 2527518 w 2527518"/>
              <a:gd name="connsiteY3" fmla="*/ 1036696 h 1036696"/>
              <a:gd name="connsiteX4" fmla="*/ 2527518 w 2527518"/>
              <a:gd name="connsiteY4" fmla="*/ 397668 h 1036696"/>
              <a:gd name="connsiteX0" fmla="*/ 2525136 w 2525136"/>
              <a:gd name="connsiteY0" fmla="*/ 400049 h 1039077"/>
              <a:gd name="connsiteX1" fmla="*/ 0 w 2525136"/>
              <a:gd name="connsiteY1" fmla="*/ 0 h 1039077"/>
              <a:gd name="connsiteX2" fmla="*/ 1428 w 2525136"/>
              <a:gd name="connsiteY2" fmla="*/ 174684 h 1039077"/>
              <a:gd name="connsiteX3" fmla="*/ 2525136 w 2525136"/>
              <a:gd name="connsiteY3" fmla="*/ 1039077 h 1039077"/>
              <a:gd name="connsiteX4" fmla="*/ 2525136 w 2525136"/>
              <a:gd name="connsiteY4" fmla="*/ 400049 h 1039077"/>
              <a:gd name="connsiteX0" fmla="*/ 2525136 w 2525136"/>
              <a:gd name="connsiteY0" fmla="*/ 400049 h 1039077"/>
              <a:gd name="connsiteX1" fmla="*/ 0 w 2525136"/>
              <a:gd name="connsiteY1" fmla="*/ 0 h 1039077"/>
              <a:gd name="connsiteX2" fmla="*/ 1428 w 2525136"/>
              <a:gd name="connsiteY2" fmla="*/ 179447 h 1039077"/>
              <a:gd name="connsiteX3" fmla="*/ 2525136 w 2525136"/>
              <a:gd name="connsiteY3" fmla="*/ 1039077 h 1039077"/>
              <a:gd name="connsiteX4" fmla="*/ 2525136 w 2525136"/>
              <a:gd name="connsiteY4" fmla="*/ 400049 h 103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36" h="1039077">
                <a:moveTo>
                  <a:pt x="2525136" y="400049"/>
                </a:moveTo>
                <a:cubicBezTo>
                  <a:pt x="1656436" y="123189"/>
                  <a:pt x="868700" y="101600"/>
                  <a:pt x="0" y="0"/>
                </a:cubicBezTo>
                <a:lnTo>
                  <a:pt x="1428" y="179447"/>
                </a:lnTo>
                <a:cubicBezTo>
                  <a:pt x="904735" y="302319"/>
                  <a:pt x="1658976" y="467577"/>
                  <a:pt x="2525136" y="1039077"/>
                </a:cubicBezTo>
                <a:lnTo>
                  <a:pt x="2525136" y="40004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4" name="Arrow: Pentagon 55">
            <a:extLst>
              <a:ext uri="{FF2B5EF4-FFF2-40B4-BE49-F238E27FC236}">
                <a16:creationId xmlns:a16="http://schemas.microsoft.com/office/drawing/2014/main" id="{389729A1-9C2F-A5E8-AA00-7CD30B1AFFEE}"/>
              </a:ext>
            </a:extLst>
          </p:cNvPr>
          <p:cNvSpPr/>
          <p:nvPr userDrawn="1"/>
        </p:nvSpPr>
        <p:spPr>
          <a:xfrm flipH="1">
            <a:off x="3316336" y="4476178"/>
            <a:ext cx="2416442" cy="1367455"/>
          </a:xfrm>
          <a:custGeom>
            <a:avLst/>
            <a:gdLst>
              <a:gd name="connsiteX0" fmla="*/ 0 w 1233704"/>
              <a:gd name="connsiteY0" fmla="*/ 0 h 604102"/>
              <a:gd name="connsiteX1" fmla="*/ 1086672 w 1233704"/>
              <a:gd name="connsiteY1" fmla="*/ 0 h 604102"/>
              <a:gd name="connsiteX2" fmla="*/ 1233704 w 1233704"/>
              <a:gd name="connsiteY2" fmla="*/ 302051 h 604102"/>
              <a:gd name="connsiteX3" fmla="*/ 1086672 w 1233704"/>
              <a:gd name="connsiteY3" fmla="*/ 604102 h 604102"/>
              <a:gd name="connsiteX4" fmla="*/ 0 w 1233704"/>
              <a:gd name="connsiteY4" fmla="*/ 604102 h 604102"/>
              <a:gd name="connsiteX5" fmla="*/ 0 w 1233704"/>
              <a:gd name="connsiteY5" fmla="*/ 0 h 604102"/>
              <a:gd name="connsiteX0" fmla="*/ 0 w 1086672"/>
              <a:gd name="connsiteY0" fmla="*/ 0 h 604102"/>
              <a:gd name="connsiteX1" fmla="*/ 1086672 w 1086672"/>
              <a:gd name="connsiteY1" fmla="*/ 0 h 604102"/>
              <a:gd name="connsiteX2" fmla="*/ 1086672 w 1086672"/>
              <a:gd name="connsiteY2" fmla="*/ 604102 h 604102"/>
              <a:gd name="connsiteX3" fmla="*/ 0 w 1086672"/>
              <a:gd name="connsiteY3" fmla="*/ 604102 h 604102"/>
              <a:gd name="connsiteX4" fmla="*/ 0 w 1086672"/>
              <a:gd name="connsiteY4" fmla="*/ 0 h 604102"/>
              <a:gd name="connsiteX0" fmla="*/ 2609028 w 3695700"/>
              <a:gd name="connsiteY0" fmla="*/ 1021080 h 1625182"/>
              <a:gd name="connsiteX1" fmla="*/ 0 w 3695700"/>
              <a:gd name="connsiteY1" fmla="*/ 0 h 1625182"/>
              <a:gd name="connsiteX2" fmla="*/ 3695700 w 3695700"/>
              <a:gd name="connsiteY2" fmla="*/ 1625182 h 1625182"/>
              <a:gd name="connsiteX3" fmla="*/ 2609028 w 3695700"/>
              <a:gd name="connsiteY3" fmla="*/ 1625182 h 1625182"/>
              <a:gd name="connsiteX4" fmla="*/ 2609028 w 3695700"/>
              <a:gd name="connsiteY4" fmla="*/ 1021080 h 1625182"/>
              <a:gd name="connsiteX0" fmla="*/ 2609028 w 2609028"/>
              <a:gd name="connsiteY0" fmla="*/ 1021080 h 1625182"/>
              <a:gd name="connsiteX1" fmla="*/ 0 w 2609028"/>
              <a:gd name="connsiteY1" fmla="*/ 0 h 1625182"/>
              <a:gd name="connsiteX2" fmla="*/ 91440 w 2609028"/>
              <a:gd name="connsiteY2" fmla="*/ 192622 h 1625182"/>
              <a:gd name="connsiteX3" fmla="*/ 2609028 w 2609028"/>
              <a:gd name="connsiteY3" fmla="*/ 1625182 h 1625182"/>
              <a:gd name="connsiteX4" fmla="*/ 2609028 w 2609028"/>
              <a:gd name="connsiteY4" fmla="*/ 1021080 h 1625182"/>
              <a:gd name="connsiteX0" fmla="*/ 2609028 w 2609028"/>
              <a:gd name="connsiteY0" fmla="*/ 1021080 h 1625182"/>
              <a:gd name="connsiteX1" fmla="*/ 0 w 2609028"/>
              <a:gd name="connsiteY1" fmla="*/ 0 h 1625182"/>
              <a:gd name="connsiteX2" fmla="*/ 91440 w 2609028"/>
              <a:gd name="connsiteY2" fmla="*/ 192622 h 1625182"/>
              <a:gd name="connsiteX3" fmla="*/ 2609028 w 2609028"/>
              <a:gd name="connsiteY3" fmla="*/ 1625182 h 1625182"/>
              <a:gd name="connsiteX4" fmla="*/ 2609028 w 2609028"/>
              <a:gd name="connsiteY4" fmla="*/ 1021080 h 1625182"/>
              <a:gd name="connsiteX0" fmla="*/ 2609028 w 2609028"/>
              <a:gd name="connsiteY0" fmla="*/ 1021080 h 1625182"/>
              <a:gd name="connsiteX1" fmla="*/ 0 w 2609028"/>
              <a:gd name="connsiteY1" fmla="*/ 0 h 1625182"/>
              <a:gd name="connsiteX2" fmla="*/ 91440 w 2609028"/>
              <a:gd name="connsiteY2" fmla="*/ 192622 h 1625182"/>
              <a:gd name="connsiteX3" fmla="*/ 2609028 w 2609028"/>
              <a:gd name="connsiteY3" fmla="*/ 1625182 h 1625182"/>
              <a:gd name="connsiteX4" fmla="*/ 2609028 w 2609028"/>
              <a:gd name="connsiteY4" fmla="*/ 1021080 h 1625182"/>
              <a:gd name="connsiteX0" fmla="*/ 2624268 w 2624268"/>
              <a:gd name="connsiteY0" fmla="*/ 1021080 h 1625182"/>
              <a:gd name="connsiteX1" fmla="*/ 15240 w 2624268"/>
              <a:gd name="connsiteY1" fmla="*/ 0 h 1625182"/>
              <a:gd name="connsiteX2" fmla="*/ 0 w 2624268"/>
              <a:gd name="connsiteY2" fmla="*/ 116422 h 1625182"/>
              <a:gd name="connsiteX3" fmla="*/ 2624268 w 2624268"/>
              <a:gd name="connsiteY3" fmla="*/ 1625182 h 1625182"/>
              <a:gd name="connsiteX4" fmla="*/ 2624268 w 2624268"/>
              <a:gd name="connsiteY4" fmla="*/ 1021080 h 1625182"/>
              <a:gd name="connsiteX0" fmla="*/ 2624268 w 2624268"/>
              <a:gd name="connsiteY0" fmla="*/ 1021080 h 1625182"/>
              <a:gd name="connsiteX1" fmla="*/ 15240 w 2624268"/>
              <a:gd name="connsiteY1" fmla="*/ 0 h 1625182"/>
              <a:gd name="connsiteX2" fmla="*/ 0 w 2624268"/>
              <a:gd name="connsiteY2" fmla="*/ 116422 h 1625182"/>
              <a:gd name="connsiteX3" fmla="*/ 2624268 w 2624268"/>
              <a:gd name="connsiteY3" fmla="*/ 1625182 h 1625182"/>
              <a:gd name="connsiteX4" fmla="*/ 2624268 w 2624268"/>
              <a:gd name="connsiteY4" fmla="*/ 1021080 h 1625182"/>
              <a:gd name="connsiteX0" fmla="*/ 2624268 w 2624268"/>
              <a:gd name="connsiteY0" fmla="*/ 1021080 h 1625182"/>
              <a:gd name="connsiteX1" fmla="*/ 15240 w 2624268"/>
              <a:gd name="connsiteY1" fmla="*/ 0 h 1625182"/>
              <a:gd name="connsiteX2" fmla="*/ 0 w 2624268"/>
              <a:gd name="connsiteY2" fmla="*/ 116422 h 1625182"/>
              <a:gd name="connsiteX3" fmla="*/ 2624268 w 2624268"/>
              <a:gd name="connsiteY3" fmla="*/ 1625182 h 1625182"/>
              <a:gd name="connsiteX4" fmla="*/ 2624268 w 2624268"/>
              <a:gd name="connsiteY4" fmla="*/ 1021080 h 1625182"/>
              <a:gd name="connsiteX0" fmla="*/ 2624268 w 2624268"/>
              <a:gd name="connsiteY0" fmla="*/ 961549 h 1565651"/>
              <a:gd name="connsiteX1" fmla="*/ 98584 w 2624268"/>
              <a:gd name="connsiteY1" fmla="*/ 0 h 1565651"/>
              <a:gd name="connsiteX2" fmla="*/ 0 w 2624268"/>
              <a:gd name="connsiteY2" fmla="*/ 56891 h 1565651"/>
              <a:gd name="connsiteX3" fmla="*/ 2624268 w 2624268"/>
              <a:gd name="connsiteY3" fmla="*/ 1565651 h 1565651"/>
              <a:gd name="connsiteX4" fmla="*/ 2624268 w 2624268"/>
              <a:gd name="connsiteY4" fmla="*/ 961549 h 1565651"/>
              <a:gd name="connsiteX0" fmla="*/ 2526637 w 2526637"/>
              <a:gd name="connsiteY0" fmla="*/ 961549 h 1565651"/>
              <a:gd name="connsiteX1" fmla="*/ 953 w 2526637"/>
              <a:gd name="connsiteY1" fmla="*/ 0 h 1565651"/>
              <a:gd name="connsiteX2" fmla="*/ 0 w 2526637"/>
              <a:gd name="connsiteY2" fmla="*/ 161666 h 1565651"/>
              <a:gd name="connsiteX3" fmla="*/ 2526637 w 2526637"/>
              <a:gd name="connsiteY3" fmla="*/ 1565651 h 1565651"/>
              <a:gd name="connsiteX4" fmla="*/ 2526637 w 2526637"/>
              <a:gd name="connsiteY4" fmla="*/ 961549 h 1565651"/>
              <a:gd name="connsiteX0" fmla="*/ 2526637 w 2526637"/>
              <a:gd name="connsiteY0" fmla="*/ 961549 h 1565651"/>
              <a:gd name="connsiteX1" fmla="*/ 953 w 2526637"/>
              <a:gd name="connsiteY1" fmla="*/ 0 h 1565651"/>
              <a:gd name="connsiteX2" fmla="*/ 0 w 2526637"/>
              <a:gd name="connsiteY2" fmla="*/ 161666 h 1565651"/>
              <a:gd name="connsiteX3" fmla="*/ 2526637 w 2526637"/>
              <a:gd name="connsiteY3" fmla="*/ 1565651 h 1565651"/>
              <a:gd name="connsiteX4" fmla="*/ 2526637 w 2526637"/>
              <a:gd name="connsiteY4" fmla="*/ 961549 h 1565651"/>
              <a:gd name="connsiteX0" fmla="*/ 2526637 w 2526637"/>
              <a:gd name="connsiteY0" fmla="*/ 961549 h 1565651"/>
              <a:gd name="connsiteX1" fmla="*/ 953 w 2526637"/>
              <a:gd name="connsiteY1" fmla="*/ 0 h 1565651"/>
              <a:gd name="connsiteX2" fmla="*/ 0 w 2526637"/>
              <a:gd name="connsiteY2" fmla="*/ 161666 h 1565651"/>
              <a:gd name="connsiteX3" fmla="*/ 2526637 w 2526637"/>
              <a:gd name="connsiteY3" fmla="*/ 1565651 h 1565651"/>
              <a:gd name="connsiteX4" fmla="*/ 2526637 w 2526637"/>
              <a:gd name="connsiteY4" fmla="*/ 961549 h 1565651"/>
              <a:gd name="connsiteX0" fmla="*/ 2526637 w 2526637"/>
              <a:gd name="connsiteY0" fmla="*/ 961549 h 1565651"/>
              <a:gd name="connsiteX1" fmla="*/ 953 w 2526637"/>
              <a:gd name="connsiteY1" fmla="*/ 0 h 1565651"/>
              <a:gd name="connsiteX2" fmla="*/ 0 w 2526637"/>
              <a:gd name="connsiteY2" fmla="*/ 161666 h 1565651"/>
              <a:gd name="connsiteX3" fmla="*/ 2526637 w 2526637"/>
              <a:gd name="connsiteY3" fmla="*/ 1565651 h 1565651"/>
              <a:gd name="connsiteX4" fmla="*/ 2526637 w 2526637"/>
              <a:gd name="connsiteY4" fmla="*/ 961549 h 1565651"/>
              <a:gd name="connsiteX0" fmla="*/ 2526637 w 2526637"/>
              <a:gd name="connsiteY0" fmla="*/ 966311 h 1570413"/>
              <a:gd name="connsiteX1" fmla="*/ 953 w 2526637"/>
              <a:gd name="connsiteY1" fmla="*/ 0 h 1570413"/>
              <a:gd name="connsiteX2" fmla="*/ 0 w 2526637"/>
              <a:gd name="connsiteY2" fmla="*/ 166428 h 1570413"/>
              <a:gd name="connsiteX3" fmla="*/ 2526637 w 2526637"/>
              <a:gd name="connsiteY3" fmla="*/ 1570413 h 1570413"/>
              <a:gd name="connsiteX4" fmla="*/ 2526637 w 2526637"/>
              <a:gd name="connsiteY4" fmla="*/ 966311 h 1570413"/>
              <a:gd name="connsiteX0" fmla="*/ 2526637 w 2526637"/>
              <a:gd name="connsiteY0" fmla="*/ 968693 h 1572795"/>
              <a:gd name="connsiteX1" fmla="*/ 953 w 2526637"/>
              <a:gd name="connsiteY1" fmla="*/ 0 h 1572795"/>
              <a:gd name="connsiteX2" fmla="*/ 0 w 2526637"/>
              <a:gd name="connsiteY2" fmla="*/ 168810 h 1572795"/>
              <a:gd name="connsiteX3" fmla="*/ 2526637 w 2526637"/>
              <a:gd name="connsiteY3" fmla="*/ 1572795 h 1572795"/>
              <a:gd name="connsiteX4" fmla="*/ 2526637 w 2526637"/>
              <a:gd name="connsiteY4" fmla="*/ 968693 h 157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637" h="1572795">
                <a:moveTo>
                  <a:pt x="2526637" y="968693"/>
                </a:moveTo>
                <a:cubicBezTo>
                  <a:pt x="1664581" y="300673"/>
                  <a:pt x="851579" y="136525"/>
                  <a:pt x="953" y="0"/>
                </a:cubicBezTo>
                <a:cubicBezTo>
                  <a:pt x="635" y="53889"/>
                  <a:pt x="318" y="114921"/>
                  <a:pt x="0" y="168810"/>
                </a:cubicBezTo>
                <a:cubicBezTo>
                  <a:pt x="889996" y="374550"/>
                  <a:pt x="1759513" y="668873"/>
                  <a:pt x="2526637" y="1572795"/>
                </a:cubicBezTo>
                <a:lnTo>
                  <a:pt x="2526637" y="968693"/>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5" name="Arrow: Pentagon 56">
            <a:extLst>
              <a:ext uri="{FF2B5EF4-FFF2-40B4-BE49-F238E27FC236}">
                <a16:creationId xmlns:a16="http://schemas.microsoft.com/office/drawing/2014/main" id="{69D1DEC9-9468-0587-C505-83FB737DA8A4}"/>
              </a:ext>
            </a:extLst>
          </p:cNvPr>
          <p:cNvSpPr/>
          <p:nvPr userDrawn="1"/>
        </p:nvSpPr>
        <p:spPr>
          <a:xfrm flipH="1">
            <a:off x="3316336" y="4644405"/>
            <a:ext cx="2417957" cy="1835770"/>
          </a:xfrm>
          <a:custGeom>
            <a:avLst/>
            <a:gdLst>
              <a:gd name="connsiteX0" fmla="*/ 0 w 964622"/>
              <a:gd name="connsiteY0" fmla="*/ 0 h 604102"/>
              <a:gd name="connsiteX1" fmla="*/ 817590 w 964622"/>
              <a:gd name="connsiteY1" fmla="*/ 0 h 604102"/>
              <a:gd name="connsiteX2" fmla="*/ 964622 w 964622"/>
              <a:gd name="connsiteY2" fmla="*/ 302051 h 604102"/>
              <a:gd name="connsiteX3" fmla="*/ 817590 w 964622"/>
              <a:gd name="connsiteY3" fmla="*/ 604102 h 604102"/>
              <a:gd name="connsiteX4" fmla="*/ 0 w 964622"/>
              <a:gd name="connsiteY4" fmla="*/ 604102 h 604102"/>
              <a:gd name="connsiteX5" fmla="*/ 0 w 964622"/>
              <a:gd name="connsiteY5" fmla="*/ 0 h 604102"/>
              <a:gd name="connsiteX0" fmla="*/ 0 w 817590"/>
              <a:gd name="connsiteY0" fmla="*/ 0 h 604102"/>
              <a:gd name="connsiteX1" fmla="*/ 817590 w 817590"/>
              <a:gd name="connsiteY1" fmla="*/ 0 h 604102"/>
              <a:gd name="connsiteX2" fmla="*/ 817590 w 817590"/>
              <a:gd name="connsiteY2" fmla="*/ 604102 h 604102"/>
              <a:gd name="connsiteX3" fmla="*/ 0 w 817590"/>
              <a:gd name="connsiteY3" fmla="*/ 604102 h 604102"/>
              <a:gd name="connsiteX4" fmla="*/ 0 w 817590"/>
              <a:gd name="connsiteY4" fmla="*/ 0 h 604102"/>
              <a:gd name="connsiteX0" fmla="*/ 2619030 w 3436620"/>
              <a:gd name="connsiteY0" fmla="*/ 1600200 h 2204302"/>
              <a:gd name="connsiteX1" fmla="*/ 0 w 3436620"/>
              <a:gd name="connsiteY1" fmla="*/ 0 h 2204302"/>
              <a:gd name="connsiteX2" fmla="*/ 3436620 w 3436620"/>
              <a:gd name="connsiteY2" fmla="*/ 2204302 h 2204302"/>
              <a:gd name="connsiteX3" fmla="*/ 2619030 w 3436620"/>
              <a:gd name="connsiteY3" fmla="*/ 2204302 h 2204302"/>
              <a:gd name="connsiteX4" fmla="*/ 2619030 w 3436620"/>
              <a:gd name="connsiteY4" fmla="*/ 1600200 h 2204302"/>
              <a:gd name="connsiteX0" fmla="*/ 2619030 w 2619030"/>
              <a:gd name="connsiteY0" fmla="*/ 1600200 h 2204302"/>
              <a:gd name="connsiteX1" fmla="*/ 0 w 2619030"/>
              <a:gd name="connsiteY1" fmla="*/ 0 h 2204302"/>
              <a:gd name="connsiteX2" fmla="*/ 7620 w 2619030"/>
              <a:gd name="connsiteY2" fmla="*/ 162142 h 2204302"/>
              <a:gd name="connsiteX3" fmla="*/ 2619030 w 2619030"/>
              <a:gd name="connsiteY3" fmla="*/ 2204302 h 2204302"/>
              <a:gd name="connsiteX4" fmla="*/ 2619030 w 2619030"/>
              <a:gd name="connsiteY4" fmla="*/ 1600200 h 2204302"/>
              <a:gd name="connsiteX0" fmla="*/ 2619030 w 2619030"/>
              <a:gd name="connsiteY0" fmla="*/ 1600200 h 2204302"/>
              <a:gd name="connsiteX1" fmla="*/ 0 w 2619030"/>
              <a:gd name="connsiteY1" fmla="*/ 0 h 2204302"/>
              <a:gd name="connsiteX2" fmla="*/ 7620 w 2619030"/>
              <a:gd name="connsiteY2" fmla="*/ 162142 h 2204302"/>
              <a:gd name="connsiteX3" fmla="*/ 2619030 w 2619030"/>
              <a:gd name="connsiteY3" fmla="*/ 2204302 h 2204302"/>
              <a:gd name="connsiteX4" fmla="*/ 2619030 w 2619030"/>
              <a:gd name="connsiteY4" fmla="*/ 1600200 h 2204302"/>
              <a:gd name="connsiteX0" fmla="*/ 2619030 w 2619030"/>
              <a:gd name="connsiteY0" fmla="*/ 1600200 h 2204302"/>
              <a:gd name="connsiteX1" fmla="*/ 0 w 2619030"/>
              <a:gd name="connsiteY1" fmla="*/ 0 h 2204302"/>
              <a:gd name="connsiteX2" fmla="*/ 7620 w 2619030"/>
              <a:gd name="connsiteY2" fmla="*/ 162142 h 2204302"/>
              <a:gd name="connsiteX3" fmla="*/ 2619030 w 2619030"/>
              <a:gd name="connsiteY3" fmla="*/ 2204302 h 2204302"/>
              <a:gd name="connsiteX4" fmla="*/ 2619030 w 2619030"/>
              <a:gd name="connsiteY4" fmla="*/ 1600200 h 2204302"/>
              <a:gd name="connsiteX0" fmla="*/ 2619030 w 2619030"/>
              <a:gd name="connsiteY0" fmla="*/ 1600200 h 2204302"/>
              <a:gd name="connsiteX1" fmla="*/ 0 w 2619030"/>
              <a:gd name="connsiteY1" fmla="*/ 0 h 2204302"/>
              <a:gd name="connsiteX2" fmla="*/ 7620 w 2619030"/>
              <a:gd name="connsiteY2" fmla="*/ 162142 h 2204302"/>
              <a:gd name="connsiteX3" fmla="*/ 2619030 w 2619030"/>
              <a:gd name="connsiteY3" fmla="*/ 2204302 h 2204302"/>
              <a:gd name="connsiteX4" fmla="*/ 2619030 w 2619030"/>
              <a:gd name="connsiteY4" fmla="*/ 1600200 h 2204302"/>
              <a:gd name="connsiteX0" fmla="*/ 2619030 w 2619030"/>
              <a:gd name="connsiteY0" fmla="*/ 1600200 h 2204302"/>
              <a:gd name="connsiteX1" fmla="*/ 0 w 2619030"/>
              <a:gd name="connsiteY1" fmla="*/ 0 h 2204302"/>
              <a:gd name="connsiteX2" fmla="*/ 7620 w 2619030"/>
              <a:gd name="connsiteY2" fmla="*/ 162142 h 2204302"/>
              <a:gd name="connsiteX3" fmla="*/ 2619030 w 2619030"/>
              <a:gd name="connsiteY3" fmla="*/ 2204302 h 2204302"/>
              <a:gd name="connsiteX4" fmla="*/ 2619030 w 2619030"/>
              <a:gd name="connsiteY4" fmla="*/ 1600200 h 2204302"/>
              <a:gd name="connsiteX0" fmla="*/ 2619030 w 2619030"/>
              <a:gd name="connsiteY0" fmla="*/ 1600200 h 2204302"/>
              <a:gd name="connsiteX1" fmla="*/ 0 w 2619030"/>
              <a:gd name="connsiteY1" fmla="*/ 0 h 2204302"/>
              <a:gd name="connsiteX2" fmla="*/ 93345 w 2619030"/>
              <a:gd name="connsiteY2" fmla="*/ 252630 h 2204302"/>
              <a:gd name="connsiteX3" fmla="*/ 2619030 w 2619030"/>
              <a:gd name="connsiteY3" fmla="*/ 2204302 h 2204302"/>
              <a:gd name="connsiteX4" fmla="*/ 2619030 w 2619030"/>
              <a:gd name="connsiteY4" fmla="*/ 1600200 h 2204302"/>
              <a:gd name="connsiteX0" fmla="*/ 2530923 w 2530923"/>
              <a:gd name="connsiteY0" fmla="*/ 1507331 h 2111433"/>
              <a:gd name="connsiteX1" fmla="*/ 0 w 2530923"/>
              <a:gd name="connsiteY1" fmla="*/ 0 h 2111433"/>
              <a:gd name="connsiteX2" fmla="*/ 5238 w 2530923"/>
              <a:gd name="connsiteY2" fmla="*/ 159761 h 2111433"/>
              <a:gd name="connsiteX3" fmla="*/ 2530923 w 2530923"/>
              <a:gd name="connsiteY3" fmla="*/ 2111433 h 2111433"/>
              <a:gd name="connsiteX4" fmla="*/ 2530923 w 2530923"/>
              <a:gd name="connsiteY4" fmla="*/ 1507331 h 2111433"/>
              <a:gd name="connsiteX0" fmla="*/ 2530923 w 2530923"/>
              <a:gd name="connsiteY0" fmla="*/ 1507331 h 2111433"/>
              <a:gd name="connsiteX1" fmla="*/ 0 w 2530923"/>
              <a:gd name="connsiteY1" fmla="*/ 0 h 2111433"/>
              <a:gd name="connsiteX2" fmla="*/ 5238 w 2530923"/>
              <a:gd name="connsiteY2" fmla="*/ 159761 h 2111433"/>
              <a:gd name="connsiteX3" fmla="*/ 2530923 w 2530923"/>
              <a:gd name="connsiteY3" fmla="*/ 2111433 h 2111433"/>
              <a:gd name="connsiteX4" fmla="*/ 2530923 w 2530923"/>
              <a:gd name="connsiteY4" fmla="*/ 1507331 h 2111433"/>
              <a:gd name="connsiteX0" fmla="*/ 2530923 w 2530923"/>
              <a:gd name="connsiteY0" fmla="*/ 1507331 h 2111433"/>
              <a:gd name="connsiteX1" fmla="*/ 0 w 2530923"/>
              <a:gd name="connsiteY1" fmla="*/ 0 h 2111433"/>
              <a:gd name="connsiteX2" fmla="*/ 5238 w 2530923"/>
              <a:gd name="connsiteY2" fmla="*/ 159761 h 2111433"/>
              <a:gd name="connsiteX3" fmla="*/ 2530923 w 2530923"/>
              <a:gd name="connsiteY3" fmla="*/ 2111433 h 2111433"/>
              <a:gd name="connsiteX4" fmla="*/ 2530923 w 2530923"/>
              <a:gd name="connsiteY4" fmla="*/ 1507331 h 2111433"/>
              <a:gd name="connsiteX0" fmla="*/ 2530923 w 2530923"/>
              <a:gd name="connsiteY0" fmla="*/ 1507331 h 2111433"/>
              <a:gd name="connsiteX1" fmla="*/ 0 w 2530923"/>
              <a:gd name="connsiteY1" fmla="*/ 0 h 2111433"/>
              <a:gd name="connsiteX2" fmla="*/ 2857 w 2530923"/>
              <a:gd name="connsiteY2" fmla="*/ 159761 h 2111433"/>
              <a:gd name="connsiteX3" fmla="*/ 2530923 w 2530923"/>
              <a:gd name="connsiteY3" fmla="*/ 2111433 h 2111433"/>
              <a:gd name="connsiteX4" fmla="*/ 2530923 w 2530923"/>
              <a:gd name="connsiteY4" fmla="*/ 1507331 h 2111433"/>
              <a:gd name="connsiteX0" fmla="*/ 2530923 w 2530923"/>
              <a:gd name="connsiteY0" fmla="*/ 1507331 h 2111433"/>
              <a:gd name="connsiteX1" fmla="*/ 0 w 2530923"/>
              <a:gd name="connsiteY1" fmla="*/ 0 h 2111433"/>
              <a:gd name="connsiteX2" fmla="*/ 2857 w 2530923"/>
              <a:gd name="connsiteY2" fmla="*/ 162142 h 2111433"/>
              <a:gd name="connsiteX3" fmla="*/ 2530923 w 2530923"/>
              <a:gd name="connsiteY3" fmla="*/ 2111433 h 2111433"/>
              <a:gd name="connsiteX4" fmla="*/ 2530923 w 2530923"/>
              <a:gd name="connsiteY4" fmla="*/ 1507331 h 2111433"/>
              <a:gd name="connsiteX0" fmla="*/ 2528221 w 2528221"/>
              <a:gd name="connsiteY0" fmla="*/ 1507331 h 2111433"/>
              <a:gd name="connsiteX1" fmla="*/ 2061 w 2528221"/>
              <a:gd name="connsiteY1" fmla="*/ 0 h 2111433"/>
              <a:gd name="connsiteX2" fmla="*/ 155 w 2528221"/>
              <a:gd name="connsiteY2" fmla="*/ 162142 h 2111433"/>
              <a:gd name="connsiteX3" fmla="*/ 2528221 w 2528221"/>
              <a:gd name="connsiteY3" fmla="*/ 2111433 h 2111433"/>
              <a:gd name="connsiteX4" fmla="*/ 2528221 w 2528221"/>
              <a:gd name="connsiteY4" fmla="*/ 1507331 h 211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221" h="2111433">
                <a:moveTo>
                  <a:pt x="2528221" y="1507331"/>
                </a:moveTo>
                <a:cubicBezTo>
                  <a:pt x="1890478" y="583406"/>
                  <a:pt x="875071" y="236220"/>
                  <a:pt x="2061" y="0"/>
                </a:cubicBezTo>
                <a:cubicBezTo>
                  <a:pt x="3013" y="53254"/>
                  <a:pt x="-797" y="108888"/>
                  <a:pt x="155" y="162142"/>
                </a:cubicBezTo>
                <a:cubicBezTo>
                  <a:pt x="845225" y="360262"/>
                  <a:pt x="1802531" y="965893"/>
                  <a:pt x="2528221" y="2111433"/>
                </a:cubicBezTo>
                <a:lnTo>
                  <a:pt x="2528221" y="1507331"/>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6" name="Freeform: Shape 15">
            <a:extLst>
              <a:ext uri="{FF2B5EF4-FFF2-40B4-BE49-F238E27FC236}">
                <a16:creationId xmlns:a16="http://schemas.microsoft.com/office/drawing/2014/main" id="{6F7C3C10-1B76-779A-B70E-FF905A8FF5A8}"/>
              </a:ext>
            </a:extLst>
          </p:cNvPr>
          <p:cNvSpPr/>
          <p:nvPr userDrawn="1"/>
        </p:nvSpPr>
        <p:spPr>
          <a:xfrm>
            <a:off x="5722508" y="3631812"/>
            <a:ext cx="2243136" cy="584041"/>
          </a:xfrm>
          <a:custGeom>
            <a:avLst/>
            <a:gdLst>
              <a:gd name="connsiteX0" fmla="*/ 1090757 w 2376384"/>
              <a:gd name="connsiteY0" fmla="*/ 0 h 715255"/>
              <a:gd name="connsiteX1" fmla="*/ 2376384 w 2376384"/>
              <a:gd name="connsiteY1" fmla="*/ 715255 h 715255"/>
              <a:gd name="connsiteX2" fmla="*/ 2084007 w 2376384"/>
              <a:gd name="connsiteY2" fmla="*/ 715255 h 715255"/>
              <a:gd name="connsiteX3" fmla="*/ 1260791 w 2376384"/>
              <a:gd name="connsiteY3" fmla="*/ 270428 h 715255"/>
              <a:gd name="connsiteX4" fmla="*/ 1260791 w 2376384"/>
              <a:gd name="connsiteY4" fmla="*/ 404766 h 715255"/>
              <a:gd name="connsiteX5" fmla="*/ 1 w 2376384"/>
              <a:gd name="connsiteY5" fmla="*/ 404766 h 715255"/>
              <a:gd name="connsiteX6" fmla="*/ 1 w 2376384"/>
              <a:gd name="connsiteY6" fmla="*/ 608360 h 715255"/>
              <a:gd name="connsiteX7" fmla="*/ 1397917 w 2376384"/>
              <a:gd name="connsiteY7" fmla="*/ 608360 h 715255"/>
              <a:gd name="connsiteX8" fmla="*/ 1397917 w 2376384"/>
              <a:gd name="connsiteY8" fmla="*/ 523196 h 715255"/>
              <a:gd name="connsiteX9" fmla="*/ 1708879 w 2376384"/>
              <a:gd name="connsiteY9" fmla="*/ 715255 h 715255"/>
              <a:gd name="connsiteX10" fmla="*/ 0 w 2376384"/>
              <a:gd name="connsiteY10" fmla="*/ 715255 h 715255"/>
              <a:gd name="connsiteX11" fmla="*/ 0 w 2376384"/>
              <a:gd name="connsiteY11" fmla="*/ 223733 h 715255"/>
              <a:gd name="connsiteX12" fmla="*/ 1090757 w 2376384"/>
              <a:gd name="connsiteY12" fmla="*/ 223733 h 715255"/>
              <a:gd name="connsiteX13" fmla="*/ 1090757 w 2376384"/>
              <a:gd name="connsiteY13" fmla="*/ 0 h 715255"/>
              <a:gd name="connsiteX0" fmla="*/ 1090757 w 2376384"/>
              <a:gd name="connsiteY0" fmla="*/ 0 h 715255"/>
              <a:gd name="connsiteX1" fmla="*/ 2376384 w 2376384"/>
              <a:gd name="connsiteY1" fmla="*/ 715255 h 715255"/>
              <a:gd name="connsiteX2" fmla="*/ 2084007 w 2376384"/>
              <a:gd name="connsiteY2" fmla="*/ 715255 h 715255"/>
              <a:gd name="connsiteX3" fmla="*/ 1260791 w 2376384"/>
              <a:gd name="connsiteY3" fmla="*/ 270428 h 715255"/>
              <a:gd name="connsiteX4" fmla="*/ 1260791 w 2376384"/>
              <a:gd name="connsiteY4" fmla="*/ 404766 h 715255"/>
              <a:gd name="connsiteX5" fmla="*/ 1 w 2376384"/>
              <a:gd name="connsiteY5" fmla="*/ 404766 h 715255"/>
              <a:gd name="connsiteX6" fmla="*/ 1 w 2376384"/>
              <a:gd name="connsiteY6" fmla="*/ 608360 h 715255"/>
              <a:gd name="connsiteX7" fmla="*/ 1397917 w 2376384"/>
              <a:gd name="connsiteY7" fmla="*/ 608360 h 715255"/>
              <a:gd name="connsiteX8" fmla="*/ 1397917 w 2376384"/>
              <a:gd name="connsiteY8" fmla="*/ 523196 h 715255"/>
              <a:gd name="connsiteX9" fmla="*/ 0 w 2376384"/>
              <a:gd name="connsiteY9" fmla="*/ 715255 h 715255"/>
              <a:gd name="connsiteX10" fmla="*/ 0 w 2376384"/>
              <a:gd name="connsiteY10" fmla="*/ 223733 h 715255"/>
              <a:gd name="connsiteX11" fmla="*/ 1090757 w 2376384"/>
              <a:gd name="connsiteY11" fmla="*/ 223733 h 715255"/>
              <a:gd name="connsiteX12" fmla="*/ 1090757 w 2376384"/>
              <a:gd name="connsiteY12" fmla="*/ 0 h 715255"/>
              <a:gd name="connsiteX0" fmla="*/ 1090757 w 2376384"/>
              <a:gd name="connsiteY0" fmla="*/ 0 h 715255"/>
              <a:gd name="connsiteX1" fmla="*/ 2376384 w 2376384"/>
              <a:gd name="connsiteY1" fmla="*/ 715255 h 715255"/>
              <a:gd name="connsiteX2" fmla="*/ 2084007 w 2376384"/>
              <a:gd name="connsiteY2" fmla="*/ 715255 h 715255"/>
              <a:gd name="connsiteX3" fmla="*/ 1260791 w 2376384"/>
              <a:gd name="connsiteY3" fmla="*/ 270428 h 715255"/>
              <a:gd name="connsiteX4" fmla="*/ 1260791 w 2376384"/>
              <a:gd name="connsiteY4" fmla="*/ 404766 h 715255"/>
              <a:gd name="connsiteX5" fmla="*/ 1 w 2376384"/>
              <a:gd name="connsiteY5" fmla="*/ 404766 h 715255"/>
              <a:gd name="connsiteX6" fmla="*/ 1 w 2376384"/>
              <a:gd name="connsiteY6" fmla="*/ 608360 h 715255"/>
              <a:gd name="connsiteX7" fmla="*/ 1397917 w 2376384"/>
              <a:gd name="connsiteY7" fmla="*/ 608360 h 715255"/>
              <a:gd name="connsiteX8" fmla="*/ 0 w 2376384"/>
              <a:gd name="connsiteY8" fmla="*/ 715255 h 715255"/>
              <a:gd name="connsiteX9" fmla="*/ 0 w 2376384"/>
              <a:gd name="connsiteY9" fmla="*/ 223733 h 715255"/>
              <a:gd name="connsiteX10" fmla="*/ 1090757 w 2376384"/>
              <a:gd name="connsiteY10" fmla="*/ 223733 h 715255"/>
              <a:gd name="connsiteX11" fmla="*/ 1090757 w 2376384"/>
              <a:gd name="connsiteY11" fmla="*/ 0 h 715255"/>
              <a:gd name="connsiteX0" fmla="*/ 1090757 w 2376384"/>
              <a:gd name="connsiteY0" fmla="*/ 0 h 715255"/>
              <a:gd name="connsiteX1" fmla="*/ 2376384 w 2376384"/>
              <a:gd name="connsiteY1" fmla="*/ 715255 h 715255"/>
              <a:gd name="connsiteX2" fmla="*/ 2084007 w 2376384"/>
              <a:gd name="connsiteY2" fmla="*/ 715255 h 715255"/>
              <a:gd name="connsiteX3" fmla="*/ 1260791 w 2376384"/>
              <a:gd name="connsiteY3" fmla="*/ 270428 h 715255"/>
              <a:gd name="connsiteX4" fmla="*/ 1260791 w 2376384"/>
              <a:gd name="connsiteY4" fmla="*/ 404766 h 715255"/>
              <a:gd name="connsiteX5" fmla="*/ 1 w 2376384"/>
              <a:gd name="connsiteY5" fmla="*/ 404766 h 715255"/>
              <a:gd name="connsiteX6" fmla="*/ 1 w 2376384"/>
              <a:gd name="connsiteY6" fmla="*/ 608360 h 715255"/>
              <a:gd name="connsiteX7" fmla="*/ 0 w 2376384"/>
              <a:gd name="connsiteY7" fmla="*/ 715255 h 715255"/>
              <a:gd name="connsiteX8" fmla="*/ 0 w 2376384"/>
              <a:gd name="connsiteY8" fmla="*/ 223733 h 715255"/>
              <a:gd name="connsiteX9" fmla="*/ 1090757 w 2376384"/>
              <a:gd name="connsiteY9" fmla="*/ 223733 h 715255"/>
              <a:gd name="connsiteX10" fmla="*/ 1090757 w 2376384"/>
              <a:gd name="connsiteY10" fmla="*/ 0 h 715255"/>
              <a:gd name="connsiteX0" fmla="*/ 1171553 w 2457180"/>
              <a:gd name="connsiteY0" fmla="*/ 0 h 715255"/>
              <a:gd name="connsiteX1" fmla="*/ 2457180 w 2457180"/>
              <a:gd name="connsiteY1" fmla="*/ 715255 h 715255"/>
              <a:gd name="connsiteX2" fmla="*/ 2164803 w 2457180"/>
              <a:gd name="connsiteY2" fmla="*/ 715255 h 715255"/>
              <a:gd name="connsiteX3" fmla="*/ 1341587 w 2457180"/>
              <a:gd name="connsiteY3" fmla="*/ 270428 h 715255"/>
              <a:gd name="connsiteX4" fmla="*/ 1341587 w 2457180"/>
              <a:gd name="connsiteY4" fmla="*/ 404766 h 715255"/>
              <a:gd name="connsiteX5" fmla="*/ 80797 w 2457180"/>
              <a:gd name="connsiteY5" fmla="*/ 404766 h 715255"/>
              <a:gd name="connsiteX6" fmla="*/ 80797 w 2457180"/>
              <a:gd name="connsiteY6" fmla="*/ 608360 h 715255"/>
              <a:gd name="connsiteX7" fmla="*/ 80796 w 2457180"/>
              <a:gd name="connsiteY7" fmla="*/ 223733 h 715255"/>
              <a:gd name="connsiteX8" fmla="*/ 1171553 w 2457180"/>
              <a:gd name="connsiteY8" fmla="*/ 223733 h 715255"/>
              <a:gd name="connsiteX9" fmla="*/ 1171553 w 2457180"/>
              <a:gd name="connsiteY9" fmla="*/ 0 h 715255"/>
              <a:gd name="connsiteX0" fmla="*/ 1090757 w 2376384"/>
              <a:gd name="connsiteY0" fmla="*/ 0 h 715255"/>
              <a:gd name="connsiteX1" fmla="*/ 2376384 w 2376384"/>
              <a:gd name="connsiteY1" fmla="*/ 715255 h 715255"/>
              <a:gd name="connsiteX2" fmla="*/ 2084007 w 2376384"/>
              <a:gd name="connsiteY2" fmla="*/ 715255 h 715255"/>
              <a:gd name="connsiteX3" fmla="*/ 1260791 w 2376384"/>
              <a:gd name="connsiteY3" fmla="*/ 270428 h 715255"/>
              <a:gd name="connsiteX4" fmla="*/ 1260791 w 2376384"/>
              <a:gd name="connsiteY4" fmla="*/ 404766 h 715255"/>
              <a:gd name="connsiteX5" fmla="*/ 1 w 2376384"/>
              <a:gd name="connsiteY5" fmla="*/ 404766 h 715255"/>
              <a:gd name="connsiteX6" fmla="*/ 0 w 2376384"/>
              <a:gd name="connsiteY6" fmla="*/ 223733 h 715255"/>
              <a:gd name="connsiteX7" fmla="*/ 1090757 w 2376384"/>
              <a:gd name="connsiteY7" fmla="*/ 223733 h 715255"/>
              <a:gd name="connsiteX8" fmla="*/ 1090757 w 2376384"/>
              <a:gd name="connsiteY8" fmla="*/ 0 h 715255"/>
              <a:gd name="connsiteX0" fmla="*/ 1097901 w 2376384"/>
              <a:gd name="connsiteY0" fmla="*/ 0 h 715255"/>
              <a:gd name="connsiteX1" fmla="*/ 2376384 w 2376384"/>
              <a:gd name="connsiteY1" fmla="*/ 715255 h 715255"/>
              <a:gd name="connsiteX2" fmla="*/ 2084007 w 2376384"/>
              <a:gd name="connsiteY2" fmla="*/ 715255 h 715255"/>
              <a:gd name="connsiteX3" fmla="*/ 1260791 w 2376384"/>
              <a:gd name="connsiteY3" fmla="*/ 270428 h 715255"/>
              <a:gd name="connsiteX4" fmla="*/ 1260791 w 2376384"/>
              <a:gd name="connsiteY4" fmla="*/ 404766 h 715255"/>
              <a:gd name="connsiteX5" fmla="*/ 1 w 2376384"/>
              <a:gd name="connsiteY5" fmla="*/ 404766 h 715255"/>
              <a:gd name="connsiteX6" fmla="*/ 0 w 2376384"/>
              <a:gd name="connsiteY6" fmla="*/ 223733 h 715255"/>
              <a:gd name="connsiteX7" fmla="*/ 1090757 w 2376384"/>
              <a:gd name="connsiteY7" fmla="*/ 223733 h 715255"/>
              <a:gd name="connsiteX8" fmla="*/ 1097901 w 2376384"/>
              <a:gd name="connsiteY8" fmla="*/ 0 h 715255"/>
              <a:gd name="connsiteX0" fmla="*/ 1097901 w 2376384"/>
              <a:gd name="connsiteY0" fmla="*/ 0 h 715255"/>
              <a:gd name="connsiteX1" fmla="*/ 2376384 w 2376384"/>
              <a:gd name="connsiteY1" fmla="*/ 715255 h 715255"/>
              <a:gd name="connsiteX2" fmla="*/ 2084007 w 2376384"/>
              <a:gd name="connsiteY2" fmla="*/ 715255 h 715255"/>
              <a:gd name="connsiteX3" fmla="*/ 1260791 w 2376384"/>
              <a:gd name="connsiteY3" fmla="*/ 270428 h 715255"/>
              <a:gd name="connsiteX4" fmla="*/ 1260791 w 2376384"/>
              <a:gd name="connsiteY4" fmla="*/ 404766 h 715255"/>
              <a:gd name="connsiteX5" fmla="*/ 1 w 2376384"/>
              <a:gd name="connsiteY5" fmla="*/ 404766 h 715255"/>
              <a:gd name="connsiteX6" fmla="*/ 0 w 2376384"/>
              <a:gd name="connsiteY6" fmla="*/ 223733 h 715255"/>
              <a:gd name="connsiteX7" fmla="*/ 1102663 w 2376384"/>
              <a:gd name="connsiteY7" fmla="*/ 223733 h 715255"/>
              <a:gd name="connsiteX8" fmla="*/ 1097901 w 2376384"/>
              <a:gd name="connsiteY8" fmla="*/ 0 h 715255"/>
              <a:gd name="connsiteX0" fmla="*/ 1105045 w 2376384"/>
              <a:gd name="connsiteY0" fmla="*/ 0 h 712764"/>
              <a:gd name="connsiteX1" fmla="*/ 2376384 w 2376384"/>
              <a:gd name="connsiteY1" fmla="*/ 712764 h 712764"/>
              <a:gd name="connsiteX2" fmla="*/ 2084007 w 2376384"/>
              <a:gd name="connsiteY2" fmla="*/ 712764 h 712764"/>
              <a:gd name="connsiteX3" fmla="*/ 1260791 w 2376384"/>
              <a:gd name="connsiteY3" fmla="*/ 267937 h 712764"/>
              <a:gd name="connsiteX4" fmla="*/ 1260791 w 2376384"/>
              <a:gd name="connsiteY4" fmla="*/ 402275 h 712764"/>
              <a:gd name="connsiteX5" fmla="*/ 1 w 2376384"/>
              <a:gd name="connsiteY5" fmla="*/ 402275 h 712764"/>
              <a:gd name="connsiteX6" fmla="*/ 0 w 2376384"/>
              <a:gd name="connsiteY6" fmla="*/ 221242 h 712764"/>
              <a:gd name="connsiteX7" fmla="*/ 1102663 w 2376384"/>
              <a:gd name="connsiteY7" fmla="*/ 221242 h 712764"/>
              <a:gd name="connsiteX8" fmla="*/ 1105045 w 2376384"/>
              <a:gd name="connsiteY8" fmla="*/ 0 h 712764"/>
              <a:gd name="connsiteX0" fmla="*/ 1105045 w 2376384"/>
              <a:gd name="connsiteY0" fmla="*/ 0 h 712764"/>
              <a:gd name="connsiteX1" fmla="*/ 2376384 w 2376384"/>
              <a:gd name="connsiteY1" fmla="*/ 712764 h 712764"/>
              <a:gd name="connsiteX2" fmla="*/ 2084007 w 2376384"/>
              <a:gd name="connsiteY2" fmla="*/ 712764 h 712764"/>
              <a:gd name="connsiteX3" fmla="*/ 1260791 w 2376384"/>
              <a:gd name="connsiteY3" fmla="*/ 267937 h 712764"/>
              <a:gd name="connsiteX4" fmla="*/ 1260791 w 2376384"/>
              <a:gd name="connsiteY4" fmla="*/ 402275 h 712764"/>
              <a:gd name="connsiteX5" fmla="*/ 1 w 2376384"/>
              <a:gd name="connsiteY5" fmla="*/ 402275 h 712764"/>
              <a:gd name="connsiteX6" fmla="*/ 0 w 2376384"/>
              <a:gd name="connsiteY6" fmla="*/ 221242 h 712764"/>
              <a:gd name="connsiteX7" fmla="*/ 1105044 w 2376384"/>
              <a:gd name="connsiteY7" fmla="*/ 221242 h 712764"/>
              <a:gd name="connsiteX8" fmla="*/ 1105045 w 2376384"/>
              <a:gd name="connsiteY8" fmla="*/ 0 h 712764"/>
              <a:gd name="connsiteX0" fmla="*/ 1105045 w 2345428"/>
              <a:gd name="connsiteY0" fmla="*/ 0 h 712764"/>
              <a:gd name="connsiteX1" fmla="*/ 2345428 w 2345428"/>
              <a:gd name="connsiteY1" fmla="*/ 712764 h 712764"/>
              <a:gd name="connsiteX2" fmla="*/ 2084007 w 2345428"/>
              <a:gd name="connsiteY2" fmla="*/ 712764 h 712764"/>
              <a:gd name="connsiteX3" fmla="*/ 1260791 w 2345428"/>
              <a:gd name="connsiteY3" fmla="*/ 267937 h 712764"/>
              <a:gd name="connsiteX4" fmla="*/ 1260791 w 2345428"/>
              <a:gd name="connsiteY4" fmla="*/ 402275 h 712764"/>
              <a:gd name="connsiteX5" fmla="*/ 1 w 2345428"/>
              <a:gd name="connsiteY5" fmla="*/ 402275 h 712764"/>
              <a:gd name="connsiteX6" fmla="*/ 0 w 2345428"/>
              <a:gd name="connsiteY6" fmla="*/ 221242 h 712764"/>
              <a:gd name="connsiteX7" fmla="*/ 1105044 w 2345428"/>
              <a:gd name="connsiteY7" fmla="*/ 221242 h 712764"/>
              <a:gd name="connsiteX8" fmla="*/ 1105045 w 2345428"/>
              <a:gd name="connsiteY8" fmla="*/ 0 h 712764"/>
              <a:gd name="connsiteX0" fmla="*/ 1105045 w 2345428"/>
              <a:gd name="connsiteY0" fmla="*/ 0 h 712764"/>
              <a:gd name="connsiteX1" fmla="*/ 2345428 w 2345428"/>
              <a:gd name="connsiteY1" fmla="*/ 712764 h 712764"/>
              <a:gd name="connsiteX2" fmla="*/ 2084007 w 2345428"/>
              <a:gd name="connsiteY2" fmla="*/ 712764 h 712764"/>
              <a:gd name="connsiteX3" fmla="*/ 1260791 w 2345428"/>
              <a:gd name="connsiteY3" fmla="*/ 267937 h 712764"/>
              <a:gd name="connsiteX4" fmla="*/ 1260791 w 2345428"/>
              <a:gd name="connsiteY4" fmla="*/ 402275 h 712764"/>
              <a:gd name="connsiteX5" fmla="*/ 1 w 2345428"/>
              <a:gd name="connsiteY5" fmla="*/ 402275 h 712764"/>
              <a:gd name="connsiteX6" fmla="*/ 0 w 2345428"/>
              <a:gd name="connsiteY6" fmla="*/ 221242 h 712764"/>
              <a:gd name="connsiteX7" fmla="*/ 1109806 w 2345428"/>
              <a:gd name="connsiteY7" fmla="*/ 221242 h 712764"/>
              <a:gd name="connsiteX8" fmla="*/ 1105045 w 2345428"/>
              <a:gd name="connsiteY8" fmla="*/ 0 h 712764"/>
              <a:gd name="connsiteX0" fmla="*/ 1112189 w 2345428"/>
              <a:gd name="connsiteY0" fmla="*/ 0 h 702799"/>
              <a:gd name="connsiteX1" fmla="*/ 2345428 w 2345428"/>
              <a:gd name="connsiteY1" fmla="*/ 702799 h 702799"/>
              <a:gd name="connsiteX2" fmla="*/ 2084007 w 2345428"/>
              <a:gd name="connsiteY2" fmla="*/ 702799 h 702799"/>
              <a:gd name="connsiteX3" fmla="*/ 1260791 w 2345428"/>
              <a:gd name="connsiteY3" fmla="*/ 257972 h 702799"/>
              <a:gd name="connsiteX4" fmla="*/ 1260791 w 2345428"/>
              <a:gd name="connsiteY4" fmla="*/ 392310 h 702799"/>
              <a:gd name="connsiteX5" fmla="*/ 1 w 2345428"/>
              <a:gd name="connsiteY5" fmla="*/ 392310 h 702799"/>
              <a:gd name="connsiteX6" fmla="*/ 0 w 2345428"/>
              <a:gd name="connsiteY6" fmla="*/ 211277 h 702799"/>
              <a:gd name="connsiteX7" fmla="*/ 1109806 w 2345428"/>
              <a:gd name="connsiteY7" fmla="*/ 211277 h 702799"/>
              <a:gd name="connsiteX8" fmla="*/ 1112189 w 2345428"/>
              <a:gd name="connsiteY8" fmla="*/ 0 h 702799"/>
              <a:gd name="connsiteX0" fmla="*/ 1109808 w 2345428"/>
              <a:gd name="connsiteY0" fmla="*/ 0 h 695325"/>
              <a:gd name="connsiteX1" fmla="*/ 2345428 w 2345428"/>
              <a:gd name="connsiteY1" fmla="*/ 695325 h 695325"/>
              <a:gd name="connsiteX2" fmla="*/ 2084007 w 2345428"/>
              <a:gd name="connsiteY2" fmla="*/ 695325 h 695325"/>
              <a:gd name="connsiteX3" fmla="*/ 1260791 w 2345428"/>
              <a:gd name="connsiteY3" fmla="*/ 250498 h 695325"/>
              <a:gd name="connsiteX4" fmla="*/ 1260791 w 2345428"/>
              <a:gd name="connsiteY4" fmla="*/ 384836 h 695325"/>
              <a:gd name="connsiteX5" fmla="*/ 1 w 2345428"/>
              <a:gd name="connsiteY5" fmla="*/ 384836 h 695325"/>
              <a:gd name="connsiteX6" fmla="*/ 0 w 2345428"/>
              <a:gd name="connsiteY6" fmla="*/ 203803 h 695325"/>
              <a:gd name="connsiteX7" fmla="*/ 1109806 w 2345428"/>
              <a:gd name="connsiteY7" fmla="*/ 203803 h 695325"/>
              <a:gd name="connsiteX8" fmla="*/ 1109808 w 2345428"/>
              <a:gd name="connsiteY8" fmla="*/ 0 h 695325"/>
              <a:gd name="connsiteX0" fmla="*/ 1109808 w 2345428"/>
              <a:gd name="connsiteY0" fmla="*/ 0 h 702799"/>
              <a:gd name="connsiteX1" fmla="*/ 2345428 w 2345428"/>
              <a:gd name="connsiteY1" fmla="*/ 702799 h 702799"/>
              <a:gd name="connsiteX2" fmla="*/ 2084007 w 2345428"/>
              <a:gd name="connsiteY2" fmla="*/ 702799 h 702799"/>
              <a:gd name="connsiteX3" fmla="*/ 1260791 w 2345428"/>
              <a:gd name="connsiteY3" fmla="*/ 257972 h 702799"/>
              <a:gd name="connsiteX4" fmla="*/ 1260791 w 2345428"/>
              <a:gd name="connsiteY4" fmla="*/ 392310 h 702799"/>
              <a:gd name="connsiteX5" fmla="*/ 1 w 2345428"/>
              <a:gd name="connsiteY5" fmla="*/ 392310 h 702799"/>
              <a:gd name="connsiteX6" fmla="*/ 0 w 2345428"/>
              <a:gd name="connsiteY6" fmla="*/ 211277 h 702799"/>
              <a:gd name="connsiteX7" fmla="*/ 1109806 w 2345428"/>
              <a:gd name="connsiteY7" fmla="*/ 211277 h 702799"/>
              <a:gd name="connsiteX8" fmla="*/ 1109808 w 2345428"/>
              <a:gd name="connsiteY8" fmla="*/ 0 h 702799"/>
              <a:gd name="connsiteX0" fmla="*/ 1109808 w 2345428"/>
              <a:gd name="connsiteY0" fmla="*/ 0 h 702799"/>
              <a:gd name="connsiteX1" fmla="*/ 2345428 w 2345428"/>
              <a:gd name="connsiteY1" fmla="*/ 702799 h 702799"/>
              <a:gd name="connsiteX2" fmla="*/ 2084007 w 2345428"/>
              <a:gd name="connsiteY2" fmla="*/ 702799 h 702799"/>
              <a:gd name="connsiteX3" fmla="*/ 1260791 w 2345428"/>
              <a:gd name="connsiteY3" fmla="*/ 257972 h 702799"/>
              <a:gd name="connsiteX4" fmla="*/ 1260791 w 2345428"/>
              <a:gd name="connsiteY4" fmla="*/ 392310 h 702799"/>
              <a:gd name="connsiteX5" fmla="*/ 1 w 2345428"/>
              <a:gd name="connsiteY5" fmla="*/ 392310 h 702799"/>
              <a:gd name="connsiteX6" fmla="*/ 0 w 2345428"/>
              <a:gd name="connsiteY6" fmla="*/ 211277 h 702799"/>
              <a:gd name="connsiteX7" fmla="*/ 1109806 w 2345428"/>
              <a:gd name="connsiteY7" fmla="*/ 211277 h 702799"/>
              <a:gd name="connsiteX8" fmla="*/ 1109808 w 2345428"/>
              <a:gd name="connsiteY8" fmla="*/ 0 h 702799"/>
              <a:gd name="connsiteX0" fmla="*/ 1109808 w 2345428"/>
              <a:gd name="connsiteY0" fmla="*/ 0 h 702799"/>
              <a:gd name="connsiteX1" fmla="*/ 2345428 w 2345428"/>
              <a:gd name="connsiteY1" fmla="*/ 702799 h 702799"/>
              <a:gd name="connsiteX2" fmla="*/ 2084007 w 2345428"/>
              <a:gd name="connsiteY2" fmla="*/ 702799 h 702799"/>
              <a:gd name="connsiteX3" fmla="*/ 1260791 w 2345428"/>
              <a:gd name="connsiteY3" fmla="*/ 257972 h 702799"/>
              <a:gd name="connsiteX4" fmla="*/ 1260791 w 2345428"/>
              <a:gd name="connsiteY4" fmla="*/ 392310 h 702799"/>
              <a:gd name="connsiteX5" fmla="*/ 1 w 2345428"/>
              <a:gd name="connsiteY5" fmla="*/ 392310 h 702799"/>
              <a:gd name="connsiteX6" fmla="*/ 0 w 2345428"/>
              <a:gd name="connsiteY6" fmla="*/ 211277 h 702799"/>
              <a:gd name="connsiteX7" fmla="*/ 1109806 w 2345428"/>
              <a:gd name="connsiteY7" fmla="*/ 208786 h 702799"/>
              <a:gd name="connsiteX8" fmla="*/ 1109808 w 2345428"/>
              <a:gd name="connsiteY8" fmla="*/ 0 h 702799"/>
              <a:gd name="connsiteX0" fmla="*/ 1109808 w 2345428"/>
              <a:gd name="connsiteY0" fmla="*/ 0 h 702799"/>
              <a:gd name="connsiteX1" fmla="*/ 2345428 w 2345428"/>
              <a:gd name="connsiteY1" fmla="*/ 702799 h 702799"/>
              <a:gd name="connsiteX2" fmla="*/ 2084007 w 2345428"/>
              <a:gd name="connsiteY2" fmla="*/ 702799 h 702799"/>
              <a:gd name="connsiteX3" fmla="*/ 1260791 w 2345428"/>
              <a:gd name="connsiteY3" fmla="*/ 257972 h 702799"/>
              <a:gd name="connsiteX4" fmla="*/ 1260791 w 2345428"/>
              <a:gd name="connsiteY4" fmla="*/ 392310 h 702799"/>
              <a:gd name="connsiteX5" fmla="*/ 1 w 2345428"/>
              <a:gd name="connsiteY5" fmla="*/ 392310 h 702799"/>
              <a:gd name="connsiteX6" fmla="*/ 0 w 2345428"/>
              <a:gd name="connsiteY6" fmla="*/ 211277 h 702799"/>
              <a:gd name="connsiteX7" fmla="*/ 1116949 w 2345428"/>
              <a:gd name="connsiteY7" fmla="*/ 211277 h 702799"/>
              <a:gd name="connsiteX8" fmla="*/ 1109808 w 2345428"/>
              <a:gd name="connsiteY8" fmla="*/ 0 h 702799"/>
              <a:gd name="connsiteX0" fmla="*/ 1112190 w 2345428"/>
              <a:gd name="connsiteY0" fmla="*/ 0 h 702799"/>
              <a:gd name="connsiteX1" fmla="*/ 2345428 w 2345428"/>
              <a:gd name="connsiteY1" fmla="*/ 702799 h 702799"/>
              <a:gd name="connsiteX2" fmla="*/ 2084007 w 2345428"/>
              <a:gd name="connsiteY2" fmla="*/ 702799 h 702799"/>
              <a:gd name="connsiteX3" fmla="*/ 1260791 w 2345428"/>
              <a:gd name="connsiteY3" fmla="*/ 257972 h 702799"/>
              <a:gd name="connsiteX4" fmla="*/ 1260791 w 2345428"/>
              <a:gd name="connsiteY4" fmla="*/ 392310 h 702799"/>
              <a:gd name="connsiteX5" fmla="*/ 1 w 2345428"/>
              <a:gd name="connsiteY5" fmla="*/ 392310 h 702799"/>
              <a:gd name="connsiteX6" fmla="*/ 0 w 2345428"/>
              <a:gd name="connsiteY6" fmla="*/ 211277 h 702799"/>
              <a:gd name="connsiteX7" fmla="*/ 1116949 w 2345428"/>
              <a:gd name="connsiteY7" fmla="*/ 211277 h 702799"/>
              <a:gd name="connsiteX8" fmla="*/ 1112190 w 2345428"/>
              <a:gd name="connsiteY8" fmla="*/ 0 h 70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428" h="702799">
                <a:moveTo>
                  <a:pt x="1112190" y="0"/>
                </a:moveTo>
                <a:lnTo>
                  <a:pt x="2345428" y="702799"/>
                </a:lnTo>
                <a:lnTo>
                  <a:pt x="2084007" y="702799"/>
                </a:lnTo>
                <a:lnTo>
                  <a:pt x="1260791" y="257972"/>
                </a:lnTo>
                <a:lnTo>
                  <a:pt x="1260791" y="392310"/>
                </a:lnTo>
                <a:lnTo>
                  <a:pt x="1" y="392310"/>
                </a:lnTo>
                <a:cubicBezTo>
                  <a:pt x="1" y="331966"/>
                  <a:pt x="0" y="271621"/>
                  <a:pt x="0" y="211277"/>
                </a:cubicBezTo>
                <a:lnTo>
                  <a:pt x="1116949" y="211277"/>
                </a:lnTo>
                <a:cubicBezTo>
                  <a:pt x="1115362" y="136699"/>
                  <a:pt x="1113777" y="74578"/>
                  <a:pt x="1112190" y="0"/>
                </a:cubicBez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a:p>
        </p:txBody>
      </p:sp>
      <p:sp>
        <p:nvSpPr>
          <p:cNvPr id="17" name="Freeform: Shape 16">
            <a:extLst>
              <a:ext uri="{FF2B5EF4-FFF2-40B4-BE49-F238E27FC236}">
                <a16:creationId xmlns:a16="http://schemas.microsoft.com/office/drawing/2014/main" id="{CE7C708E-EB81-DE06-D56A-86990DFAF973}"/>
              </a:ext>
            </a:extLst>
          </p:cNvPr>
          <p:cNvSpPr/>
          <p:nvPr userDrawn="1"/>
        </p:nvSpPr>
        <p:spPr>
          <a:xfrm>
            <a:off x="5722304" y="3397448"/>
            <a:ext cx="2495456" cy="818406"/>
          </a:xfrm>
          <a:custGeom>
            <a:avLst/>
            <a:gdLst>
              <a:gd name="connsiteX0" fmla="*/ 955091 w 2609255"/>
              <a:gd name="connsiteY0" fmla="*/ 0 h 941299"/>
              <a:gd name="connsiteX1" fmla="*/ 2609255 w 2609255"/>
              <a:gd name="connsiteY1" fmla="*/ 941299 h 941299"/>
              <a:gd name="connsiteX2" fmla="*/ 2376382 w 2609255"/>
              <a:gd name="connsiteY2" fmla="*/ 941299 h 941299"/>
              <a:gd name="connsiteX3" fmla="*/ 1090757 w 2609255"/>
              <a:gd name="connsiteY3" fmla="*/ 226045 h 941299"/>
              <a:gd name="connsiteX4" fmla="*/ 1090757 w 2609255"/>
              <a:gd name="connsiteY4" fmla="*/ 449778 h 941299"/>
              <a:gd name="connsiteX5" fmla="*/ 0 w 2609255"/>
              <a:gd name="connsiteY5" fmla="*/ 449778 h 941299"/>
              <a:gd name="connsiteX6" fmla="*/ 0 w 2609255"/>
              <a:gd name="connsiteY6" fmla="*/ 281955 h 941299"/>
              <a:gd name="connsiteX7" fmla="*/ 955091 w 2609255"/>
              <a:gd name="connsiteY7" fmla="*/ 281955 h 941299"/>
              <a:gd name="connsiteX8" fmla="*/ 955091 w 2609255"/>
              <a:gd name="connsiteY8" fmla="*/ 0 h 94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255" h="941299">
                <a:moveTo>
                  <a:pt x="955091" y="0"/>
                </a:moveTo>
                <a:lnTo>
                  <a:pt x="2609255" y="941299"/>
                </a:lnTo>
                <a:lnTo>
                  <a:pt x="2376382" y="941299"/>
                </a:lnTo>
                <a:lnTo>
                  <a:pt x="1090757" y="226045"/>
                </a:lnTo>
                <a:lnTo>
                  <a:pt x="1090757" y="449778"/>
                </a:lnTo>
                <a:lnTo>
                  <a:pt x="0" y="449778"/>
                </a:lnTo>
                <a:lnTo>
                  <a:pt x="0" y="281955"/>
                </a:lnTo>
                <a:lnTo>
                  <a:pt x="955091" y="281955"/>
                </a:lnTo>
                <a:lnTo>
                  <a:pt x="955091" y="0"/>
                </a:lnTo>
                <a:close/>
              </a:path>
            </a:pathLst>
          </a:cu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a:p>
        </p:txBody>
      </p:sp>
      <p:sp>
        <p:nvSpPr>
          <p:cNvPr id="18" name="Freeform: Shape 17">
            <a:extLst>
              <a:ext uri="{FF2B5EF4-FFF2-40B4-BE49-F238E27FC236}">
                <a16:creationId xmlns:a16="http://schemas.microsoft.com/office/drawing/2014/main" id="{6A889DC6-A235-83BB-A07F-F6FABB414EDF}"/>
              </a:ext>
            </a:extLst>
          </p:cNvPr>
          <p:cNvSpPr/>
          <p:nvPr userDrawn="1"/>
        </p:nvSpPr>
        <p:spPr>
          <a:xfrm>
            <a:off x="5722304" y="4215854"/>
            <a:ext cx="2495654" cy="818611"/>
          </a:xfrm>
          <a:custGeom>
            <a:avLst/>
            <a:gdLst>
              <a:gd name="connsiteX0" fmla="*/ 0 w 2609462"/>
              <a:gd name="connsiteY0" fmla="*/ 0 h 941535"/>
              <a:gd name="connsiteX1" fmla="*/ 2609255 w 2609462"/>
              <a:gd name="connsiteY1" fmla="*/ 0 h 941535"/>
              <a:gd name="connsiteX2" fmla="*/ 2609462 w 2609462"/>
              <a:gd name="connsiteY2" fmla="*/ 118 h 941535"/>
              <a:gd name="connsiteX3" fmla="*/ 955091 w 2609462"/>
              <a:gd name="connsiteY3" fmla="*/ 941535 h 941535"/>
              <a:gd name="connsiteX4" fmla="*/ 955091 w 2609462"/>
              <a:gd name="connsiteY4" fmla="*/ 659581 h 941535"/>
              <a:gd name="connsiteX5" fmla="*/ 0 w 2609462"/>
              <a:gd name="connsiteY5" fmla="*/ 659581 h 941535"/>
              <a:gd name="connsiteX6" fmla="*/ 0 w 2609462"/>
              <a:gd name="connsiteY6" fmla="*/ 491760 h 941535"/>
              <a:gd name="connsiteX7" fmla="*/ 1090757 w 2609462"/>
              <a:gd name="connsiteY7" fmla="*/ 491760 h 941535"/>
              <a:gd name="connsiteX8" fmla="*/ 1090757 w 2609462"/>
              <a:gd name="connsiteY8" fmla="*/ 715492 h 941535"/>
              <a:gd name="connsiteX9" fmla="*/ 2376597 w 2609462"/>
              <a:gd name="connsiteY9" fmla="*/ 119 h 941535"/>
              <a:gd name="connsiteX10" fmla="*/ 2376384 w 2609462"/>
              <a:gd name="connsiteY10" fmla="*/ 1 h 941535"/>
              <a:gd name="connsiteX11" fmla="*/ 0 w 2609462"/>
              <a:gd name="connsiteY11" fmla="*/ 1 h 941535"/>
              <a:gd name="connsiteX12" fmla="*/ 0 w 2609462"/>
              <a:gd name="connsiteY12" fmla="*/ 0 h 94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9462" h="941535">
                <a:moveTo>
                  <a:pt x="0" y="0"/>
                </a:moveTo>
                <a:lnTo>
                  <a:pt x="2609255" y="0"/>
                </a:lnTo>
                <a:lnTo>
                  <a:pt x="2609462" y="118"/>
                </a:lnTo>
                <a:lnTo>
                  <a:pt x="955091" y="941535"/>
                </a:lnTo>
                <a:lnTo>
                  <a:pt x="955091" y="659581"/>
                </a:lnTo>
                <a:lnTo>
                  <a:pt x="0" y="659581"/>
                </a:lnTo>
                <a:lnTo>
                  <a:pt x="0" y="491760"/>
                </a:lnTo>
                <a:lnTo>
                  <a:pt x="1090757" y="491760"/>
                </a:lnTo>
                <a:lnTo>
                  <a:pt x="1090757" y="715492"/>
                </a:lnTo>
                <a:lnTo>
                  <a:pt x="2376597" y="119"/>
                </a:lnTo>
                <a:lnTo>
                  <a:pt x="2376384" y="1"/>
                </a:lnTo>
                <a:lnTo>
                  <a:pt x="0" y="1"/>
                </a:lnTo>
                <a:lnTo>
                  <a:pt x="0" y="0"/>
                </a:lnTo>
                <a:close/>
              </a:path>
            </a:pathLst>
          </a:custGeom>
          <a:solidFill>
            <a:srgbClr val="782F40">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a:p>
        </p:txBody>
      </p:sp>
      <p:sp>
        <p:nvSpPr>
          <p:cNvPr id="19" name="Freeform: Shape 18">
            <a:extLst>
              <a:ext uri="{FF2B5EF4-FFF2-40B4-BE49-F238E27FC236}">
                <a16:creationId xmlns:a16="http://schemas.microsoft.com/office/drawing/2014/main" id="{86212F2C-5C5E-7325-95C7-B5BFA64297B5}"/>
              </a:ext>
            </a:extLst>
          </p:cNvPr>
          <p:cNvSpPr/>
          <p:nvPr userDrawn="1"/>
        </p:nvSpPr>
        <p:spPr>
          <a:xfrm>
            <a:off x="5722304" y="3868251"/>
            <a:ext cx="1961232" cy="347248"/>
          </a:xfrm>
          <a:custGeom>
            <a:avLst/>
            <a:gdLst>
              <a:gd name="connsiteX0" fmla="*/ 1260790 w 2084006"/>
              <a:gd name="connsiteY0" fmla="*/ 0 h 444827"/>
              <a:gd name="connsiteX1" fmla="*/ 2084006 w 2084006"/>
              <a:gd name="connsiteY1" fmla="*/ 444827 h 444827"/>
              <a:gd name="connsiteX2" fmla="*/ 1708878 w 2084006"/>
              <a:gd name="connsiteY2" fmla="*/ 444827 h 444827"/>
              <a:gd name="connsiteX3" fmla="*/ 1397916 w 2084006"/>
              <a:gd name="connsiteY3" fmla="*/ 252768 h 444827"/>
              <a:gd name="connsiteX4" fmla="*/ 1397916 w 2084006"/>
              <a:gd name="connsiteY4" fmla="*/ 337932 h 444827"/>
              <a:gd name="connsiteX5" fmla="*/ 0 w 2084006"/>
              <a:gd name="connsiteY5" fmla="*/ 337932 h 444827"/>
              <a:gd name="connsiteX6" fmla="*/ 0 w 2084006"/>
              <a:gd name="connsiteY6" fmla="*/ 134338 h 444827"/>
              <a:gd name="connsiteX7" fmla="*/ 1260790 w 2084006"/>
              <a:gd name="connsiteY7" fmla="*/ 134338 h 444827"/>
              <a:gd name="connsiteX8" fmla="*/ 1260790 w 2084006"/>
              <a:gd name="connsiteY8" fmla="*/ 0 h 444827"/>
              <a:gd name="connsiteX0" fmla="*/ 1275077 w 2084006"/>
              <a:gd name="connsiteY0" fmla="*/ 0 h 444827"/>
              <a:gd name="connsiteX1" fmla="*/ 2084006 w 2084006"/>
              <a:gd name="connsiteY1" fmla="*/ 444827 h 444827"/>
              <a:gd name="connsiteX2" fmla="*/ 1708878 w 2084006"/>
              <a:gd name="connsiteY2" fmla="*/ 444827 h 444827"/>
              <a:gd name="connsiteX3" fmla="*/ 1397916 w 2084006"/>
              <a:gd name="connsiteY3" fmla="*/ 252768 h 444827"/>
              <a:gd name="connsiteX4" fmla="*/ 1397916 w 2084006"/>
              <a:gd name="connsiteY4" fmla="*/ 337932 h 444827"/>
              <a:gd name="connsiteX5" fmla="*/ 0 w 2084006"/>
              <a:gd name="connsiteY5" fmla="*/ 337932 h 444827"/>
              <a:gd name="connsiteX6" fmla="*/ 0 w 2084006"/>
              <a:gd name="connsiteY6" fmla="*/ 134338 h 444827"/>
              <a:gd name="connsiteX7" fmla="*/ 1260790 w 2084006"/>
              <a:gd name="connsiteY7" fmla="*/ 134338 h 444827"/>
              <a:gd name="connsiteX8" fmla="*/ 1275077 w 2084006"/>
              <a:gd name="connsiteY8" fmla="*/ 0 h 444827"/>
              <a:gd name="connsiteX0" fmla="*/ 1275077 w 2084006"/>
              <a:gd name="connsiteY0" fmla="*/ 0 h 444827"/>
              <a:gd name="connsiteX1" fmla="*/ 2084006 w 2084006"/>
              <a:gd name="connsiteY1" fmla="*/ 444827 h 444827"/>
              <a:gd name="connsiteX2" fmla="*/ 1708878 w 2084006"/>
              <a:gd name="connsiteY2" fmla="*/ 444827 h 444827"/>
              <a:gd name="connsiteX3" fmla="*/ 1397916 w 2084006"/>
              <a:gd name="connsiteY3" fmla="*/ 252768 h 444827"/>
              <a:gd name="connsiteX4" fmla="*/ 1397916 w 2084006"/>
              <a:gd name="connsiteY4" fmla="*/ 337932 h 444827"/>
              <a:gd name="connsiteX5" fmla="*/ 0 w 2084006"/>
              <a:gd name="connsiteY5" fmla="*/ 337932 h 444827"/>
              <a:gd name="connsiteX6" fmla="*/ 0 w 2084006"/>
              <a:gd name="connsiteY6" fmla="*/ 134338 h 444827"/>
              <a:gd name="connsiteX7" fmla="*/ 1277458 w 2084006"/>
              <a:gd name="connsiteY7" fmla="*/ 134338 h 444827"/>
              <a:gd name="connsiteX8" fmla="*/ 1275077 w 2084006"/>
              <a:gd name="connsiteY8" fmla="*/ 0 h 444827"/>
              <a:gd name="connsiteX0" fmla="*/ 1275077 w 2084006"/>
              <a:gd name="connsiteY0" fmla="*/ 0 h 447476"/>
              <a:gd name="connsiteX1" fmla="*/ 2084006 w 2084006"/>
              <a:gd name="connsiteY1" fmla="*/ 444827 h 447476"/>
              <a:gd name="connsiteX2" fmla="*/ 1720785 w 2084006"/>
              <a:gd name="connsiteY2" fmla="*/ 447476 h 447476"/>
              <a:gd name="connsiteX3" fmla="*/ 1397916 w 2084006"/>
              <a:gd name="connsiteY3" fmla="*/ 252768 h 447476"/>
              <a:gd name="connsiteX4" fmla="*/ 1397916 w 2084006"/>
              <a:gd name="connsiteY4" fmla="*/ 337932 h 447476"/>
              <a:gd name="connsiteX5" fmla="*/ 0 w 2084006"/>
              <a:gd name="connsiteY5" fmla="*/ 337932 h 447476"/>
              <a:gd name="connsiteX6" fmla="*/ 0 w 2084006"/>
              <a:gd name="connsiteY6" fmla="*/ 134338 h 447476"/>
              <a:gd name="connsiteX7" fmla="*/ 1277458 w 2084006"/>
              <a:gd name="connsiteY7" fmla="*/ 134338 h 447476"/>
              <a:gd name="connsiteX8" fmla="*/ 1275077 w 2084006"/>
              <a:gd name="connsiteY8" fmla="*/ 0 h 447476"/>
              <a:gd name="connsiteX0" fmla="*/ 1275077 w 2084006"/>
              <a:gd name="connsiteY0" fmla="*/ 0 h 444827"/>
              <a:gd name="connsiteX1" fmla="*/ 2084006 w 2084006"/>
              <a:gd name="connsiteY1" fmla="*/ 444827 h 444827"/>
              <a:gd name="connsiteX2" fmla="*/ 1737454 w 2084006"/>
              <a:gd name="connsiteY2" fmla="*/ 444827 h 444827"/>
              <a:gd name="connsiteX3" fmla="*/ 1397916 w 2084006"/>
              <a:gd name="connsiteY3" fmla="*/ 252768 h 444827"/>
              <a:gd name="connsiteX4" fmla="*/ 1397916 w 2084006"/>
              <a:gd name="connsiteY4" fmla="*/ 337932 h 444827"/>
              <a:gd name="connsiteX5" fmla="*/ 0 w 2084006"/>
              <a:gd name="connsiteY5" fmla="*/ 337932 h 444827"/>
              <a:gd name="connsiteX6" fmla="*/ 0 w 2084006"/>
              <a:gd name="connsiteY6" fmla="*/ 134338 h 444827"/>
              <a:gd name="connsiteX7" fmla="*/ 1277458 w 2084006"/>
              <a:gd name="connsiteY7" fmla="*/ 134338 h 444827"/>
              <a:gd name="connsiteX8" fmla="*/ 1275077 w 2084006"/>
              <a:gd name="connsiteY8" fmla="*/ 0 h 444827"/>
              <a:gd name="connsiteX0" fmla="*/ 1275077 w 2072100"/>
              <a:gd name="connsiteY0" fmla="*/ 0 h 444827"/>
              <a:gd name="connsiteX1" fmla="*/ 2072100 w 2072100"/>
              <a:gd name="connsiteY1" fmla="*/ 444827 h 444827"/>
              <a:gd name="connsiteX2" fmla="*/ 1737454 w 2072100"/>
              <a:gd name="connsiteY2" fmla="*/ 444827 h 444827"/>
              <a:gd name="connsiteX3" fmla="*/ 1397916 w 2072100"/>
              <a:gd name="connsiteY3" fmla="*/ 252768 h 444827"/>
              <a:gd name="connsiteX4" fmla="*/ 1397916 w 2072100"/>
              <a:gd name="connsiteY4" fmla="*/ 337932 h 444827"/>
              <a:gd name="connsiteX5" fmla="*/ 0 w 2072100"/>
              <a:gd name="connsiteY5" fmla="*/ 337932 h 444827"/>
              <a:gd name="connsiteX6" fmla="*/ 0 w 2072100"/>
              <a:gd name="connsiteY6" fmla="*/ 134338 h 444827"/>
              <a:gd name="connsiteX7" fmla="*/ 1277458 w 2072100"/>
              <a:gd name="connsiteY7" fmla="*/ 134338 h 444827"/>
              <a:gd name="connsiteX8" fmla="*/ 1275077 w 2072100"/>
              <a:gd name="connsiteY8" fmla="*/ 0 h 444827"/>
              <a:gd name="connsiteX0" fmla="*/ 1275077 w 2053050"/>
              <a:gd name="connsiteY0" fmla="*/ 0 h 444827"/>
              <a:gd name="connsiteX1" fmla="*/ 2053050 w 2053050"/>
              <a:gd name="connsiteY1" fmla="*/ 442177 h 444827"/>
              <a:gd name="connsiteX2" fmla="*/ 1737454 w 2053050"/>
              <a:gd name="connsiteY2" fmla="*/ 444827 h 444827"/>
              <a:gd name="connsiteX3" fmla="*/ 1397916 w 2053050"/>
              <a:gd name="connsiteY3" fmla="*/ 252768 h 444827"/>
              <a:gd name="connsiteX4" fmla="*/ 1397916 w 2053050"/>
              <a:gd name="connsiteY4" fmla="*/ 337932 h 444827"/>
              <a:gd name="connsiteX5" fmla="*/ 0 w 2053050"/>
              <a:gd name="connsiteY5" fmla="*/ 337932 h 444827"/>
              <a:gd name="connsiteX6" fmla="*/ 0 w 2053050"/>
              <a:gd name="connsiteY6" fmla="*/ 134338 h 444827"/>
              <a:gd name="connsiteX7" fmla="*/ 1277458 w 2053050"/>
              <a:gd name="connsiteY7" fmla="*/ 134338 h 444827"/>
              <a:gd name="connsiteX8" fmla="*/ 1275077 w 2053050"/>
              <a:gd name="connsiteY8" fmla="*/ 0 h 444827"/>
              <a:gd name="connsiteX0" fmla="*/ 1275077 w 2050669"/>
              <a:gd name="connsiteY0" fmla="*/ 0 h 450230"/>
              <a:gd name="connsiteX1" fmla="*/ 2050669 w 2050669"/>
              <a:gd name="connsiteY1" fmla="*/ 450230 h 450230"/>
              <a:gd name="connsiteX2" fmla="*/ 1737454 w 2050669"/>
              <a:gd name="connsiteY2" fmla="*/ 444827 h 450230"/>
              <a:gd name="connsiteX3" fmla="*/ 1397916 w 2050669"/>
              <a:gd name="connsiteY3" fmla="*/ 252768 h 450230"/>
              <a:gd name="connsiteX4" fmla="*/ 1397916 w 2050669"/>
              <a:gd name="connsiteY4" fmla="*/ 337932 h 450230"/>
              <a:gd name="connsiteX5" fmla="*/ 0 w 2050669"/>
              <a:gd name="connsiteY5" fmla="*/ 337932 h 450230"/>
              <a:gd name="connsiteX6" fmla="*/ 0 w 2050669"/>
              <a:gd name="connsiteY6" fmla="*/ 134338 h 450230"/>
              <a:gd name="connsiteX7" fmla="*/ 1277458 w 2050669"/>
              <a:gd name="connsiteY7" fmla="*/ 134338 h 450230"/>
              <a:gd name="connsiteX8" fmla="*/ 1275077 w 2050669"/>
              <a:gd name="connsiteY8" fmla="*/ 0 h 450230"/>
              <a:gd name="connsiteX0" fmla="*/ 1275077 w 2050669"/>
              <a:gd name="connsiteY0" fmla="*/ 0 h 450230"/>
              <a:gd name="connsiteX1" fmla="*/ 2050669 w 2050669"/>
              <a:gd name="connsiteY1" fmla="*/ 450230 h 450230"/>
              <a:gd name="connsiteX2" fmla="*/ 1746979 w 2050669"/>
              <a:gd name="connsiteY2" fmla="*/ 447511 h 450230"/>
              <a:gd name="connsiteX3" fmla="*/ 1397916 w 2050669"/>
              <a:gd name="connsiteY3" fmla="*/ 252768 h 450230"/>
              <a:gd name="connsiteX4" fmla="*/ 1397916 w 2050669"/>
              <a:gd name="connsiteY4" fmla="*/ 337932 h 450230"/>
              <a:gd name="connsiteX5" fmla="*/ 0 w 2050669"/>
              <a:gd name="connsiteY5" fmla="*/ 337932 h 450230"/>
              <a:gd name="connsiteX6" fmla="*/ 0 w 2050669"/>
              <a:gd name="connsiteY6" fmla="*/ 134338 h 450230"/>
              <a:gd name="connsiteX7" fmla="*/ 1277458 w 2050669"/>
              <a:gd name="connsiteY7" fmla="*/ 134338 h 450230"/>
              <a:gd name="connsiteX8" fmla="*/ 1275077 w 2050669"/>
              <a:gd name="connsiteY8" fmla="*/ 0 h 450230"/>
              <a:gd name="connsiteX0" fmla="*/ 1275077 w 2050669"/>
              <a:gd name="connsiteY0" fmla="*/ 0 h 450230"/>
              <a:gd name="connsiteX1" fmla="*/ 2050669 w 2050669"/>
              <a:gd name="connsiteY1" fmla="*/ 450230 h 450230"/>
              <a:gd name="connsiteX2" fmla="*/ 1749360 w 2050669"/>
              <a:gd name="connsiteY2" fmla="*/ 447511 h 450230"/>
              <a:gd name="connsiteX3" fmla="*/ 1397916 w 2050669"/>
              <a:gd name="connsiteY3" fmla="*/ 252768 h 450230"/>
              <a:gd name="connsiteX4" fmla="*/ 1397916 w 2050669"/>
              <a:gd name="connsiteY4" fmla="*/ 337932 h 450230"/>
              <a:gd name="connsiteX5" fmla="*/ 0 w 2050669"/>
              <a:gd name="connsiteY5" fmla="*/ 337932 h 450230"/>
              <a:gd name="connsiteX6" fmla="*/ 0 w 2050669"/>
              <a:gd name="connsiteY6" fmla="*/ 134338 h 450230"/>
              <a:gd name="connsiteX7" fmla="*/ 1277458 w 2050669"/>
              <a:gd name="connsiteY7" fmla="*/ 134338 h 450230"/>
              <a:gd name="connsiteX8" fmla="*/ 1275077 w 2050669"/>
              <a:gd name="connsiteY8" fmla="*/ 0 h 45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669" h="450230">
                <a:moveTo>
                  <a:pt x="1275077" y="0"/>
                </a:moveTo>
                <a:lnTo>
                  <a:pt x="2050669" y="450230"/>
                </a:lnTo>
                <a:lnTo>
                  <a:pt x="1749360" y="447511"/>
                </a:lnTo>
                <a:lnTo>
                  <a:pt x="1397916" y="252768"/>
                </a:lnTo>
                <a:lnTo>
                  <a:pt x="1397916" y="337932"/>
                </a:lnTo>
                <a:lnTo>
                  <a:pt x="0" y="337932"/>
                </a:lnTo>
                <a:lnTo>
                  <a:pt x="0" y="134338"/>
                </a:lnTo>
                <a:lnTo>
                  <a:pt x="1277458" y="134338"/>
                </a:lnTo>
                <a:cubicBezTo>
                  <a:pt x="1276664" y="89559"/>
                  <a:pt x="1275871" y="44779"/>
                  <a:pt x="1275077" y="0"/>
                </a:cubicBezTo>
                <a:close/>
              </a:path>
            </a:pathLst>
          </a:cu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a:p>
        </p:txBody>
      </p:sp>
      <p:sp>
        <p:nvSpPr>
          <p:cNvPr id="20" name="Freeform: Shape 19">
            <a:extLst>
              <a:ext uri="{FF2B5EF4-FFF2-40B4-BE49-F238E27FC236}">
                <a16:creationId xmlns:a16="http://schemas.microsoft.com/office/drawing/2014/main" id="{A59B8A3E-A615-2F71-B8C4-75C9241126E8}"/>
              </a:ext>
            </a:extLst>
          </p:cNvPr>
          <p:cNvSpPr/>
          <p:nvPr userDrawn="1"/>
        </p:nvSpPr>
        <p:spPr>
          <a:xfrm>
            <a:off x="5722304" y="4215855"/>
            <a:ext cx="2236508" cy="586112"/>
          </a:xfrm>
          <a:custGeom>
            <a:avLst/>
            <a:gdLst>
              <a:gd name="connsiteX0" fmla="*/ 2084006 w 2376597"/>
              <a:gd name="connsiteY0" fmla="*/ 0 h 715491"/>
              <a:gd name="connsiteX1" fmla="*/ 2376384 w 2376597"/>
              <a:gd name="connsiteY1" fmla="*/ 0 h 715491"/>
              <a:gd name="connsiteX2" fmla="*/ 2376597 w 2376597"/>
              <a:gd name="connsiteY2" fmla="*/ 118 h 715491"/>
              <a:gd name="connsiteX3" fmla="*/ 1090757 w 2376597"/>
              <a:gd name="connsiteY3" fmla="*/ 715491 h 715491"/>
              <a:gd name="connsiteX4" fmla="*/ 1090757 w 2376597"/>
              <a:gd name="connsiteY4" fmla="*/ 491759 h 715491"/>
              <a:gd name="connsiteX5" fmla="*/ 0 w 2376597"/>
              <a:gd name="connsiteY5" fmla="*/ 491759 h 715491"/>
              <a:gd name="connsiteX6" fmla="*/ 0 w 2376597"/>
              <a:gd name="connsiteY6" fmla="*/ 310726 h 715491"/>
              <a:gd name="connsiteX7" fmla="*/ 1260790 w 2376597"/>
              <a:gd name="connsiteY7" fmla="*/ 310726 h 715491"/>
              <a:gd name="connsiteX8" fmla="*/ 1260790 w 2376597"/>
              <a:gd name="connsiteY8" fmla="*/ 445064 h 715491"/>
              <a:gd name="connsiteX9" fmla="*/ 2084224 w 2376597"/>
              <a:gd name="connsiteY9" fmla="*/ 118 h 715491"/>
              <a:gd name="connsiteX10" fmla="*/ 2084006 w 2376597"/>
              <a:gd name="connsiteY10" fmla="*/ 0 h 715491"/>
              <a:gd name="connsiteX0" fmla="*/ 2084006 w 2376597"/>
              <a:gd name="connsiteY0" fmla="*/ 0 h 715491"/>
              <a:gd name="connsiteX1" fmla="*/ 2376384 w 2376597"/>
              <a:gd name="connsiteY1" fmla="*/ 0 h 715491"/>
              <a:gd name="connsiteX2" fmla="*/ 2376597 w 2376597"/>
              <a:gd name="connsiteY2" fmla="*/ 118 h 715491"/>
              <a:gd name="connsiteX3" fmla="*/ 1090757 w 2376597"/>
              <a:gd name="connsiteY3" fmla="*/ 715491 h 715491"/>
              <a:gd name="connsiteX4" fmla="*/ 1116951 w 2376597"/>
              <a:gd name="connsiteY4" fmla="*/ 491759 h 715491"/>
              <a:gd name="connsiteX5" fmla="*/ 0 w 2376597"/>
              <a:gd name="connsiteY5" fmla="*/ 491759 h 715491"/>
              <a:gd name="connsiteX6" fmla="*/ 0 w 2376597"/>
              <a:gd name="connsiteY6" fmla="*/ 310726 h 715491"/>
              <a:gd name="connsiteX7" fmla="*/ 1260790 w 2376597"/>
              <a:gd name="connsiteY7" fmla="*/ 310726 h 715491"/>
              <a:gd name="connsiteX8" fmla="*/ 1260790 w 2376597"/>
              <a:gd name="connsiteY8" fmla="*/ 445064 h 715491"/>
              <a:gd name="connsiteX9" fmla="*/ 2084224 w 2376597"/>
              <a:gd name="connsiteY9" fmla="*/ 118 h 715491"/>
              <a:gd name="connsiteX10" fmla="*/ 2084006 w 2376597"/>
              <a:gd name="connsiteY10" fmla="*/ 0 h 715491"/>
              <a:gd name="connsiteX0" fmla="*/ 2084006 w 2376597"/>
              <a:gd name="connsiteY0" fmla="*/ 0 h 715491"/>
              <a:gd name="connsiteX1" fmla="*/ 2376384 w 2376597"/>
              <a:gd name="connsiteY1" fmla="*/ 0 h 715491"/>
              <a:gd name="connsiteX2" fmla="*/ 2376597 w 2376597"/>
              <a:gd name="connsiteY2" fmla="*/ 118 h 715491"/>
              <a:gd name="connsiteX3" fmla="*/ 1090757 w 2376597"/>
              <a:gd name="connsiteY3" fmla="*/ 715491 h 715491"/>
              <a:gd name="connsiteX4" fmla="*/ 1109807 w 2376597"/>
              <a:gd name="connsiteY4" fmla="*/ 491759 h 715491"/>
              <a:gd name="connsiteX5" fmla="*/ 0 w 2376597"/>
              <a:gd name="connsiteY5" fmla="*/ 491759 h 715491"/>
              <a:gd name="connsiteX6" fmla="*/ 0 w 2376597"/>
              <a:gd name="connsiteY6" fmla="*/ 310726 h 715491"/>
              <a:gd name="connsiteX7" fmla="*/ 1260790 w 2376597"/>
              <a:gd name="connsiteY7" fmla="*/ 310726 h 715491"/>
              <a:gd name="connsiteX8" fmla="*/ 1260790 w 2376597"/>
              <a:gd name="connsiteY8" fmla="*/ 445064 h 715491"/>
              <a:gd name="connsiteX9" fmla="*/ 2084224 w 2376597"/>
              <a:gd name="connsiteY9" fmla="*/ 118 h 715491"/>
              <a:gd name="connsiteX10" fmla="*/ 2084006 w 2376597"/>
              <a:gd name="connsiteY10" fmla="*/ 0 h 715491"/>
              <a:gd name="connsiteX0" fmla="*/ 2084006 w 2376597"/>
              <a:gd name="connsiteY0" fmla="*/ 0 h 710507"/>
              <a:gd name="connsiteX1" fmla="*/ 2376384 w 2376597"/>
              <a:gd name="connsiteY1" fmla="*/ 0 h 710507"/>
              <a:gd name="connsiteX2" fmla="*/ 2376597 w 2376597"/>
              <a:gd name="connsiteY2" fmla="*/ 118 h 710507"/>
              <a:gd name="connsiteX3" fmla="*/ 1107426 w 2376597"/>
              <a:gd name="connsiteY3" fmla="*/ 710507 h 710507"/>
              <a:gd name="connsiteX4" fmla="*/ 1109807 w 2376597"/>
              <a:gd name="connsiteY4" fmla="*/ 491759 h 710507"/>
              <a:gd name="connsiteX5" fmla="*/ 0 w 2376597"/>
              <a:gd name="connsiteY5" fmla="*/ 491759 h 710507"/>
              <a:gd name="connsiteX6" fmla="*/ 0 w 2376597"/>
              <a:gd name="connsiteY6" fmla="*/ 310726 h 710507"/>
              <a:gd name="connsiteX7" fmla="*/ 1260790 w 2376597"/>
              <a:gd name="connsiteY7" fmla="*/ 310726 h 710507"/>
              <a:gd name="connsiteX8" fmla="*/ 1260790 w 2376597"/>
              <a:gd name="connsiteY8" fmla="*/ 445064 h 710507"/>
              <a:gd name="connsiteX9" fmla="*/ 2084224 w 2376597"/>
              <a:gd name="connsiteY9" fmla="*/ 118 h 710507"/>
              <a:gd name="connsiteX10" fmla="*/ 2084006 w 2376597"/>
              <a:gd name="connsiteY10" fmla="*/ 0 h 710507"/>
              <a:gd name="connsiteX0" fmla="*/ 2084006 w 2376597"/>
              <a:gd name="connsiteY0" fmla="*/ 0 h 705522"/>
              <a:gd name="connsiteX1" fmla="*/ 2376384 w 2376597"/>
              <a:gd name="connsiteY1" fmla="*/ 0 h 705522"/>
              <a:gd name="connsiteX2" fmla="*/ 2376597 w 2376597"/>
              <a:gd name="connsiteY2" fmla="*/ 118 h 705522"/>
              <a:gd name="connsiteX3" fmla="*/ 1109807 w 2376597"/>
              <a:gd name="connsiteY3" fmla="*/ 705522 h 705522"/>
              <a:gd name="connsiteX4" fmla="*/ 1109807 w 2376597"/>
              <a:gd name="connsiteY4" fmla="*/ 491759 h 705522"/>
              <a:gd name="connsiteX5" fmla="*/ 0 w 2376597"/>
              <a:gd name="connsiteY5" fmla="*/ 491759 h 705522"/>
              <a:gd name="connsiteX6" fmla="*/ 0 w 2376597"/>
              <a:gd name="connsiteY6" fmla="*/ 310726 h 705522"/>
              <a:gd name="connsiteX7" fmla="*/ 1260790 w 2376597"/>
              <a:gd name="connsiteY7" fmla="*/ 310726 h 705522"/>
              <a:gd name="connsiteX8" fmla="*/ 1260790 w 2376597"/>
              <a:gd name="connsiteY8" fmla="*/ 445064 h 705522"/>
              <a:gd name="connsiteX9" fmla="*/ 2084224 w 2376597"/>
              <a:gd name="connsiteY9" fmla="*/ 118 h 705522"/>
              <a:gd name="connsiteX10" fmla="*/ 2084006 w 2376597"/>
              <a:gd name="connsiteY10" fmla="*/ 0 h 705522"/>
              <a:gd name="connsiteX0" fmla="*/ 2084006 w 2376384"/>
              <a:gd name="connsiteY0" fmla="*/ 0 h 705522"/>
              <a:gd name="connsiteX1" fmla="*/ 2376384 w 2376384"/>
              <a:gd name="connsiteY1" fmla="*/ 0 h 705522"/>
              <a:gd name="connsiteX2" fmla="*/ 2350404 w 2376384"/>
              <a:gd name="connsiteY2" fmla="*/ 2610 h 705522"/>
              <a:gd name="connsiteX3" fmla="*/ 1109807 w 2376384"/>
              <a:gd name="connsiteY3" fmla="*/ 705522 h 705522"/>
              <a:gd name="connsiteX4" fmla="*/ 1109807 w 2376384"/>
              <a:gd name="connsiteY4" fmla="*/ 491759 h 705522"/>
              <a:gd name="connsiteX5" fmla="*/ 0 w 2376384"/>
              <a:gd name="connsiteY5" fmla="*/ 491759 h 705522"/>
              <a:gd name="connsiteX6" fmla="*/ 0 w 2376384"/>
              <a:gd name="connsiteY6" fmla="*/ 310726 h 705522"/>
              <a:gd name="connsiteX7" fmla="*/ 1260790 w 2376384"/>
              <a:gd name="connsiteY7" fmla="*/ 310726 h 705522"/>
              <a:gd name="connsiteX8" fmla="*/ 1260790 w 2376384"/>
              <a:gd name="connsiteY8" fmla="*/ 445064 h 705522"/>
              <a:gd name="connsiteX9" fmla="*/ 2084224 w 2376384"/>
              <a:gd name="connsiteY9" fmla="*/ 118 h 705522"/>
              <a:gd name="connsiteX10" fmla="*/ 2084006 w 2376384"/>
              <a:gd name="connsiteY10" fmla="*/ 0 h 705522"/>
              <a:gd name="connsiteX0" fmla="*/ 2084006 w 2350404"/>
              <a:gd name="connsiteY0" fmla="*/ 0 h 705522"/>
              <a:gd name="connsiteX1" fmla="*/ 2350404 w 2350404"/>
              <a:gd name="connsiteY1" fmla="*/ 2610 h 705522"/>
              <a:gd name="connsiteX2" fmla="*/ 1109807 w 2350404"/>
              <a:gd name="connsiteY2" fmla="*/ 705522 h 705522"/>
              <a:gd name="connsiteX3" fmla="*/ 1109807 w 2350404"/>
              <a:gd name="connsiteY3" fmla="*/ 491759 h 705522"/>
              <a:gd name="connsiteX4" fmla="*/ 0 w 2350404"/>
              <a:gd name="connsiteY4" fmla="*/ 491759 h 705522"/>
              <a:gd name="connsiteX5" fmla="*/ 0 w 2350404"/>
              <a:gd name="connsiteY5" fmla="*/ 310726 h 705522"/>
              <a:gd name="connsiteX6" fmla="*/ 1260790 w 2350404"/>
              <a:gd name="connsiteY6" fmla="*/ 310726 h 705522"/>
              <a:gd name="connsiteX7" fmla="*/ 1260790 w 2350404"/>
              <a:gd name="connsiteY7" fmla="*/ 445064 h 705522"/>
              <a:gd name="connsiteX8" fmla="*/ 2084224 w 2350404"/>
              <a:gd name="connsiteY8" fmla="*/ 118 h 705522"/>
              <a:gd name="connsiteX9" fmla="*/ 2084006 w 2350404"/>
              <a:gd name="connsiteY9" fmla="*/ 0 h 705522"/>
              <a:gd name="connsiteX0" fmla="*/ 2084006 w 2340879"/>
              <a:gd name="connsiteY0" fmla="*/ 0 h 705522"/>
              <a:gd name="connsiteX1" fmla="*/ 2340879 w 2340879"/>
              <a:gd name="connsiteY1" fmla="*/ 2610 h 705522"/>
              <a:gd name="connsiteX2" fmla="*/ 1109807 w 2340879"/>
              <a:gd name="connsiteY2" fmla="*/ 705522 h 705522"/>
              <a:gd name="connsiteX3" fmla="*/ 1109807 w 2340879"/>
              <a:gd name="connsiteY3" fmla="*/ 491759 h 705522"/>
              <a:gd name="connsiteX4" fmla="*/ 0 w 2340879"/>
              <a:gd name="connsiteY4" fmla="*/ 491759 h 705522"/>
              <a:gd name="connsiteX5" fmla="*/ 0 w 2340879"/>
              <a:gd name="connsiteY5" fmla="*/ 310726 h 705522"/>
              <a:gd name="connsiteX6" fmla="*/ 1260790 w 2340879"/>
              <a:gd name="connsiteY6" fmla="*/ 310726 h 705522"/>
              <a:gd name="connsiteX7" fmla="*/ 1260790 w 2340879"/>
              <a:gd name="connsiteY7" fmla="*/ 445064 h 705522"/>
              <a:gd name="connsiteX8" fmla="*/ 2084224 w 2340879"/>
              <a:gd name="connsiteY8" fmla="*/ 118 h 705522"/>
              <a:gd name="connsiteX9" fmla="*/ 2084006 w 2340879"/>
              <a:gd name="connsiteY9" fmla="*/ 0 h 705522"/>
              <a:gd name="connsiteX0" fmla="*/ 2084006 w 2338498"/>
              <a:gd name="connsiteY0" fmla="*/ 0 h 705522"/>
              <a:gd name="connsiteX1" fmla="*/ 2338498 w 2338498"/>
              <a:gd name="connsiteY1" fmla="*/ 118 h 705522"/>
              <a:gd name="connsiteX2" fmla="*/ 1109807 w 2338498"/>
              <a:gd name="connsiteY2" fmla="*/ 705522 h 705522"/>
              <a:gd name="connsiteX3" fmla="*/ 1109807 w 2338498"/>
              <a:gd name="connsiteY3" fmla="*/ 491759 h 705522"/>
              <a:gd name="connsiteX4" fmla="*/ 0 w 2338498"/>
              <a:gd name="connsiteY4" fmla="*/ 491759 h 705522"/>
              <a:gd name="connsiteX5" fmla="*/ 0 w 2338498"/>
              <a:gd name="connsiteY5" fmla="*/ 310726 h 705522"/>
              <a:gd name="connsiteX6" fmla="*/ 1260790 w 2338498"/>
              <a:gd name="connsiteY6" fmla="*/ 310726 h 705522"/>
              <a:gd name="connsiteX7" fmla="*/ 1260790 w 2338498"/>
              <a:gd name="connsiteY7" fmla="*/ 445064 h 705522"/>
              <a:gd name="connsiteX8" fmla="*/ 2084224 w 2338498"/>
              <a:gd name="connsiteY8" fmla="*/ 118 h 705522"/>
              <a:gd name="connsiteX9" fmla="*/ 2084006 w 2338498"/>
              <a:gd name="connsiteY9" fmla="*/ 0 h 7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8498" h="705522">
                <a:moveTo>
                  <a:pt x="2084006" y="0"/>
                </a:moveTo>
                <a:lnTo>
                  <a:pt x="2338498" y="118"/>
                </a:lnTo>
                <a:lnTo>
                  <a:pt x="1109807" y="705522"/>
                </a:lnTo>
                <a:cubicBezTo>
                  <a:pt x="1110601" y="632606"/>
                  <a:pt x="1109013" y="564675"/>
                  <a:pt x="1109807" y="491759"/>
                </a:cubicBezTo>
                <a:lnTo>
                  <a:pt x="0" y="491759"/>
                </a:lnTo>
                <a:lnTo>
                  <a:pt x="0" y="310726"/>
                </a:lnTo>
                <a:lnTo>
                  <a:pt x="1260790" y="310726"/>
                </a:lnTo>
                <a:lnTo>
                  <a:pt x="1260790" y="445064"/>
                </a:lnTo>
                <a:lnTo>
                  <a:pt x="2084224" y="118"/>
                </a:lnTo>
                <a:lnTo>
                  <a:pt x="2084006"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a:p>
        </p:txBody>
      </p:sp>
      <p:sp>
        <p:nvSpPr>
          <p:cNvPr id="21" name="Freeform: Shape 20">
            <a:extLst>
              <a:ext uri="{FF2B5EF4-FFF2-40B4-BE49-F238E27FC236}">
                <a16:creationId xmlns:a16="http://schemas.microsoft.com/office/drawing/2014/main" id="{8C8FB676-A439-EB53-938F-DAC3889BD563}"/>
              </a:ext>
            </a:extLst>
          </p:cNvPr>
          <p:cNvSpPr/>
          <p:nvPr userDrawn="1"/>
        </p:nvSpPr>
        <p:spPr>
          <a:xfrm>
            <a:off x="5722304" y="4212374"/>
            <a:ext cx="1954607" cy="349012"/>
          </a:xfrm>
          <a:custGeom>
            <a:avLst/>
            <a:gdLst>
              <a:gd name="connsiteX0" fmla="*/ 1708879 w 2084224"/>
              <a:gd name="connsiteY0" fmla="*/ 0 h 445064"/>
              <a:gd name="connsiteX1" fmla="*/ 2084006 w 2084224"/>
              <a:gd name="connsiteY1" fmla="*/ 0 h 445064"/>
              <a:gd name="connsiteX2" fmla="*/ 2084224 w 2084224"/>
              <a:gd name="connsiteY2" fmla="*/ 118 h 445064"/>
              <a:gd name="connsiteX3" fmla="*/ 1260790 w 2084224"/>
              <a:gd name="connsiteY3" fmla="*/ 445064 h 445064"/>
              <a:gd name="connsiteX4" fmla="*/ 1260790 w 2084224"/>
              <a:gd name="connsiteY4" fmla="*/ 310726 h 445064"/>
              <a:gd name="connsiteX5" fmla="*/ 0 w 2084224"/>
              <a:gd name="connsiteY5" fmla="*/ 310726 h 445064"/>
              <a:gd name="connsiteX6" fmla="*/ 0 w 2084224"/>
              <a:gd name="connsiteY6" fmla="*/ 107128 h 445064"/>
              <a:gd name="connsiteX7" fmla="*/ 1397917 w 2084224"/>
              <a:gd name="connsiteY7" fmla="*/ 107128 h 445064"/>
              <a:gd name="connsiteX8" fmla="*/ 1397917 w 2084224"/>
              <a:gd name="connsiteY8" fmla="*/ 192292 h 445064"/>
              <a:gd name="connsiteX9" fmla="*/ 1709068 w 2084224"/>
              <a:gd name="connsiteY9" fmla="*/ 117 h 445064"/>
              <a:gd name="connsiteX10" fmla="*/ 1708879 w 2084224"/>
              <a:gd name="connsiteY10" fmla="*/ 0 h 445064"/>
              <a:gd name="connsiteX0" fmla="*/ 1730311 w 2084224"/>
              <a:gd name="connsiteY0" fmla="*/ 0 h 445064"/>
              <a:gd name="connsiteX1" fmla="*/ 2084006 w 2084224"/>
              <a:gd name="connsiteY1" fmla="*/ 0 h 445064"/>
              <a:gd name="connsiteX2" fmla="*/ 2084224 w 2084224"/>
              <a:gd name="connsiteY2" fmla="*/ 118 h 445064"/>
              <a:gd name="connsiteX3" fmla="*/ 1260790 w 2084224"/>
              <a:gd name="connsiteY3" fmla="*/ 445064 h 445064"/>
              <a:gd name="connsiteX4" fmla="*/ 1260790 w 2084224"/>
              <a:gd name="connsiteY4" fmla="*/ 310726 h 445064"/>
              <a:gd name="connsiteX5" fmla="*/ 0 w 2084224"/>
              <a:gd name="connsiteY5" fmla="*/ 310726 h 445064"/>
              <a:gd name="connsiteX6" fmla="*/ 0 w 2084224"/>
              <a:gd name="connsiteY6" fmla="*/ 107128 h 445064"/>
              <a:gd name="connsiteX7" fmla="*/ 1397917 w 2084224"/>
              <a:gd name="connsiteY7" fmla="*/ 107128 h 445064"/>
              <a:gd name="connsiteX8" fmla="*/ 1397917 w 2084224"/>
              <a:gd name="connsiteY8" fmla="*/ 192292 h 445064"/>
              <a:gd name="connsiteX9" fmla="*/ 1709068 w 2084224"/>
              <a:gd name="connsiteY9" fmla="*/ 117 h 445064"/>
              <a:gd name="connsiteX10" fmla="*/ 1730311 w 2084224"/>
              <a:gd name="connsiteY10" fmla="*/ 0 h 445064"/>
              <a:gd name="connsiteX0" fmla="*/ 1730311 w 2084224"/>
              <a:gd name="connsiteY0" fmla="*/ 0 h 445064"/>
              <a:gd name="connsiteX1" fmla="*/ 2084006 w 2084224"/>
              <a:gd name="connsiteY1" fmla="*/ 0 h 445064"/>
              <a:gd name="connsiteX2" fmla="*/ 2084224 w 2084224"/>
              <a:gd name="connsiteY2" fmla="*/ 118 h 445064"/>
              <a:gd name="connsiteX3" fmla="*/ 1260790 w 2084224"/>
              <a:gd name="connsiteY3" fmla="*/ 445064 h 445064"/>
              <a:gd name="connsiteX4" fmla="*/ 1260790 w 2084224"/>
              <a:gd name="connsiteY4" fmla="*/ 310726 h 445064"/>
              <a:gd name="connsiteX5" fmla="*/ 0 w 2084224"/>
              <a:gd name="connsiteY5" fmla="*/ 310726 h 445064"/>
              <a:gd name="connsiteX6" fmla="*/ 0 w 2084224"/>
              <a:gd name="connsiteY6" fmla="*/ 107128 h 445064"/>
              <a:gd name="connsiteX7" fmla="*/ 1397917 w 2084224"/>
              <a:gd name="connsiteY7" fmla="*/ 107128 h 445064"/>
              <a:gd name="connsiteX8" fmla="*/ 1397917 w 2084224"/>
              <a:gd name="connsiteY8" fmla="*/ 192292 h 445064"/>
              <a:gd name="connsiteX9" fmla="*/ 1730311 w 2084224"/>
              <a:gd name="connsiteY9" fmla="*/ 0 h 445064"/>
              <a:gd name="connsiteX0" fmla="*/ 1737455 w 2084224"/>
              <a:gd name="connsiteY0" fmla="*/ 0 h 447716"/>
              <a:gd name="connsiteX1" fmla="*/ 2084006 w 2084224"/>
              <a:gd name="connsiteY1" fmla="*/ 2652 h 447716"/>
              <a:gd name="connsiteX2" fmla="*/ 2084224 w 2084224"/>
              <a:gd name="connsiteY2" fmla="*/ 2770 h 447716"/>
              <a:gd name="connsiteX3" fmla="*/ 1260790 w 2084224"/>
              <a:gd name="connsiteY3" fmla="*/ 447716 h 447716"/>
              <a:gd name="connsiteX4" fmla="*/ 1260790 w 2084224"/>
              <a:gd name="connsiteY4" fmla="*/ 313378 h 447716"/>
              <a:gd name="connsiteX5" fmla="*/ 0 w 2084224"/>
              <a:gd name="connsiteY5" fmla="*/ 313378 h 447716"/>
              <a:gd name="connsiteX6" fmla="*/ 0 w 2084224"/>
              <a:gd name="connsiteY6" fmla="*/ 109780 h 447716"/>
              <a:gd name="connsiteX7" fmla="*/ 1397917 w 2084224"/>
              <a:gd name="connsiteY7" fmla="*/ 109780 h 447716"/>
              <a:gd name="connsiteX8" fmla="*/ 1397917 w 2084224"/>
              <a:gd name="connsiteY8" fmla="*/ 194944 h 447716"/>
              <a:gd name="connsiteX9" fmla="*/ 1737455 w 2084224"/>
              <a:gd name="connsiteY9" fmla="*/ 0 h 447716"/>
              <a:gd name="connsiteX0" fmla="*/ 1737455 w 2084224"/>
              <a:gd name="connsiteY0" fmla="*/ 0 h 447716"/>
              <a:gd name="connsiteX1" fmla="*/ 2084006 w 2084224"/>
              <a:gd name="connsiteY1" fmla="*/ 2652 h 447716"/>
              <a:gd name="connsiteX2" fmla="*/ 2084224 w 2084224"/>
              <a:gd name="connsiteY2" fmla="*/ 2770 h 447716"/>
              <a:gd name="connsiteX3" fmla="*/ 1260790 w 2084224"/>
              <a:gd name="connsiteY3" fmla="*/ 447716 h 447716"/>
              <a:gd name="connsiteX4" fmla="*/ 1272696 w 2084224"/>
              <a:gd name="connsiteY4" fmla="*/ 313378 h 447716"/>
              <a:gd name="connsiteX5" fmla="*/ 0 w 2084224"/>
              <a:gd name="connsiteY5" fmla="*/ 313378 h 447716"/>
              <a:gd name="connsiteX6" fmla="*/ 0 w 2084224"/>
              <a:gd name="connsiteY6" fmla="*/ 109780 h 447716"/>
              <a:gd name="connsiteX7" fmla="*/ 1397917 w 2084224"/>
              <a:gd name="connsiteY7" fmla="*/ 109780 h 447716"/>
              <a:gd name="connsiteX8" fmla="*/ 1397917 w 2084224"/>
              <a:gd name="connsiteY8" fmla="*/ 194944 h 447716"/>
              <a:gd name="connsiteX9" fmla="*/ 1737455 w 2084224"/>
              <a:gd name="connsiteY9" fmla="*/ 0 h 447716"/>
              <a:gd name="connsiteX0" fmla="*/ 1737455 w 2084224"/>
              <a:gd name="connsiteY0" fmla="*/ 0 h 445065"/>
              <a:gd name="connsiteX1" fmla="*/ 2084006 w 2084224"/>
              <a:gd name="connsiteY1" fmla="*/ 2652 h 445065"/>
              <a:gd name="connsiteX2" fmla="*/ 2084224 w 2084224"/>
              <a:gd name="connsiteY2" fmla="*/ 2770 h 445065"/>
              <a:gd name="connsiteX3" fmla="*/ 1275078 w 2084224"/>
              <a:gd name="connsiteY3" fmla="*/ 445065 h 445065"/>
              <a:gd name="connsiteX4" fmla="*/ 1272696 w 2084224"/>
              <a:gd name="connsiteY4" fmla="*/ 313378 h 445065"/>
              <a:gd name="connsiteX5" fmla="*/ 0 w 2084224"/>
              <a:gd name="connsiteY5" fmla="*/ 313378 h 445065"/>
              <a:gd name="connsiteX6" fmla="*/ 0 w 2084224"/>
              <a:gd name="connsiteY6" fmla="*/ 109780 h 445065"/>
              <a:gd name="connsiteX7" fmla="*/ 1397917 w 2084224"/>
              <a:gd name="connsiteY7" fmla="*/ 109780 h 445065"/>
              <a:gd name="connsiteX8" fmla="*/ 1397917 w 2084224"/>
              <a:gd name="connsiteY8" fmla="*/ 194944 h 445065"/>
              <a:gd name="connsiteX9" fmla="*/ 1737455 w 2084224"/>
              <a:gd name="connsiteY9" fmla="*/ 0 h 445065"/>
              <a:gd name="connsiteX0" fmla="*/ 1737455 w 2084006"/>
              <a:gd name="connsiteY0" fmla="*/ 0 h 445065"/>
              <a:gd name="connsiteX1" fmla="*/ 2084006 w 2084006"/>
              <a:gd name="connsiteY1" fmla="*/ 2652 h 445065"/>
              <a:gd name="connsiteX2" fmla="*/ 2062793 w 2084006"/>
              <a:gd name="connsiteY2" fmla="*/ 2770 h 445065"/>
              <a:gd name="connsiteX3" fmla="*/ 1275078 w 2084006"/>
              <a:gd name="connsiteY3" fmla="*/ 445065 h 445065"/>
              <a:gd name="connsiteX4" fmla="*/ 1272696 w 2084006"/>
              <a:gd name="connsiteY4" fmla="*/ 313378 h 445065"/>
              <a:gd name="connsiteX5" fmla="*/ 0 w 2084006"/>
              <a:gd name="connsiteY5" fmla="*/ 313378 h 445065"/>
              <a:gd name="connsiteX6" fmla="*/ 0 w 2084006"/>
              <a:gd name="connsiteY6" fmla="*/ 109780 h 445065"/>
              <a:gd name="connsiteX7" fmla="*/ 1397917 w 2084006"/>
              <a:gd name="connsiteY7" fmla="*/ 109780 h 445065"/>
              <a:gd name="connsiteX8" fmla="*/ 1397917 w 2084006"/>
              <a:gd name="connsiteY8" fmla="*/ 194944 h 445065"/>
              <a:gd name="connsiteX9" fmla="*/ 1737455 w 2084006"/>
              <a:gd name="connsiteY9" fmla="*/ 0 h 445065"/>
              <a:gd name="connsiteX0" fmla="*/ 1737455 w 2062793"/>
              <a:gd name="connsiteY0" fmla="*/ 0 h 445065"/>
              <a:gd name="connsiteX1" fmla="*/ 2062793 w 2062793"/>
              <a:gd name="connsiteY1" fmla="*/ 2770 h 445065"/>
              <a:gd name="connsiteX2" fmla="*/ 1275078 w 2062793"/>
              <a:gd name="connsiteY2" fmla="*/ 445065 h 445065"/>
              <a:gd name="connsiteX3" fmla="*/ 1272696 w 2062793"/>
              <a:gd name="connsiteY3" fmla="*/ 313378 h 445065"/>
              <a:gd name="connsiteX4" fmla="*/ 0 w 2062793"/>
              <a:gd name="connsiteY4" fmla="*/ 313378 h 445065"/>
              <a:gd name="connsiteX5" fmla="*/ 0 w 2062793"/>
              <a:gd name="connsiteY5" fmla="*/ 109780 h 445065"/>
              <a:gd name="connsiteX6" fmla="*/ 1397917 w 2062793"/>
              <a:gd name="connsiteY6" fmla="*/ 109780 h 445065"/>
              <a:gd name="connsiteX7" fmla="*/ 1397917 w 2062793"/>
              <a:gd name="connsiteY7" fmla="*/ 194944 h 445065"/>
              <a:gd name="connsiteX8" fmla="*/ 1737455 w 2062793"/>
              <a:gd name="connsiteY8" fmla="*/ 0 h 445065"/>
              <a:gd name="connsiteX0" fmla="*/ 1737455 w 2055649"/>
              <a:gd name="connsiteY0" fmla="*/ 0 h 445065"/>
              <a:gd name="connsiteX1" fmla="*/ 2055649 w 2055649"/>
              <a:gd name="connsiteY1" fmla="*/ 2770 h 445065"/>
              <a:gd name="connsiteX2" fmla="*/ 1275078 w 2055649"/>
              <a:gd name="connsiteY2" fmla="*/ 445065 h 445065"/>
              <a:gd name="connsiteX3" fmla="*/ 1272696 w 2055649"/>
              <a:gd name="connsiteY3" fmla="*/ 313378 h 445065"/>
              <a:gd name="connsiteX4" fmla="*/ 0 w 2055649"/>
              <a:gd name="connsiteY4" fmla="*/ 313378 h 445065"/>
              <a:gd name="connsiteX5" fmla="*/ 0 w 2055649"/>
              <a:gd name="connsiteY5" fmla="*/ 109780 h 445065"/>
              <a:gd name="connsiteX6" fmla="*/ 1397917 w 2055649"/>
              <a:gd name="connsiteY6" fmla="*/ 109780 h 445065"/>
              <a:gd name="connsiteX7" fmla="*/ 1397917 w 2055649"/>
              <a:gd name="connsiteY7" fmla="*/ 194944 h 445065"/>
              <a:gd name="connsiteX8" fmla="*/ 1737455 w 2055649"/>
              <a:gd name="connsiteY8" fmla="*/ 0 h 445065"/>
              <a:gd name="connsiteX0" fmla="*/ 1746980 w 2055649"/>
              <a:gd name="connsiteY0" fmla="*/ 0 h 447753"/>
              <a:gd name="connsiteX1" fmla="*/ 2055649 w 2055649"/>
              <a:gd name="connsiteY1" fmla="*/ 5458 h 447753"/>
              <a:gd name="connsiteX2" fmla="*/ 1275078 w 2055649"/>
              <a:gd name="connsiteY2" fmla="*/ 447753 h 447753"/>
              <a:gd name="connsiteX3" fmla="*/ 1272696 w 2055649"/>
              <a:gd name="connsiteY3" fmla="*/ 316066 h 447753"/>
              <a:gd name="connsiteX4" fmla="*/ 0 w 2055649"/>
              <a:gd name="connsiteY4" fmla="*/ 316066 h 447753"/>
              <a:gd name="connsiteX5" fmla="*/ 0 w 2055649"/>
              <a:gd name="connsiteY5" fmla="*/ 112468 h 447753"/>
              <a:gd name="connsiteX6" fmla="*/ 1397917 w 2055649"/>
              <a:gd name="connsiteY6" fmla="*/ 112468 h 447753"/>
              <a:gd name="connsiteX7" fmla="*/ 1397917 w 2055649"/>
              <a:gd name="connsiteY7" fmla="*/ 197632 h 447753"/>
              <a:gd name="connsiteX8" fmla="*/ 1746980 w 2055649"/>
              <a:gd name="connsiteY8" fmla="*/ 0 h 447753"/>
              <a:gd name="connsiteX0" fmla="*/ 1746980 w 2046124"/>
              <a:gd name="connsiteY0" fmla="*/ 0 h 447753"/>
              <a:gd name="connsiteX1" fmla="*/ 2046124 w 2046124"/>
              <a:gd name="connsiteY1" fmla="*/ 82 h 447753"/>
              <a:gd name="connsiteX2" fmla="*/ 1275078 w 2046124"/>
              <a:gd name="connsiteY2" fmla="*/ 447753 h 447753"/>
              <a:gd name="connsiteX3" fmla="*/ 1272696 w 2046124"/>
              <a:gd name="connsiteY3" fmla="*/ 316066 h 447753"/>
              <a:gd name="connsiteX4" fmla="*/ 0 w 2046124"/>
              <a:gd name="connsiteY4" fmla="*/ 316066 h 447753"/>
              <a:gd name="connsiteX5" fmla="*/ 0 w 2046124"/>
              <a:gd name="connsiteY5" fmla="*/ 112468 h 447753"/>
              <a:gd name="connsiteX6" fmla="*/ 1397917 w 2046124"/>
              <a:gd name="connsiteY6" fmla="*/ 112468 h 447753"/>
              <a:gd name="connsiteX7" fmla="*/ 1397917 w 2046124"/>
              <a:gd name="connsiteY7" fmla="*/ 197632 h 447753"/>
              <a:gd name="connsiteX8" fmla="*/ 1746980 w 2046124"/>
              <a:gd name="connsiteY8" fmla="*/ 0 h 447753"/>
              <a:gd name="connsiteX0" fmla="*/ 1749361 w 2046124"/>
              <a:gd name="connsiteY0" fmla="*/ 0 h 453130"/>
              <a:gd name="connsiteX1" fmla="*/ 2046124 w 2046124"/>
              <a:gd name="connsiteY1" fmla="*/ 5459 h 453130"/>
              <a:gd name="connsiteX2" fmla="*/ 1275078 w 2046124"/>
              <a:gd name="connsiteY2" fmla="*/ 453130 h 453130"/>
              <a:gd name="connsiteX3" fmla="*/ 1272696 w 2046124"/>
              <a:gd name="connsiteY3" fmla="*/ 321443 h 453130"/>
              <a:gd name="connsiteX4" fmla="*/ 0 w 2046124"/>
              <a:gd name="connsiteY4" fmla="*/ 321443 h 453130"/>
              <a:gd name="connsiteX5" fmla="*/ 0 w 2046124"/>
              <a:gd name="connsiteY5" fmla="*/ 117845 h 453130"/>
              <a:gd name="connsiteX6" fmla="*/ 1397917 w 2046124"/>
              <a:gd name="connsiteY6" fmla="*/ 117845 h 453130"/>
              <a:gd name="connsiteX7" fmla="*/ 1397917 w 2046124"/>
              <a:gd name="connsiteY7" fmla="*/ 203009 h 453130"/>
              <a:gd name="connsiteX8" fmla="*/ 1749361 w 2046124"/>
              <a:gd name="connsiteY8" fmla="*/ 0 h 453130"/>
              <a:gd name="connsiteX0" fmla="*/ 1749361 w 2043742"/>
              <a:gd name="connsiteY0" fmla="*/ 0 h 453130"/>
              <a:gd name="connsiteX1" fmla="*/ 2043742 w 2043742"/>
              <a:gd name="connsiteY1" fmla="*/ 2771 h 453130"/>
              <a:gd name="connsiteX2" fmla="*/ 1275078 w 2043742"/>
              <a:gd name="connsiteY2" fmla="*/ 453130 h 453130"/>
              <a:gd name="connsiteX3" fmla="*/ 1272696 w 2043742"/>
              <a:gd name="connsiteY3" fmla="*/ 321443 h 453130"/>
              <a:gd name="connsiteX4" fmla="*/ 0 w 2043742"/>
              <a:gd name="connsiteY4" fmla="*/ 321443 h 453130"/>
              <a:gd name="connsiteX5" fmla="*/ 0 w 2043742"/>
              <a:gd name="connsiteY5" fmla="*/ 117845 h 453130"/>
              <a:gd name="connsiteX6" fmla="*/ 1397917 w 2043742"/>
              <a:gd name="connsiteY6" fmla="*/ 117845 h 453130"/>
              <a:gd name="connsiteX7" fmla="*/ 1397917 w 2043742"/>
              <a:gd name="connsiteY7" fmla="*/ 203009 h 453130"/>
              <a:gd name="connsiteX8" fmla="*/ 1749361 w 2043742"/>
              <a:gd name="connsiteY8" fmla="*/ 0 h 45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42" h="453130">
                <a:moveTo>
                  <a:pt x="1749361" y="0"/>
                </a:moveTo>
                <a:lnTo>
                  <a:pt x="2043742" y="2771"/>
                </a:lnTo>
                <a:lnTo>
                  <a:pt x="1275078" y="453130"/>
                </a:lnTo>
                <a:lnTo>
                  <a:pt x="1272696" y="321443"/>
                </a:lnTo>
                <a:lnTo>
                  <a:pt x="0" y="321443"/>
                </a:lnTo>
                <a:lnTo>
                  <a:pt x="0" y="117845"/>
                </a:lnTo>
                <a:lnTo>
                  <a:pt x="1397917" y="117845"/>
                </a:lnTo>
                <a:lnTo>
                  <a:pt x="1397917" y="203009"/>
                </a:lnTo>
                <a:lnTo>
                  <a:pt x="1749361" y="0"/>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a:p>
        </p:txBody>
      </p:sp>
      <p:sp>
        <p:nvSpPr>
          <p:cNvPr id="23" name="Picture Placeholder 22">
            <a:extLst>
              <a:ext uri="{FF2B5EF4-FFF2-40B4-BE49-F238E27FC236}">
                <a16:creationId xmlns:a16="http://schemas.microsoft.com/office/drawing/2014/main" id="{3DB0D338-2674-180B-E93A-670ED28C59B7}"/>
              </a:ext>
            </a:extLst>
          </p:cNvPr>
          <p:cNvSpPr>
            <a:spLocks noGrp="1"/>
          </p:cNvSpPr>
          <p:nvPr>
            <p:ph type="pic" sz="quarter" idx="10" hasCustomPrompt="1"/>
          </p:nvPr>
        </p:nvSpPr>
        <p:spPr>
          <a:xfrm>
            <a:off x="8396600" y="1997075"/>
            <a:ext cx="3529012" cy="4124325"/>
          </a:xfrm>
          <a:prstGeom prst="roundRect">
            <a:avLst/>
          </a:prstGeom>
          <a:solidFill>
            <a:srgbClr val="FFFF00"/>
          </a:solidFill>
        </p:spPr>
        <p:txBody>
          <a:bodyPr anchor="ctr"/>
          <a:lstStyle>
            <a:lvl1pPr marL="0" indent="0" algn="ctr">
              <a:buNone/>
              <a:defRPr/>
            </a:lvl1pPr>
          </a:lstStyle>
          <a:p>
            <a:r>
              <a:rPr lang="en-US"/>
              <a:t>&lt; Insert Photo &gt;</a:t>
            </a:r>
          </a:p>
        </p:txBody>
      </p:sp>
      <p:sp>
        <p:nvSpPr>
          <p:cNvPr id="25" name="Text Placeholder 24">
            <a:extLst>
              <a:ext uri="{FF2B5EF4-FFF2-40B4-BE49-F238E27FC236}">
                <a16:creationId xmlns:a16="http://schemas.microsoft.com/office/drawing/2014/main" id="{972FA998-D546-D840-3C52-A568B009BC18}"/>
              </a:ext>
            </a:extLst>
          </p:cNvPr>
          <p:cNvSpPr>
            <a:spLocks noGrp="1"/>
          </p:cNvSpPr>
          <p:nvPr>
            <p:ph type="body" sz="quarter" idx="11" hasCustomPrompt="1"/>
          </p:nvPr>
        </p:nvSpPr>
        <p:spPr>
          <a:xfrm>
            <a:off x="1130300" y="1997075"/>
            <a:ext cx="2095500" cy="519113"/>
          </a:xfrm>
        </p:spPr>
        <p:txBody>
          <a:bodyPr anchor="ctr">
            <a:noAutofit/>
          </a:bodyPr>
          <a:lstStyle>
            <a:lvl1pPr marL="0" indent="0" algn="r">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
        <p:nvSpPr>
          <p:cNvPr id="26" name="Text Placeholder 24">
            <a:extLst>
              <a:ext uri="{FF2B5EF4-FFF2-40B4-BE49-F238E27FC236}">
                <a16:creationId xmlns:a16="http://schemas.microsoft.com/office/drawing/2014/main" id="{8518D894-56E6-B835-C38F-EF070F3F9C37}"/>
              </a:ext>
            </a:extLst>
          </p:cNvPr>
          <p:cNvSpPr>
            <a:spLocks noGrp="1"/>
          </p:cNvSpPr>
          <p:nvPr>
            <p:ph type="body" sz="quarter" idx="12" hasCustomPrompt="1"/>
          </p:nvPr>
        </p:nvSpPr>
        <p:spPr>
          <a:xfrm>
            <a:off x="832511" y="2638233"/>
            <a:ext cx="2393289" cy="519113"/>
          </a:xfrm>
        </p:spPr>
        <p:txBody>
          <a:bodyPr anchor="ctr">
            <a:noAutofit/>
          </a:bodyPr>
          <a:lstStyle>
            <a:lvl1pPr marL="0" indent="0" algn="r">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2 &gt;</a:t>
            </a:r>
          </a:p>
        </p:txBody>
      </p:sp>
      <p:sp>
        <p:nvSpPr>
          <p:cNvPr id="27" name="Text Placeholder 24">
            <a:extLst>
              <a:ext uri="{FF2B5EF4-FFF2-40B4-BE49-F238E27FC236}">
                <a16:creationId xmlns:a16="http://schemas.microsoft.com/office/drawing/2014/main" id="{2BD72BBA-DAA1-5D75-85BA-D2054D776669}"/>
              </a:ext>
            </a:extLst>
          </p:cNvPr>
          <p:cNvSpPr>
            <a:spLocks noGrp="1"/>
          </p:cNvSpPr>
          <p:nvPr>
            <p:ph type="body" sz="quarter" idx="13" hasCustomPrompt="1"/>
          </p:nvPr>
        </p:nvSpPr>
        <p:spPr>
          <a:xfrm>
            <a:off x="514351" y="3285772"/>
            <a:ext cx="2711450" cy="519113"/>
          </a:xfrm>
        </p:spPr>
        <p:txBody>
          <a:bodyPr anchor="ctr">
            <a:noAutofit/>
          </a:bodyPr>
          <a:lstStyle>
            <a:lvl1pPr marL="0" indent="0" algn="r">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
        <p:nvSpPr>
          <p:cNvPr id="28" name="Text Placeholder 24">
            <a:extLst>
              <a:ext uri="{FF2B5EF4-FFF2-40B4-BE49-F238E27FC236}">
                <a16:creationId xmlns:a16="http://schemas.microsoft.com/office/drawing/2014/main" id="{C20265B8-C3DC-01F7-40E3-165808C4511D}"/>
              </a:ext>
            </a:extLst>
          </p:cNvPr>
          <p:cNvSpPr>
            <a:spLocks noGrp="1"/>
          </p:cNvSpPr>
          <p:nvPr>
            <p:ph type="body" sz="quarter" idx="14" hasCustomPrompt="1"/>
          </p:nvPr>
        </p:nvSpPr>
        <p:spPr>
          <a:xfrm>
            <a:off x="514351" y="4672784"/>
            <a:ext cx="2711450" cy="519113"/>
          </a:xfrm>
        </p:spPr>
        <p:txBody>
          <a:bodyPr anchor="ctr">
            <a:noAutofit/>
          </a:bodyPr>
          <a:lstStyle>
            <a:lvl1pPr marL="0" indent="0" algn="r">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
        <p:nvSpPr>
          <p:cNvPr id="29" name="Text Placeholder 24">
            <a:extLst>
              <a:ext uri="{FF2B5EF4-FFF2-40B4-BE49-F238E27FC236}">
                <a16:creationId xmlns:a16="http://schemas.microsoft.com/office/drawing/2014/main" id="{2B109A51-96FA-84EF-895A-91DBE6EC6C06}"/>
              </a:ext>
            </a:extLst>
          </p:cNvPr>
          <p:cNvSpPr>
            <a:spLocks noGrp="1"/>
          </p:cNvSpPr>
          <p:nvPr>
            <p:ph type="body" sz="quarter" idx="15" hasCustomPrompt="1"/>
          </p:nvPr>
        </p:nvSpPr>
        <p:spPr>
          <a:xfrm>
            <a:off x="832511" y="5316781"/>
            <a:ext cx="2393289" cy="519113"/>
          </a:xfrm>
        </p:spPr>
        <p:txBody>
          <a:bodyPr anchor="ctr">
            <a:noAutofit/>
          </a:bodyPr>
          <a:lstStyle>
            <a:lvl1pPr marL="0" indent="0" algn="r">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5 &gt;</a:t>
            </a:r>
          </a:p>
        </p:txBody>
      </p:sp>
      <p:sp>
        <p:nvSpPr>
          <p:cNvPr id="30" name="Text Placeholder 24">
            <a:extLst>
              <a:ext uri="{FF2B5EF4-FFF2-40B4-BE49-F238E27FC236}">
                <a16:creationId xmlns:a16="http://schemas.microsoft.com/office/drawing/2014/main" id="{ABF50116-9461-084D-040F-C464295DB188}"/>
              </a:ext>
            </a:extLst>
          </p:cNvPr>
          <p:cNvSpPr>
            <a:spLocks noGrp="1"/>
          </p:cNvSpPr>
          <p:nvPr>
            <p:ph type="body" sz="quarter" idx="16" hasCustomPrompt="1"/>
          </p:nvPr>
        </p:nvSpPr>
        <p:spPr>
          <a:xfrm>
            <a:off x="1130300" y="5955890"/>
            <a:ext cx="2095500" cy="519113"/>
          </a:xfrm>
        </p:spPr>
        <p:txBody>
          <a:bodyPr anchor="ctr">
            <a:noAutofit/>
          </a:bodyPr>
          <a:lstStyle>
            <a:lvl1pPr marL="0" indent="0" algn="r">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6 &gt;</a:t>
            </a:r>
          </a:p>
        </p:txBody>
      </p:sp>
    </p:spTree>
    <p:extLst>
      <p:ext uri="{BB962C8B-B14F-4D97-AF65-F5344CB8AC3E}">
        <p14:creationId xmlns:p14="http://schemas.microsoft.com/office/powerpoint/2010/main" val="1876390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8DB9-2C7E-0C0E-4CD5-9A363FA15643}"/>
              </a:ext>
            </a:extLst>
          </p:cNvPr>
          <p:cNvSpPr>
            <a:spLocks noGrp="1"/>
          </p:cNvSpPr>
          <p:nvPr>
            <p:ph type="title"/>
          </p:nvPr>
        </p:nvSpPr>
        <p:spPr/>
        <p:txBody>
          <a:bodyPr/>
          <a:lstStyle/>
          <a:p>
            <a:r>
              <a:rPr lang="en-US"/>
              <a:t>Click to edit Master title style</a:t>
            </a:r>
          </a:p>
        </p:txBody>
      </p:sp>
      <p:sp>
        <p:nvSpPr>
          <p:cNvPr id="34" name="Rectangle 33">
            <a:extLst>
              <a:ext uri="{FF2B5EF4-FFF2-40B4-BE49-F238E27FC236}">
                <a16:creationId xmlns:a16="http://schemas.microsoft.com/office/drawing/2014/main" id="{A792551A-3BDF-55D9-5B74-C3EF93E4B596}"/>
              </a:ext>
            </a:extLst>
          </p:cNvPr>
          <p:cNvSpPr/>
          <p:nvPr/>
        </p:nvSpPr>
        <p:spPr>
          <a:xfrm>
            <a:off x="0" y="2116737"/>
            <a:ext cx="952500" cy="952500"/>
          </a:xfrm>
          <a:prstGeom prst="rect">
            <a:avLst/>
          </a:prstGeom>
          <a:solidFill>
            <a:srgbClr val="0602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EE529FB-AEA5-F858-9BF1-154B9E20E35B}"/>
              </a:ext>
            </a:extLst>
          </p:cNvPr>
          <p:cNvSpPr/>
          <p:nvPr/>
        </p:nvSpPr>
        <p:spPr>
          <a:xfrm>
            <a:off x="0" y="4314825"/>
            <a:ext cx="952500" cy="9525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02AF9E3-B56A-61BF-A598-855D11919B3C}"/>
              </a:ext>
            </a:extLst>
          </p:cNvPr>
          <p:cNvSpPr/>
          <p:nvPr/>
        </p:nvSpPr>
        <p:spPr>
          <a:xfrm>
            <a:off x="0" y="5408505"/>
            <a:ext cx="952500" cy="952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9CB65D9C-9FDE-0EE0-6652-5360232E30BE}"/>
              </a:ext>
            </a:extLst>
          </p:cNvPr>
          <p:cNvSpPr/>
          <p:nvPr/>
        </p:nvSpPr>
        <p:spPr>
          <a:xfrm>
            <a:off x="0" y="3220236"/>
            <a:ext cx="952500" cy="952500"/>
          </a:xfrm>
          <a:prstGeom prst="rect">
            <a:avLst/>
          </a:prstGeom>
          <a:solidFill>
            <a:srgbClr val="3C1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74">
            <a:extLst>
              <a:ext uri="{FF2B5EF4-FFF2-40B4-BE49-F238E27FC236}">
                <a16:creationId xmlns:a16="http://schemas.microsoft.com/office/drawing/2014/main" id="{D55D3005-B885-490E-F7D6-4EF0D5C63263}"/>
              </a:ext>
            </a:extLst>
          </p:cNvPr>
          <p:cNvSpPr>
            <a:spLocks noGrp="1"/>
          </p:cNvSpPr>
          <p:nvPr>
            <p:ph type="body" sz="quarter" idx="10" hasCustomPrompt="1"/>
          </p:nvPr>
        </p:nvSpPr>
        <p:spPr>
          <a:xfrm rot="16200000">
            <a:off x="7348539" y="-1774229"/>
            <a:ext cx="952499" cy="8734426"/>
          </a:xfrm>
          <a:prstGeom prst="round2SameRect">
            <a:avLst>
              <a:gd name="adj1" fmla="val 50000"/>
              <a:gd name="adj2" fmla="val 0"/>
            </a:avLst>
          </a:prstGeom>
          <a:solidFill>
            <a:schemeClr val="bg1">
              <a:lumMod val="95000"/>
            </a:schemeClr>
          </a:solidFill>
        </p:spPr>
        <p:txBody>
          <a:bodyPr vert="vert" anchor="ctr">
            <a:noAutofit/>
          </a:bodyPr>
          <a:lstStyle>
            <a:lvl1pPr marL="0" indent="0">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Insert Text &gt;</a:t>
            </a:r>
          </a:p>
        </p:txBody>
      </p:sp>
      <p:sp>
        <p:nvSpPr>
          <p:cNvPr id="76" name="Text Placeholder 74">
            <a:extLst>
              <a:ext uri="{FF2B5EF4-FFF2-40B4-BE49-F238E27FC236}">
                <a16:creationId xmlns:a16="http://schemas.microsoft.com/office/drawing/2014/main" id="{9DCCFC8C-8DEF-CF80-1C6C-B57C755E37CA}"/>
              </a:ext>
            </a:extLst>
          </p:cNvPr>
          <p:cNvSpPr>
            <a:spLocks noGrp="1"/>
          </p:cNvSpPr>
          <p:nvPr>
            <p:ph type="body" sz="quarter" idx="11" hasCustomPrompt="1"/>
          </p:nvPr>
        </p:nvSpPr>
        <p:spPr>
          <a:xfrm rot="16200000">
            <a:off x="7348539" y="-670727"/>
            <a:ext cx="952499" cy="8734426"/>
          </a:xfrm>
          <a:prstGeom prst="round2SameRect">
            <a:avLst>
              <a:gd name="adj1" fmla="val 50000"/>
              <a:gd name="adj2" fmla="val 0"/>
            </a:avLst>
          </a:prstGeom>
          <a:noFill/>
          <a:ln>
            <a:solidFill>
              <a:schemeClr val="bg1">
                <a:lumMod val="85000"/>
              </a:schemeClr>
            </a:solidFill>
          </a:ln>
        </p:spPr>
        <p:txBody>
          <a:bodyPr vert="vert" anchor="ctr">
            <a:noAutofit/>
          </a:bodyPr>
          <a:lstStyle>
            <a:lvl1pPr marL="0" indent="0">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Insert Text &gt;</a:t>
            </a:r>
          </a:p>
        </p:txBody>
      </p:sp>
      <p:sp>
        <p:nvSpPr>
          <p:cNvPr id="77" name="Text Placeholder 74">
            <a:extLst>
              <a:ext uri="{FF2B5EF4-FFF2-40B4-BE49-F238E27FC236}">
                <a16:creationId xmlns:a16="http://schemas.microsoft.com/office/drawing/2014/main" id="{C48B711F-CF72-442E-8666-6048675B8BC2}"/>
              </a:ext>
            </a:extLst>
          </p:cNvPr>
          <p:cNvSpPr>
            <a:spLocks noGrp="1"/>
          </p:cNvSpPr>
          <p:nvPr>
            <p:ph type="body" sz="quarter" idx="12" hasCustomPrompt="1"/>
          </p:nvPr>
        </p:nvSpPr>
        <p:spPr>
          <a:xfrm rot="16200000">
            <a:off x="7348540" y="423407"/>
            <a:ext cx="952499" cy="8734426"/>
          </a:xfrm>
          <a:prstGeom prst="round2SameRect">
            <a:avLst>
              <a:gd name="adj1" fmla="val 50000"/>
              <a:gd name="adj2" fmla="val 0"/>
            </a:avLst>
          </a:prstGeom>
          <a:solidFill>
            <a:schemeClr val="bg1">
              <a:lumMod val="95000"/>
            </a:schemeClr>
          </a:solidFill>
        </p:spPr>
        <p:txBody>
          <a:bodyPr vert="vert" anchor="ctr">
            <a:noAutofit/>
          </a:bodyPr>
          <a:lstStyle>
            <a:lvl1pPr marL="0" indent="0">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Insert Text &gt;</a:t>
            </a:r>
          </a:p>
        </p:txBody>
      </p:sp>
      <p:sp>
        <p:nvSpPr>
          <p:cNvPr id="78" name="Text Placeholder 74">
            <a:extLst>
              <a:ext uri="{FF2B5EF4-FFF2-40B4-BE49-F238E27FC236}">
                <a16:creationId xmlns:a16="http://schemas.microsoft.com/office/drawing/2014/main" id="{1D831A85-DE7A-0CDA-96D3-54C5CCE0A8DA}"/>
              </a:ext>
            </a:extLst>
          </p:cNvPr>
          <p:cNvSpPr>
            <a:spLocks noGrp="1"/>
          </p:cNvSpPr>
          <p:nvPr>
            <p:ph type="body" sz="quarter" idx="13" hasCustomPrompt="1"/>
          </p:nvPr>
        </p:nvSpPr>
        <p:spPr>
          <a:xfrm rot="16200000">
            <a:off x="7348540" y="1517542"/>
            <a:ext cx="952499" cy="8734426"/>
          </a:xfrm>
          <a:prstGeom prst="round2SameRect">
            <a:avLst>
              <a:gd name="adj1" fmla="val 50000"/>
              <a:gd name="adj2" fmla="val 0"/>
            </a:avLst>
          </a:prstGeom>
          <a:noFill/>
          <a:ln>
            <a:solidFill>
              <a:schemeClr val="bg1">
                <a:lumMod val="85000"/>
              </a:schemeClr>
            </a:solidFill>
          </a:ln>
        </p:spPr>
        <p:txBody>
          <a:bodyPr vert="vert" anchor="ctr">
            <a:noAutofit/>
          </a:bodyPr>
          <a:lstStyle>
            <a:lvl1pPr marL="0" indent="0">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Insert Text &gt;</a:t>
            </a:r>
          </a:p>
        </p:txBody>
      </p:sp>
      <p:sp>
        <p:nvSpPr>
          <p:cNvPr id="79" name="Text Placeholder 74">
            <a:extLst>
              <a:ext uri="{FF2B5EF4-FFF2-40B4-BE49-F238E27FC236}">
                <a16:creationId xmlns:a16="http://schemas.microsoft.com/office/drawing/2014/main" id="{B77D40FD-7449-30B2-EAF6-99DFD33999AA}"/>
              </a:ext>
            </a:extLst>
          </p:cNvPr>
          <p:cNvSpPr>
            <a:spLocks noGrp="1"/>
          </p:cNvSpPr>
          <p:nvPr>
            <p:ph type="body" sz="quarter" idx="14" hasCustomPrompt="1"/>
          </p:nvPr>
        </p:nvSpPr>
        <p:spPr>
          <a:xfrm rot="5400000">
            <a:off x="1676400" y="1392836"/>
            <a:ext cx="952501" cy="2400299"/>
          </a:xfrm>
          <a:prstGeom prst="round2SameRect">
            <a:avLst>
              <a:gd name="adj1" fmla="val 50000"/>
              <a:gd name="adj2" fmla="val 0"/>
            </a:avLst>
          </a:prstGeom>
          <a:solidFill>
            <a:srgbClr val="3C1820"/>
          </a:solidFill>
        </p:spPr>
        <p:txBody>
          <a:bodyPr vert="vert270" anchor="ctr">
            <a:noAutofit/>
          </a:bodyPr>
          <a:lstStyle>
            <a:lvl1pPr marL="91440" indent="0">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81" name="Text Placeholder 74">
            <a:extLst>
              <a:ext uri="{FF2B5EF4-FFF2-40B4-BE49-F238E27FC236}">
                <a16:creationId xmlns:a16="http://schemas.microsoft.com/office/drawing/2014/main" id="{A936240B-1CA4-A8E1-8A3C-334058AEE828}"/>
              </a:ext>
            </a:extLst>
          </p:cNvPr>
          <p:cNvSpPr>
            <a:spLocks noGrp="1"/>
          </p:cNvSpPr>
          <p:nvPr>
            <p:ph type="body" sz="quarter" idx="15" hasCustomPrompt="1"/>
          </p:nvPr>
        </p:nvSpPr>
        <p:spPr>
          <a:xfrm rot="5400000">
            <a:off x="1676400" y="2489782"/>
            <a:ext cx="952501" cy="2400299"/>
          </a:xfrm>
          <a:prstGeom prst="round2SameRect">
            <a:avLst>
              <a:gd name="adj1" fmla="val 50000"/>
              <a:gd name="adj2" fmla="val 0"/>
            </a:avLst>
          </a:prstGeom>
          <a:solidFill>
            <a:srgbClr val="5A2330"/>
          </a:solidFill>
        </p:spPr>
        <p:txBody>
          <a:bodyPr vert="vert270" anchor="ctr">
            <a:noAutofit/>
          </a:bodyPr>
          <a:lstStyle>
            <a:lvl1pPr marL="91440" indent="0">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82" name="Text Placeholder 74">
            <a:extLst>
              <a:ext uri="{FF2B5EF4-FFF2-40B4-BE49-F238E27FC236}">
                <a16:creationId xmlns:a16="http://schemas.microsoft.com/office/drawing/2014/main" id="{968DDFC6-64F2-0414-0D05-527A186831B6}"/>
              </a:ext>
            </a:extLst>
          </p:cNvPr>
          <p:cNvSpPr>
            <a:spLocks noGrp="1"/>
          </p:cNvSpPr>
          <p:nvPr>
            <p:ph type="body" sz="quarter" idx="16" hasCustomPrompt="1"/>
          </p:nvPr>
        </p:nvSpPr>
        <p:spPr>
          <a:xfrm rot="5400000">
            <a:off x="1676400" y="3586728"/>
            <a:ext cx="952501" cy="2400299"/>
          </a:xfrm>
          <a:prstGeom prst="round2SameRect">
            <a:avLst>
              <a:gd name="adj1" fmla="val 50000"/>
              <a:gd name="adj2" fmla="val 0"/>
            </a:avLst>
          </a:prstGeom>
          <a:solidFill>
            <a:srgbClr val="782F40"/>
          </a:solidFill>
        </p:spPr>
        <p:txBody>
          <a:bodyPr vert="vert270" anchor="ctr">
            <a:noAutofit/>
          </a:bodyPr>
          <a:lstStyle>
            <a:lvl1pPr marL="91440" indent="0">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83" name="Text Placeholder 74">
            <a:extLst>
              <a:ext uri="{FF2B5EF4-FFF2-40B4-BE49-F238E27FC236}">
                <a16:creationId xmlns:a16="http://schemas.microsoft.com/office/drawing/2014/main" id="{EEA0979E-EB9D-8FE8-1D21-B7256FE36B54}"/>
              </a:ext>
            </a:extLst>
          </p:cNvPr>
          <p:cNvSpPr>
            <a:spLocks noGrp="1"/>
          </p:cNvSpPr>
          <p:nvPr>
            <p:ph type="body" sz="quarter" idx="17" hasCustomPrompt="1"/>
          </p:nvPr>
        </p:nvSpPr>
        <p:spPr>
          <a:xfrm rot="5400000">
            <a:off x="1676400" y="4674149"/>
            <a:ext cx="952501" cy="2400299"/>
          </a:xfrm>
          <a:prstGeom prst="round2SameRect">
            <a:avLst>
              <a:gd name="adj1" fmla="val 50000"/>
              <a:gd name="adj2" fmla="val 0"/>
            </a:avLst>
          </a:prstGeom>
          <a:solidFill>
            <a:srgbClr val="782F40">
              <a:alpha val="80000"/>
            </a:srgbClr>
          </a:solidFill>
        </p:spPr>
        <p:txBody>
          <a:bodyPr vert="vert270" anchor="ctr">
            <a:noAutofit/>
          </a:bodyPr>
          <a:lstStyle>
            <a:lvl1pPr marL="91440" indent="0">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84" name="Picture Placeholder 4">
            <a:extLst>
              <a:ext uri="{FF2B5EF4-FFF2-40B4-BE49-F238E27FC236}">
                <a16:creationId xmlns:a16="http://schemas.microsoft.com/office/drawing/2014/main" id="{4410482E-3399-B8E0-F718-8A3D1EFB7EA7}"/>
              </a:ext>
            </a:extLst>
          </p:cNvPr>
          <p:cNvSpPr>
            <a:spLocks noGrp="1"/>
          </p:cNvSpPr>
          <p:nvPr>
            <p:ph type="pic" sz="quarter" idx="22" hasCustomPrompt="1"/>
          </p:nvPr>
        </p:nvSpPr>
        <p:spPr>
          <a:xfrm>
            <a:off x="9524" y="2169402"/>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85" name="Picture Placeholder 4">
            <a:extLst>
              <a:ext uri="{FF2B5EF4-FFF2-40B4-BE49-F238E27FC236}">
                <a16:creationId xmlns:a16="http://schemas.microsoft.com/office/drawing/2014/main" id="{CEDC9358-C5C5-5ADD-608F-8DB5B8A71120}"/>
              </a:ext>
            </a:extLst>
          </p:cNvPr>
          <p:cNvSpPr>
            <a:spLocks noGrp="1"/>
          </p:cNvSpPr>
          <p:nvPr>
            <p:ph type="pic" sz="quarter" idx="23" hasCustomPrompt="1"/>
          </p:nvPr>
        </p:nvSpPr>
        <p:spPr>
          <a:xfrm>
            <a:off x="9524" y="3282861"/>
            <a:ext cx="914400" cy="849239"/>
          </a:xfrm>
          <a:prstGeom prst="rect">
            <a:avLst/>
          </a:prstGeom>
        </p:spPr>
        <p:txBody>
          <a:bodyPr anchor="ctr">
            <a:normAutofit/>
          </a:bodyPr>
          <a:lstStyle>
            <a:lvl1pPr marL="0" indent="0" algn="ctr">
              <a:buNone/>
              <a:defRPr sz="1400">
                <a:highlight>
                  <a:srgbClr val="FF0000"/>
                </a:highlight>
              </a:defRPr>
            </a:lvl1pPr>
          </a:lstStyle>
          <a:p>
            <a:r>
              <a:rPr lang="en-US"/>
              <a:t>Select Frame &gt; Insert &gt; Icon</a:t>
            </a:r>
          </a:p>
        </p:txBody>
      </p:sp>
      <p:sp>
        <p:nvSpPr>
          <p:cNvPr id="86" name="Picture Placeholder 4">
            <a:extLst>
              <a:ext uri="{FF2B5EF4-FFF2-40B4-BE49-F238E27FC236}">
                <a16:creationId xmlns:a16="http://schemas.microsoft.com/office/drawing/2014/main" id="{6D1576BE-35FB-56B4-BA69-3656129BCDF6}"/>
              </a:ext>
            </a:extLst>
          </p:cNvPr>
          <p:cNvSpPr>
            <a:spLocks noGrp="1"/>
          </p:cNvSpPr>
          <p:nvPr>
            <p:ph type="pic" sz="quarter" idx="24" hasCustomPrompt="1"/>
          </p:nvPr>
        </p:nvSpPr>
        <p:spPr>
          <a:xfrm>
            <a:off x="9524" y="4351338"/>
            <a:ext cx="914400" cy="849239"/>
          </a:xfrm>
          <a:prstGeom prst="rect">
            <a:avLst/>
          </a:prstGeom>
        </p:spPr>
        <p:txBody>
          <a:bodyPr anchor="ctr">
            <a:normAutofit/>
          </a:bodyPr>
          <a:lstStyle>
            <a:lvl1pPr marL="0" indent="0" algn="ctr">
              <a:buNone/>
              <a:defRPr sz="1400">
                <a:highlight>
                  <a:srgbClr val="FF0000"/>
                </a:highlight>
              </a:defRPr>
            </a:lvl1pPr>
          </a:lstStyle>
          <a:p>
            <a:r>
              <a:rPr lang="en-US"/>
              <a:t>&lt; Insert Icon &gt;</a:t>
            </a:r>
          </a:p>
        </p:txBody>
      </p:sp>
      <p:sp>
        <p:nvSpPr>
          <p:cNvPr id="87" name="Picture Placeholder 4">
            <a:extLst>
              <a:ext uri="{FF2B5EF4-FFF2-40B4-BE49-F238E27FC236}">
                <a16:creationId xmlns:a16="http://schemas.microsoft.com/office/drawing/2014/main" id="{5F62A62D-0832-5808-B270-8B97987DCE70}"/>
              </a:ext>
            </a:extLst>
          </p:cNvPr>
          <p:cNvSpPr>
            <a:spLocks noGrp="1"/>
          </p:cNvSpPr>
          <p:nvPr>
            <p:ph type="pic" sz="quarter" idx="25" hasCustomPrompt="1"/>
          </p:nvPr>
        </p:nvSpPr>
        <p:spPr>
          <a:xfrm>
            <a:off x="9524" y="5464797"/>
            <a:ext cx="914400" cy="849239"/>
          </a:xfrm>
          <a:prstGeom prst="rect">
            <a:avLst/>
          </a:prstGeom>
        </p:spPr>
        <p:txBody>
          <a:bodyPr anchor="ctr">
            <a:normAutofit/>
          </a:bodyPr>
          <a:lstStyle>
            <a:lvl1pPr marL="0" indent="0" algn="ctr">
              <a:buNone/>
              <a:defRPr sz="1400">
                <a:highlight>
                  <a:srgbClr val="FF0000"/>
                </a:highlight>
              </a:defRPr>
            </a:lvl1pPr>
          </a:lstStyle>
          <a:p>
            <a:r>
              <a:rPr lang="en-US"/>
              <a:t>Select Frame &gt; Insert &gt; Icon</a:t>
            </a:r>
          </a:p>
        </p:txBody>
      </p:sp>
    </p:spTree>
    <p:extLst>
      <p:ext uri="{BB962C8B-B14F-4D97-AF65-F5344CB8AC3E}">
        <p14:creationId xmlns:p14="http://schemas.microsoft.com/office/powerpoint/2010/main" val="1258217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9" name="Text Placeholder 24">
            <a:extLst>
              <a:ext uri="{FF2B5EF4-FFF2-40B4-BE49-F238E27FC236}">
                <a16:creationId xmlns:a16="http://schemas.microsoft.com/office/drawing/2014/main" id="{C687CC8B-F5B4-6405-037A-631CA0F7581B}"/>
              </a:ext>
            </a:extLst>
          </p:cNvPr>
          <p:cNvSpPr>
            <a:spLocks noGrp="1"/>
          </p:cNvSpPr>
          <p:nvPr>
            <p:ph type="body" sz="quarter" idx="11" hasCustomPrompt="1"/>
          </p:nvPr>
        </p:nvSpPr>
        <p:spPr>
          <a:xfrm>
            <a:off x="5714020" y="945541"/>
            <a:ext cx="2652101" cy="552450"/>
          </a:xfrm>
          <a:prstGeom prst="roundRect">
            <a:avLst/>
          </a:prstGeom>
          <a:solidFill>
            <a:schemeClr val="bg1">
              <a:lumMod val="85000"/>
            </a:schemeClr>
          </a:solidFill>
        </p:spPr>
        <p:txBody>
          <a:bodyPr anchor="ctr">
            <a:noAutofit/>
          </a:bodyPr>
          <a:lstStyle>
            <a:lvl1pPr marL="0" indent="0" algn="r">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
        <p:nvSpPr>
          <p:cNvPr id="2" name="Title 1">
            <a:extLst>
              <a:ext uri="{FF2B5EF4-FFF2-40B4-BE49-F238E27FC236}">
                <a16:creationId xmlns:a16="http://schemas.microsoft.com/office/drawing/2014/main" id="{6FF6CB6E-4312-C0CB-B5E1-5BD3FDDA8325}"/>
              </a:ext>
            </a:extLst>
          </p:cNvPr>
          <p:cNvSpPr>
            <a:spLocks noGrp="1"/>
          </p:cNvSpPr>
          <p:nvPr>
            <p:ph type="title"/>
          </p:nvPr>
        </p:nvSpPr>
        <p:spPr>
          <a:xfrm>
            <a:off x="838200" y="411162"/>
            <a:ext cx="4635500" cy="6035675"/>
          </a:xfrm>
          <a:prstGeom prst="rect">
            <a:avLst/>
          </a:prstGeom>
          <a:ln w="28575">
            <a:noFill/>
          </a:ln>
        </p:spPr>
        <p:txBody>
          <a:bodyPr/>
          <a:lstStyle/>
          <a:p>
            <a:r>
              <a:rPr lang="en-US"/>
              <a:t>Click to edit Master title style</a:t>
            </a:r>
          </a:p>
        </p:txBody>
      </p:sp>
      <p:sp>
        <p:nvSpPr>
          <p:cNvPr id="3" name="Freeform 53">
            <a:extLst>
              <a:ext uri="{FF2B5EF4-FFF2-40B4-BE49-F238E27FC236}">
                <a16:creationId xmlns:a16="http://schemas.microsoft.com/office/drawing/2014/main" id="{B4076477-29DE-3939-E640-189A45151D3F}"/>
              </a:ext>
            </a:extLst>
          </p:cNvPr>
          <p:cNvSpPr/>
          <p:nvPr userDrawn="1"/>
        </p:nvSpPr>
        <p:spPr>
          <a:xfrm rot="10800000">
            <a:off x="8486280" y="5534280"/>
            <a:ext cx="696316" cy="912557"/>
          </a:xfrm>
          <a:custGeom>
            <a:avLst/>
            <a:gdLst>
              <a:gd name="connsiteX0" fmla="*/ 377556 w 1052774"/>
              <a:gd name="connsiteY0" fmla="*/ 0 h 1379713"/>
              <a:gd name="connsiteX1" fmla="*/ 675218 w 1052774"/>
              <a:gd name="connsiteY1" fmla="*/ 0 h 1379713"/>
              <a:gd name="connsiteX2" fmla="*/ 1052774 w 1052774"/>
              <a:gd name="connsiteY2" fmla="*/ 377556 h 1379713"/>
              <a:gd name="connsiteX3" fmla="*/ 1052774 w 1052774"/>
              <a:gd name="connsiteY3" fmla="*/ 1008038 h 1379713"/>
              <a:gd name="connsiteX4" fmla="*/ 751309 w 1052774"/>
              <a:gd name="connsiteY4" fmla="*/ 1377923 h 1379713"/>
              <a:gd name="connsiteX5" fmla="*/ 733556 w 1052774"/>
              <a:gd name="connsiteY5" fmla="*/ 1379713 h 1379713"/>
              <a:gd name="connsiteX6" fmla="*/ 733556 w 1052774"/>
              <a:gd name="connsiteY6" fmla="*/ 1136263 h 1379713"/>
              <a:gd name="connsiteX7" fmla="*/ 771578 w 1052774"/>
              <a:gd name="connsiteY7" fmla="*/ 1110628 h 1379713"/>
              <a:gd name="connsiteX8" fmla="*/ 818090 w 1052774"/>
              <a:gd name="connsiteY8" fmla="*/ 998337 h 1379713"/>
              <a:gd name="connsiteX9" fmla="*/ 818090 w 1052774"/>
              <a:gd name="connsiteY9" fmla="*/ 387257 h 1379713"/>
              <a:gd name="connsiteX10" fmla="*/ 659287 w 1052774"/>
              <a:gd name="connsiteY10" fmla="*/ 228454 h 1379713"/>
              <a:gd name="connsiteX11" fmla="*/ 393487 w 1052774"/>
              <a:gd name="connsiteY11" fmla="*/ 228454 h 1379713"/>
              <a:gd name="connsiteX12" fmla="*/ 234684 w 1052774"/>
              <a:gd name="connsiteY12" fmla="*/ 387257 h 1379713"/>
              <a:gd name="connsiteX13" fmla="*/ 234684 w 1052774"/>
              <a:gd name="connsiteY13" fmla="*/ 998337 h 1379713"/>
              <a:gd name="connsiteX14" fmla="*/ 281197 w 1052774"/>
              <a:gd name="connsiteY14" fmla="*/ 1110628 h 1379713"/>
              <a:gd name="connsiteX15" fmla="*/ 319218 w 1052774"/>
              <a:gd name="connsiteY15" fmla="*/ 1136263 h 1379713"/>
              <a:gd name="connsiteX16" fmla="*/ 319218 w 1052774"/>
              <a:gd name="connsiteY16" fmla="*/ 1379713 h 1379713"/>
              <a:gd name="connsiteX17" fmla="*/ 301466 w 1052774"/>
              <a:gd name="connsiteY17" fmla="*/ 1377923 h 1379713"/>
              <a:gd name="connsiteX18" fmla="*/ 0 w 1052774"/>
              <a:gd name="connsiteY18" fmla="*/ 1008038 h 1379713"/>
              <a:gd name="connsiteX19" fmla="*/ 0 w 1052774"/>
              <a:gd name="connsiteY19" fmla="*/ 377556 h 1379713"/>
              <a:gd name="connsiteX20" fmla="*/ 377556 w 1052774"/>
              <a:gd name="connsiteY20" fmla="*/ 0 h 137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2774" h="1379713">
                <a:moveTo>
                  <a:pt x="377556" y="0"/>
                </a:moveTo>
                <a:lnTo>
                  <a:pt x="675218" y="0"/>
                </a:lnTo>
                <a:cubicBezTo>
                  <a:pt x="883736" y="0"/>
                  <a:pt x="1052774" y="169038"/>
                  <a:pt x="1052774" y="377556"/>
                </a:cubicBezTo>
                <a:lnTo>
                  <a:pt x="1052774" y="1008038"/>
                </a:lnTo>
                <a:cubicBezTo>
                  <a:pt x="1052774" y="1190491"/>
                  <a:pt x="923355" y="1342718"/>
                  <a:pt x="751309" y="1377923"/>
                </a:cubicBezTo>
                <a:lnTo>
                  <a:pt x="733556" y="1379713"/>
                </a:lnTo>
                <a:lnTo>
                  <a:pt x="733556" y="1136263"/>
                </a:lnTo>
                <a:lnTo>
                  <a:pt x="771578" y="1110628"/>
                </a:lnTo>
                <a:cubicBezTo>
                  <a:pt x="800316" y="1081890"/>
                  <a:pt x="818090" y="1042189"/>
                  <a:pt x="818090" y="998337"/>
                </a:cubicBezTo>
                <a:lnTo>
                  <a:pt x="818090" y="387257"/>
                </a:lnTo>
                <a:cubicBezTo>
                  <a:pt x="818090" y="299553"/>
                  <a:pt x="746991" y="228454"/>
                  <a:pt x="659287" y="228454"/>
                </a:cubicBezTo>
                <a:lnTo>
                  <a:pt x="393487" y="228454"/>
                </a:lnTo>
                <a:cubicBezTo>
                  <a:pt x="305783" y="228454"/>
                  <a:pt x="234684" y="299553"/>
                  <a:pt x="234684" y="387257"/>
                </a:cubicBezTo>
                <a:lnTo>
                  <a:pt x="234684" y="998337"/>
                </a:lnTo>
                <a:cubicBezTo>
                  <a:pt x="234684" y="1042189"/>
                  <a:pt x="252459" y="1081890"/>
                  <a:pt x="281197" y="1110628"/>
                </a:cubicBezTo>
                <a:lnTo>
                  <a:pt x="319218" y="1136263"/>
                </a:lnTo>
                <a:lnTo>
                  <a:pt x="319218" y="1379713"/>
                </a:lnTo>
                <a:lnTo>
                  <a:pt x="301466" y="1377923"/>
                </a:lnTo>
                <a:cubicBezTo>
                  <a:pt x="129420" y="1342718"/>
                  <a:pt x="0" y="1190491"/>
                  <a:pt x="0" y="1008038"/>
                </a:cubicBezTo>
                <a:lnTo>
                  <a:pt x="0" y="377556"/>
                </a:lnTo>
                <a:cubicBezTo>
                  <a:pt x="0" y="169038"/>
                  <a:pt x="169038" y="0"/>
                  <a:pt x="377556"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66">
            <a:extLst>
              <a:ext uri="{FF2B5EF4-FFF2-40B4-BE49-F238E27FC236}">
                <a16:creationId xmlns:a16="http://schemas.microsoft.com/office/drawing/2014/main" id="{65221A66-77C6-BB1A-D796-5F33FE525454}"/>
              </a:ext>
            </a:extLst>
          </p:cNvPr>
          <p:cNvSpPr/>
          <p:nvPr userDrawn="1"/>
        </p:nvSpPr>
        <p:spPr>
          <a:xfrm rot="10800000">
            <a:off x="8486280" y="4315157"/>
            <a:ext cx="211135" cy="904766"/>
          </a:xfrm>
          <a:custGeom>
            <a:avLst/>
            <a:gdLst>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81197 w 1052774"/>
              <a:gd name="connsiteY19" fmla="*/ 1104747 h 1367935"/>
              <a:gd name="connsiteX20" fmla="*/ 319218 w 1052774"/>
              <a:gd name="connsiteY20" fmla="*/ 1130382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25" fmla="*/ 319218 w 1052774"/>
              <a:gd name="connsiteY25"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81197 w 1052774"/>
              <a:gd name="connsiteY19" fmla="*/ 1104747 h 1367935"/>
              <a:gd name="connsiteX20" fmla="*/ 230594 w 1052774"/>
              <a:gd name="connsiteY20" fmla="*/ 1350043 h 1367935"/>
              <a:gd name="connsiteX21" fmla="*/ 0 w 1052774"/>
              <a:gd name="connsiteY21" fmla="*/ 1002157 h 1367935"/>
              <a:gd name="connsiteX22" fmla="*/ 0 w 1052774"/>
              <a:gd name="connsiteY22" fmla="*/ 371675 h 1367935"/>
              <a:gd name="connsiteX23" fmla="*/ 301466 w 1052774"/>
              <a:gd name="connsiteY23" fmla="*/ 1790 h 1367935"/>
              <a:gd name="connsiteX24" fmla="*/ 319218 w 1052774"/>
              <a:gd name="connsiteY24"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30594 w 1052774"/>
              <a:gd name="connsiteY19" fmla="*/ 1350043 h 1367935"/>
              <a:gd name="connsiteX20" fmla="*/ 0 w 1052774"/>
              <a:gd name="connsiteY20" fmla="*/ 1002157 h 1367935"/>
              <a:gd name="connsiteX21" fmla="*/ 0 w 1052774"/>
              <a:gd name="connsiteY21" fmla="*/ 371675 h 1367935"/>
              <a:gd name="connsiteX22" fmla="*/ 301466 w 1052774"/>
              <a:gd name="connsiteY22" fmla="*/ 1790 h 1367935"/>
              <a:gd name="connsiteX23" fmla="*/ 319218 w 1052774"/>
              <a:gd name="connsiteY23"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0594 w 1052774"/>
              <a:gd name="connsiteY18" fmla="*/ 1350043 h 1367935"/>
              <a:gd name="connsiteX19" fmla="*/ 0 w 1052774"/>
              <a:gd name="connsiteY19" fmla="*/ 1002157 h 1367935"/>
              <a:gd name="connsiteX20" fmla="*/ 0 w 1052774"/>
              <a:gd name="connsiteY20" fmla="*/ 371675 h 1367935"/>
              <a:gd name="connsiteX21" fmla="*/ 301466 w 1052774"/>
              <a:gd name="connsiteY21" fmla="*/ 1790 h 1367935"/>
              <a:gd name="connsiteX22" fmla="*/ 319218 w 1052774"/>
              <a:gd name="connsiteY22"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0 w 1052774"/>
              <a:gd name="connsiteY18" fmla="*/ 1002157 h 1367935"/>
              <a:gd name="connsiteX19" fmla="*/ 0 w 1052774"/>
              <a:gd name="connsiteY19" fmla="*/ 371675 h 1367935"/>
              <a:gd name="connsiteX20" fmla="*/ 301466 w 1052774"/>
              <a:gd name="connsiteY20" fmla="*/ 1790 h 1367935"/>
              <a:gd name="connsiteX21" fmla="*/ 319218 w 1052774"/>
              <a:gd name="connsiteY21" fmla="*/ 0 h 1367935"/>
              <a:gd name="connsiteX0" fmla="*/ 734005 w 1053223"/>
              <a:gd name="connsiteY0" fmla="*/ 0 h 1367935"/>
              <a:gd name="connsiteX1" fmla="*/ 751758 w 1053223"/>
              <a:gd name="connsiteY1" fmla="*/ 1790 h 1367935"/>
              <a:gd name="connsiteX2" fmla="*/ 1053223 w 1053223"/>
              <a:gd name="connsiteY2" fmla="*/ 371675 h 1367935"/>
              <a:gd name="connsiteX3" fmla="*/ 1053223 w 1053223"/>
              <a:gd name="connsiteY3" fmla="*/ 1002157 h 1367935"/>
              <a:gd name="connsiteX4" fmla="*/ 822629 w 1053223"/>
              <a:gd name="connsiteY4" fmla="*/ 1350043 h 1367935"/>
              <a:gd name="connsiteX5" fmla="*/ 734004 w 1053223"/>
              <a:gd name="connsiteY5" fmla="*/ 1367935 h 1367935"/>
              <a:gd name="connsiteX6" fmla="*/ 734004 w 1053223"/>
              <a:gd name="connsiteY6" fmla="*/ 1130382 h 1367935"/>
              <a:gd name="connsiteX7" fmla="*/ 772027 w 1053223"/>
              <a:gd name="connsiteY7" fmla="*/ 1104747 h 1367935"/>
              <a:gd name="connsiteX8" fmla="*/ 818539 w 1053223"/>
              <a:gd name="connsiteY8" fmla="*/ 992456 h 1367935"/>
              <a:gd name="connsiteX9" fmla="*/ 818539 w 1053223"/>
              <a:gd name="connsiteY9" fmla="*/ 381376 h 1367935"/>
              <a:gd name="connsiteX10" fmla="*/ 772027 w 1053223"/>
              <a:gd name="connsiteY10" fmla="*/ 269086 h 1367935"/>
              <a:gd name="connsiteX11" fmla="*/ 734005 w 1053223"/>
              <a:gd name="connsiteY11" fmla="*/ 243451 h 1367935"/>
              <a:gd name="connsiteX12" fmla="*/ 734005 w 1053223"/>
              <a:gd name="connsiteY12" fmla="*/ 72928 h 1367935"/>
              <a:gd name="connsiteX13" fmla="*/ 734005 w 1053223"/>
              <a:gd name="connsiteY13" fmla="*/ 0 h 1367935"/>
              <a:gd name="connsiteX14" fmla="*/ 319667 w 1053223"/>
              <a:gd name="connsiteY14" fmla="*/ 0 h 1367935"/>
              <a:gd name="connsiteX15" fmla="*/ 319667 w 1053223"/>
              <a:gd name="connsiteY15" fmla="*/ 243451 h 1367935"/>
              <a:gd name="connsiteX16" fmla="*/ 281646 w 1053223"/>
              <a:gd name="connsiteY16" fmla="*/ 269086 h 1367935"/>
              <a:gd name="connsiteX17" fmla="*/ 235133 w 1053223"/>
              <a:gd name="connsiteY17" fmla="*/ 381376 h 1367935"/>
              <a:gd name="connsiteX18" fmla="*/ 449 w 1053223"/>
              <a:gd name="connsiteY18" fmla="*/ 371675 h 1367935"/>
              <a:gd name="connsiteX19" fmla="*/ 301915 w 1053223"/>
              <a:gd name="connsiteY19" fmla="*/ 1790 h 1367935"/>
              <a:gd name="connsiteX20" fmla="*/ 319667 w 1053223"/>
              <a:gd name="connsiteY20" fmla="*/ 0 h 1367935"/>
              <a:gd name="connsiteX0" fmla="*/ 733593 w 1052811"/>
              <a:gd name="connsiteY0" fmla="*/ 0 h 1367935"/>
              <a:gd name="connsiteX1" fmla="*/ 751346 w 1052811"/>
              <a:gd name="connsiteY1" fmla="*/ 1790 h 1367935"/>
              <a:gd name="connsiteX2" fmla="*/ 1052811 w 1052811"/>
              <a:gd name="connsiteY2" fmla="*/ 371675 h 1367935"/>
              <a:gd name="connsiteX3" fmla="*/ 1052811 w 1052811"/>
              <a:gd name="connsiteY3" fmla="*/ 1002157 h 1367935"/>
              <a:gd name="connsiteX4" fmla="*/ 822217 w 1052811"/>
              <a:gd name="connsiteY4" fmla="*/ 1350043 h 1367935"/>
              <a:gd name="connsiteX5" fmla="*/ 733592 w 1052811"/>
              <a:gd name="connsiteY5" fmla="*/ 1367935 h 1367935"/>
              <a:gd name="connsiteX6" fmla="*/ 733592 w 1052811"/>
              <a:gd name="connsiteY6" fmla="*/ 1130382 h 1367935"/>
              <a:gd name="connsiteX7" fmla="*/ 771615 w 1052811"/>
              <a:gd name="connsiteY7" fmla="*/ 1104747 h 1367935"/>
              <a:gd name="connsiteX8" fmla="*/ 818127 w 1052811"/>
              <a:gd name="connsiteY8" fmla="*/ 992456 h 1367935"/>
              <a:gd name="connsiteX9" fmla="*/ 818127 w 1052811"/>
              <a:gd name="connsiteY9" fmla="*/ 381376 h 1367935"/>
              <a:gd name="connsiteX10" fmla="*/ 771615 w 1052811"/>
              <a:gd name="connsiteY10" fmla="*/ 269086 h 1367935"/>
              <a:gd name="connsiteX11" fmla="*/ 733593 w 1052811"/>
              <a:gd name="connsiteY11" fmla="*/ 243451 h 1367935"/>
              <a:gd name="connsiteX12" fmla="*/ 733593 w 1052811"/>
              <a:gd name="connsiteY12" fmla="*/ 72928 h 1367935"/>
              <a:gd name="connsiteX13" fmla="*/ 733593 w 1052811"/>
              <a:gd name="connsiteY13" fmla="*/ 0 h 1367935"/>
              <a:gd name="connsiteX14" fmla="*/ 319255 w 1052811"/>
              <a:gd name="connsiteY14" fmla="*/ 0 h 1367935"/>
              <a:gd name="connsiteX15" fmla="*/ 319255 w 1052811"/>
              <a:gd name="connsiteY15" fmla="*/ 243451 h 1367935"/>
              <a:gd name="connsiteX16" fmla="*/ 281234 w 1052811"/>
              <a:gd name="connsiteY16" fmla="*/ 269086 h 1367935"/>
              <a:gd name="connsiteX17" fmla="*/ 37 w 1052811"/>
              <a:gd name="connsiteY17" fmla="*/ 371675 h 1367935"/>
              <a:gd name="connsiteX18" fmla="*/ 301503 w 1052811"/>
              <a:gd name="connsiteY18" fmla="*/ 1790 h 1367935"/>
              <a:gd name="connsiteX19" fmla="*/ 319255 w 1052811"/>
              <a:gd name="connsiteY19" fmla="*/ 0 h 1367935"/>
              <a:gd name="connsiteX0" fmla="*/ 452704 w 771922"/>
              <a:gd name="connsiteY0" fmla="*/ 0 h 1367935"/>
              <a:gd name="connsiteX1" fmla="*/ 470457 w 771922"/>
              <a:gd name="connsiteY1" fmla="*/ 1790 h 1367935"/>
              <a:gd name="connsiteX2" fmla="*/ 771922 w 771922"/>
              <a:gd name="connsiteY2" fmla="*/ 371675 h 1367935"/>
              <a:gd name="connsiteX3" fmla="*/ 771922 w 771922"/>
              <a:gd name="connsiteY3" fmla="*/ 1002157 h 1367935"/>
              <a:gd name="connsiteX4" fmla="*/ 541328 w 771922"/>
              <a:gd name="connsiteY4" fmla="*/ 1350043 h 1367935"/>
              <a:gd name="connsiteX5" fmla="*/ 452703 w 771922"/>
              <a:gd name="connsiteY5" fmla="*/ 1367935 h 1367935"/>
              <a:gd name="connsiteX6" fmla="*/ 452703 w 771922"/>
              <a:gd name="connsiteY6" fmla="*/ 1130382 h 1367935"/>
              <a:gd name="connsiteX7" fmla="*/ 490726 w 771922"/>
              <a:gd name="connsiteY7" fmla="*/ 1104747 h 1367935"/>
              <a:gd name="connsiteX8" fmla="*/ 537238 w 771922"/>
              <a:gd name="connsiteY8" fmla="*/ 992456 h 1367935"/>
              <a:gd name="connsiteX9" fmla="*/ 537238 w 771922"/>
              <a:gd name="connsiteY9" fmla="*/ 381376 h 1367935"/>
              <a:gd name="connsiteX10" fmla="*/ 490726 w 771922"/>
              <a:gd name="connsiteY10" fmla="*/ 269086 h 1367935"/>
              <a:gd name="connsiteX11" fmla="*/ 452704 w 771922"/>
              <a:gd name="connsiteY11" fmla="*/ 243451 h 1367935"/>
              <a:gd name="connsiteX12" fmla="*/ 452704 w 771922"/>
              <a:gd name="connsiteY12" fmla="*/ 72928 h 1367935"/>
              <a:gd name="connsiteX13" fmla="*/ 452704 w 771922"/>
              <a:gd name="connsiteY13" fmla="*/ 0 h 1367935"/>
              <a:gd name="connsiteX14" fmla="*/ 38366 w 771922"/>
              <a:gd name="connsiteY14" fmla="*/ 0 h 1367935"/>
              <a:gd name="connsiteX15" fmla="*/ 38366 w 771922"/>
              <a:gd name="connsiteY15" fmla="*/ 243451 h 1367935"/>
              <a:gd name="connsiteX16" fmla="*/ 345 w 771922"/>
              <a:gd name="connsiteY16" fmla="*/ 269086 h 1367935"/>
              <a:gd name="connsiteX17" fmla="*/ 20614 w 771922"/>
              <a:gd name="connsiteY17" fmla="*/ 1790 h 1367935"/>
              <a:gd name="connsiteX18" fmla="*/ 38366 w 771922"/>
              <a:gd name="connsiteY18" fmla="*/ 0 h 1367935"/>
              <a:gd name="connsiteX0" fmla="*/ 468422 w 787640"/>
              <a:gd name="connsiteY0" fmla="*/ 0 h 1367935"/>
              <a:gd name="connsiteX1" fmla="*/ 486175 w 787640"/>
              <a:gd name="connsiteY1" fmla="*/ 1790 h 1367935"/>
              <a:gd name="connsiteX2" fmla="*/ 787640 w 787640"/>
              <a:gd name="connsiteY2" fmla="*/ 371675 h 1367935"/>
              <a:gd name="connsiteX3" fmla="*/ 787640 w 787640"/>
              <a:gd name="connsiteY3" fmla="*/ 1002157 h 1367935"/>
              <a:gd name="connsiteX4" fmla="*/ 557046 w 787640"/>
              <a:gd name="connsiteY4" fmla="*/ 1350043 h 1367935"/>
              <a:gd name="connsiteX5" fmla="*/ 468421 w 787640"/>
              <a:gd name="connsiteY5" fmla="*/ 1367935 h 1367935"/>
              <a:gd name="connsiteX6" fmla="*/ 468421 w 787640"/>
              <a:gd name="connsiteY6" fmla="*/ 1130382 h 1367935"/>
              <a:gd name="connsiteX7" fmla="*/ 506444 w 787640"/>
              <a:gd name="connsiteY7" fmla="*/ 1104747 h 1367935"/>
              <a:gd name="connsiteX8" fmla="*/ 552956 w 787640"/>
              <a:gd name="connsiteY8" fmla="*/ 992456 h 1367935"/>
              <a:gd name="connsiteX9" fmla="*/ 552956 w 787640"/>
              <a:gd name="connsiteY9" fmla="*/ 381376 h 1367935"/>
              <a:gd name="connsiteX10" fmla="*/ 506444 w 787640"/>
              <a:gd name="connsiteY10" fmla="*/ 269086 h 1367935"/>
              <a:gd name="connsiteX11" fmla="*/ 468422 w 787640"/>
              <a:gd name="connsiteY11" fmla="*/ 243451 h 1367935"/>
              <a:gd name="connsiteX12" fmla="*/ 468422 w 787640"/>
              <a:gd name="connsiteY12" fmla="*/ 72928 h 1367935"/>
              <a:gd name="connsiteX13" fmla="*/ 468422 w 787640"/>
              <a:gd name="connsiteY13" fmla="*/ 0 h 1367935"/>
              <a:gd name="connsiteX14" fmla="*/ 54084 w 787640"/>
              <a:gd name="connsiteY14" fmla="*/ 0 h 1367935"/>
              <a:gd name="connsiteX15" fmla="*/ 54084 w 787640"/>
              <a:gd name="connsiteY15" fmla="*/ 243451 h 1367935"/>
              <a:gd name="connsiteX16" fmla="*/ 188 w 787640"/>
              <a:gd name="connsiteY16" fmla="*/ 291311 h 1367935"/>
              <a:gd name="connsiteX17" fmla="*/ 36332 w 787640"/>
              <a:gd name="connsiteY17" fmla="*/ 1790 h 1367935"/>
              <a:gd name="connsiteX18" fmla="*/ 54084 w 787640"/>
              <a:gd name="connsiteY18" fmla="*/ 0 h 1367935"/>
              <a:gd name="connsiteX0" fmla="*/ 432090 w 751308"/>
              <a:gd name="connsiteY0" fmla="*/ 0 h 1367935"/>
              <a:gd name="connsiteX1" fmla="*/ 449843 w 751308"/>
              <a:gd name="connsiteY1" fmla="*/ 1790 h 1367935"/>
              <a:gd name="connsiteX2" fmla="*/ 751308 w 751308"/>
              <a:gd name="connsiteY2" fmla="*/ 371675 h 1367935"/>
              <a:gd name="connsiteX3" fmla="*/ 751308 w 751308"/>
              <a:gd name="connsiteY3" fmla="*/ 1002157 h 1367935"/>
              <a:gd name="connsiteX4" fmla="*/ 520714 w 751308"/>
              <a:gd name="connsiteY4" fmla="*/ 1350043 h 1367935"/>
              <a:gd name="connsiteX5" fmla="*/ 432089 w 751308"/>
              <a:gd name="connsiteY5" fmla="*/ 1367935 h 1367935"/>
              <a:gd name="connsiteX6" fmla="*/ 432089 w 751308"/>
              <a:gd name="connsiteY6" fmla="*/ 1130382 h 1367935"/>
              <a:gd name="connsiteX7" fmla="*/ 470112 w 751308"/>
              <a:gd name="connsiteY7" fmla="*/ 1104747 h 1367935"/>
              <a:gd name="connsiteX8" fmla="*/ 516624 w 751308"/>
              <a:gd name="connsiteY8" fmla="*/ 992456 h 1367935"/>
              <a:gd name="connsiteX9" fmla="*/ 516624 w 751308"/>
              <a:gd name="connsiteY9" fmla="*/ 381376 h 1367935"/>
              <a:gd name="connsiteX10" fmla="*/ 470112 w 751308"/>
              <a:gd name="connsiteY10" fmla="*/ 269086 h 1367935"/>
              <a:gd name="connsiteX11" fmla="*/ 432090 w 751308"/>
              <a:gd name="connsiteY11" fmla="*/ 243451 h 1367935"/>
              <a:gd name="connsiteX12" fmla="*/ 432090 w 751308"/>
              <a:gd name="connsiteY12" fmla="*/ 72928 h 1367935"/>
              <a:gd name="connsiteX13" fmla="*/ 432090 w 751308"/>
              <a:gd name="connsiteY13" fmla="*/ 0 h 1367935"/>
              <a:gd name="connsiteX14" fmla="*/ 17752 w 751308"/>
              <a:gd name="connsiteY14" fmla="*/ 0 h 1367935"/>
              <a:gd name="connsiteX15" fmla="*/ 17752 w 751308"/>
              <a:gd name="connsiteY15" fmla="*/ 243451 h 1367935"/>
              <a:gd name="connsiteX16" fmla="*/ 0 w 751308"/>
              <a:gd name="connsiteY16" fmla="*/ 1790 h 1367935"/>
              <a:gd name="connsiteX17" fmla="*/ 17752 w 751308"/>
              <a:gd name="connsiteY17" fmla="*/ 0 h 1367935"/>
              <a:gd name="connsiteX0" fmla="*/ 432090 w 751308"/>
              <a:gd name="connsiteY0" fmla="*/ 0 h 1367935"/>
              <a:gd name="connsiteX1" fmla="*/ 449843 w 751308"/>
              <a:gd name="connsiteY1" fmla="*/ 1790 h 1367935"/>
              <a:gd name="connsiteX2" fmla="*/ 751308 w 751308"/>
              <a:gd name="connsiteY2" fmla="*/ 371675 h 1367935"/>
              <a:gd name="connsiteX3" fmla="*/ 751308 w 751308"/>
              <a:gd name="connsiteY3" fmla="*/ 1002157 h 1367935"/>
              <a:gd name="connsiteX4" fmla="*/ 520714 w 751308"/>
              <a:gd name="connsiteY4" fmla="*/ 1350043 h 1367935"/>
              <a:gd name="connsiteX5" fmla="*/ 432089 w 751308"/>
              <a:gd name="connsiteY5" fmla="*/ 1367935 h 1367935"/>
              <a:gd name="connsiteX6" fmla="*/ 432089 w 751308"/>
              <a:gd name="connsiteY6" fmla="*/ 1130382 h 1367935"/>
              <a:gd name="connsiteX7" fmla="*/ 470112 w 751308"/>
              <a:gd name="connsiteY7" fmla="*/ 1104747 h 1367935"/>
              <a:gd name="connsiteX8" fmla="*/ 516624 w 751308"/>
              <a:gd name="connsiteY8" fmla="*/ 992456 h 1367935"/>
              <a:gd name="connsiteX9" fmla="*/ 516624 w 751308"/>
              <a:gd name="connsiteY9" fmla="*/ 381376 h 1367935"/>
              <a:gd name="connsiteX10" fmla="*/ 470112 w 751308"/>
              <a:gd name="connsiteY10" fmla="*/ 269086 h 1367935"/>
              <a:gd name="connsiteX11" fmla="*/ 432090 w 751308"/>
              <a:gd name="connsiteY11" fmla="*/ 243451 h 1367935"/>
              <a:gd name="connsiteX12" fmla="*/ 432090 w 751308"/>
              <a:gd name="connsiteY12" fmla="*/ 72928 h 1367935"/>
              <a:gd name="connsiteX13" fmla="*/ 432090 w 751308"/>
              <a:gd name="connsiteY13" fmla="*/ 0 h 1367935"/>
              <a:gd name="connsiteX14" fmla="*/ 17752 w 751308"/>
              <a:gd name="connsiteY14" fmla="*/ 0 h 1367935"/>
              <a:gd name="connsiteX15" fmla="*/ 0 w 751308"/>
              <a:gd name="connsiteY15" fmla="*/ 1790 h 1367935"/>
              <a:gd name="connsiteX16" fmla="*/ 17752 w 751308"/>
              <a:gd name="connsiteY16" fmla="*/ 0 h 1367935"/>
              <a:gd name="connsiteX0" fmla="*/ 1 w 319219"/>
              <a:gd name="connsiteY0" fmla="*/ 0 h 1367935"/>
              <a:gd name="connsiteX1" fmla="*/ 17754 w 319219"/>
              <a:gd name="connsiteY1" fmla="*/ 1790 h 1367935"/>
              <a:gd name="connsiteX2" fmla="*/ 319219 w 319219"/>
              <a:gd name="connsiteY2" fmla="*/ 371675 h 1367935"/>
              <a:gd name="connsiteX3" fmla="*/ 319219 w 319219"/>
              <a:gd name="connsiteY3" fmla="*/ 1002157 h 1367935"/>
              <a:gd name="connsiteX4" fmla="*/ 88625 w 319219"/>
              <a:gd name="connsiteY4" fmla="*/ 1350043 h 1367935"/>
              <a:gd name="connsiteX5" fmla="*/ 0 w 319219"/>
              <a:gd name="connsiteY5" fmla="*/ 1367935 h 1367935"/>
              <a:gd name="connsiteX6" fmla="*/ 0 w 319219"/>
              <a:gd name="connsiteY6" fmla="*/ 1130382 h 1367935"/>
              <a:gd name="connsiteX7" fmla="*/ 38023 w 319219"/>
              <a:gd name="connsiteY7" fmla="*/ 1104747 h 1367935"/>
              <a:gd name="connsiteX8" fmla="*/ 84535 w 319219"/>
              <a:gd name="connsiteY8" fmla="*/ 992456 h 1367935"/>
              <a:gd name="connsiteX9" fmla="*/ 84535 w 319219"/>
              <a:gd name="connsiteY9" fmla="*/ 381376 h 1367935"/>
              <a:gd name="connsiteX10" fmla="*/ 38023 w 319219"/>
              <a:gd name="connsiteY10" fmla="*/ 269086 h 1367935"/>
              <a:gd name="connsiteX11" fmla="*/ 1 w 319219"/>
              <a:gd name="connsiteY11" fmla="*/ 243451 h 1367935"/>
              <a:gd name="connsiteX12" fmla="*/ 1 w 319219"/>
              <a:gd name="connsiteY12" fmla="*/ 72928 h 1367935"/>
              <a:gd name="connsiteX13" fmla="*/ 1 w 319219"/>
              <a:gd name="connsiteY13" fmla="*/ 0 h 13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219" h="1367935">
                <a:moveTo>
                  <a:pt x="1" y="0"/>
                </a:moveTo>
                <a:lnTo>
                  <a:pt x="17754" y="1790"/>
                </a:lnTo>
                <a:cubicBezTo>
                  <a:pt x="189800" y="36996"/>
                  <a:pt x="319219" y="189222"/>
                  <a:pt x="319219" y="371675"/>
                </a:cubicBezTo>
                <a:lnTo>
                  <a:pt x="319219" y="1002157"/>
                </a:lnTo>
                <a:cubicBezTo>
                  <a:pt x="319219" y="1158546"/>
                  <a:pt x="224135" y="1292727"/>
                  <a:pt x="88625" y="1350043"/>
                </a:cubicBezTo>
                <a:lnTo>
                  <a:pt x="0" y="1367935"/>
                </a:lnTo>
                <a:lnTo>
                  <a:pt x="0" y="1130382"/>
                </a:lnTo>
                <a:lnTo>
                  <a:pt x="38023" y="1104747"/>
                </a:lnTo>
                <a:cubicBezTo>
                  <a:pt x="66761" y="1076009"/>
                  <a:pt x="84535" y="1036308"/>
                  <a:pt x="84535" y="992456"/>
                </a:cubicBezTo>
                <a:lnTo>
                  <a:pt x="84535" y="381376"/>
                </a:lnTo>
                <a:cubicBezTo>
                  <a:pt x="84535" y="337524"/>
                  <a:pt x="66761" y="297823"/>
                  <a:pt x="38023" y="269086"/>
                </a:cubicBezTo>
                <a:lnTo>
                  <a:pt x="1" y="243451"/>
                </a:lnTo>
                <a:lnTo>
                  <a:pt x="1" y="72928"/>
                </a:lnTo>
                <a:lnTo>
                  <a:pt x="1"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67">
            <a:extLst>
              <a:ext uri="{FF2B5EF4-FFF2-40B4-BE49-F238E27FC236}">
                <a16:creationId xmlns:a16="http://schemas.microsoft.com/office/drawing/2014/main" id="{F47DB270-83CD-3C50-7233-6D88D0827C6B}"/>
              </a:ext>
            </a:extLst>
          </p:cNvPr>
          <p:cNvSpPr/>
          <p:nvPr userDrawn="1"/>
        </p:nvSpPr>
        <p:spPr>
          <a:xfrm rot="10800000">
            <a:off x="8726600" y="4911539"/>
            <a:ext cx="216549" cy="825291"/>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8">
            <a:extLst>
              <a:ext uri="{FF2B5EF4-FFF2-40B4-BE49-F238E27FC236}">
                <a16:creationId xmlns:a16="http://schemas.microsoft.com/office/drawing/2014/main" id="{00AC6A96-EBC9-1161-352D-48170F84289A}"/>
              </a:ext>
            </a:extLst>
          </p:cNvPr>
          <p:cNvSpPr/>
          <p:nvPr userDrawn="1"/>
        </p:nvSpPr>
        <p:spPr>
          <a:xfrm rot="10800000">
            <a:off x="8971462" y="4315157"/>
            <a:ext cx="211134" cy="904766"/>
          </a:xfrm>
          <a:custGeom>
            <a:avLst/>
            <a:gdLst>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0" fmla="*/ 733556 w 1052774"/>
              <a:gd name="connsiteY0" fmla="*/ 72928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25" fmla="*/ 319218 w 1052774"/>
              <a:gd name="connsiteY25" fmla="*/ 0 h 1367935"/>
              <a:gd name="connsiteX0" fmla="*/ 733556 w 1052774"/>
              <a:gd name="connsiteY0" fmla="*/ 72928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733556 w 1052774"/>
              <a:gd name="connsiteY10" fmla="*/ 243451 h 1367935"/>
              <a:gd name="connsiteX11" fmla="*/ 733556 w 1052774"/>
              <a:gd name="connsiteY11" fmla="*/ 72928 h 1367935"/>
              <a:gd name="connsiteX12" fmla="*/ 319218 w 1052774"/>
              <a:gd name="connsiteY12" fmla="*/ 0 h 1367935"/>
              <a:gd name="connsiteX13" fmla="*/ 319218 w 1052774"/>
              <a:gd name="connsiteY13" fmla="*/ 243451 h 1367935"/>
              <a:gd name="connsiteX14" fmla="*/ 281197 w 1052774"/>
              <a:gd name="connsiteY14" fmla="*/ 269086 h 1367935"/>
              <a:gd name="connsiteX15" fmla="*/ 234684 w 1052774"/>
              <a:gd name="connsiteY15" fmla="*/ 381376 h 1367935"/>
              <a:gd name="connsiteX16" fmla="*/ 234684 w 1052774"/>
              <a:gd name="connsiteY16" fmla="*/ 992456 h 1367935"/>
              <a:gd name="connsiteX17" fmla="*/ 281197 w 1052774"/>
              <a:gd name="connsiteY17" fmla="*/ 1104747 h 1367935"/>
              <a:gd name="connsiteX18" fmla="*/ 319218 w 1052774"/>
              <a:gd name="connsiteY18" fmla="*/ 1130382 h 1367935"/>
              <a:gd name="connsiteX19" fmla="*/ 319218 w 1052774"/>
              <a:gd name="connsiteY19" fmla="*/ 1367935 h 1367935"/>
              <a:gd name="connsiteX20" fmla="*/ 230594 w 1052774"/>
              <a:gd name="connsiteY20" fmla="*/ 1350043 h 1367935"/>
              <a:gd name="connsiteX21" fmla="*/ 0 w 1052774"/>
              <a:gd name="connsiteY21" fmla="*/ 1002157 h 1367935"/>
              <a:gd name="connsiteX22" fmla="*/ 0 w 1052774"/>
              <a:gd name="connsiteY22" fmla="*/ 371675 h 1367935"/>
              <a:gd name="connsiteX23" fmla="*/ 301466 w 1052774"/>
              <a:gd name="connsiteY23" fmla="*/ 1790 h 1367935"/>
              <a:gd name="connsiteX24" fmla="*/ 319218 w 1052774"/>
              <a:gd name="connsiteY24" fmla="*/ 0 h 1367935"/>
              <a:gd name="connsiteX0" fmla="*/ 733556 w 1052774"/>
              <a:gd name="connsiteY0" fmla="*/ 243451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733556 w 1052774"/>
              <a:gd name="connsiteY10" fmla="*/ 243451 h 1367935"/>
              <a:gd name="connsiteX11" fmla="*/ 319218 w 1052774"/>
              <a:gd name="connsiteY11" fmla="*/ 0 h 1367935"/>
              <a:gd name="connsiteX12" fmla="*/ 319218 w 1052774"/>
              <a:gd name="connsiteY12" fmla="*/ 243451 h 1367935"/>
              <a:gd name="connsiteX13" fmla="*/ 281197 w 1052774"/>
              <a:gd name="connsiteY13" fmla="*/ 269086 h 1367935"/>
              <a:gd name="connsiteX14" fmla="*/ 234684 w 1052774"/>
              <a:gd name="connsiteY14" fmla="*/ 381376 h 1367935"/>
              <a:gd name="connsiteX15" fmla="*/ 234684 w 1052774"/>
              <a:gd name="connsiteY15" fmla="*/ 992456 h 1367935"/>
              <a:gd name="connsiteX16" fmla="*/ 281197 w 1052774"/>
              <a:gd name="connsiteY16" fmla="*/ 1104747 h 1367935"/>
              <a:gd name="connsiteX17" fmla="*/ 319218 w 1052774"/>
              <a:gd name="connsiteY17" fmla="*/ 1130382 h 1367935"/>
              <a:gd name="connsiteX18" fmla="*/ 319218 w 1052774"/>
              <a:gd name="connsiteY18" fmla="*/ 1367935 h 1367935"/>
              <a:gd name="connsiteX19" fmla="*/ 230594 w 1052774"/>
              <a:gd name="connsiteY19" fmla="*/ 1350043 h 1367935"/>
              <a:gd name="connsiteX20" fmla="*/ 0 w 1052774"/>
              <a:gd name="connsiteY20" fmla="*/ 1002157 h 1367935"/>
              <a:gd name="connsiteX21" fmla="*/ 0 w 1052774"/>
              <a:gd name="connsiteY21" fmla="*/ 371675 h 1367935"/>
              <a:gd name="connsiteX22" fmla="*/ 301466 w 1052774"/>
              <a:gd name="connsiteY22" fmla="*/ 1790 h 1367935"/>
              <a:gd name="connsiteX23" fmla="*/ 319218 w 1052774"/>
              <a:gd name="connsiteY23" fmla="*/ 0 h 1367935"/>
              <a:gd name="connsiteX0" fmla="*/ 771578 w 1052774"/>
              <a:gd name="connsiteY0" fmla="*/ 269086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319218 w 1052774"/>
              <a:gd name="connsiteY10" fmla="*/ 0 h 1367935"/>
              <a:gd name="connsiteX11" fmla="*/ 319218 w 1052774"/>
              <a:gd name="connsiteY11" fmla="*/ 243451 h 1367935"/>
              <a:gd name="connsiteX12" fmla="*/ 281197 w 1052774"/>
              <a:gd name="connsiteY12" fmla="*/ 269086 h 1367935"/>
              <a:gd name="connsiteX13" fmla="*/ 234684 w 1052774"/>
              <a:gd name="connsiteY13" fmla="*/ 381376 h 1367935"/>
              <a:gd name="connsiteX14" fmla="*/ 234684 w 1052774"/>
              <a:gd name="connsiteY14" fmla="*/ 992456 h 1367935"/>
              <a:gd name="connsiteX15" fmla="*/ 281197 w 1052774"/>
              <a:gd name="connsiteY15" fmla="*/ 1104747 h 1367935"/>
              <a:gd name="connsiteX16" fmla="*/ 319218 w 1052774"/>
              <a:gd name="connsiteY16" fmla="*/ 1130382 h 1367935"/>
              <a:gd name="connsiteX17" fmla="*/ 319218 w 1052774"/>
              <a:gd name="connsiteY17" fmla="*/ 1367935 h 1367935"/>
              <a:gd name="connsiteX18" fmla="*/ 230594 w 1052774"/>
              <a:gd name="connsiteY18" fmla="*/ 1350043 h 1367935"/>
              <a:gd name="connsiteX19" fmla="*/ 0 w 1052774"/>
              <a:gd name="connsiteY19" fmla="*/ 1002157 h 1367935"/>
              <a:gd name="connsiteX20" fmla="*/ 0 w 1052774"/>
              <a:gd name="connsiteY20" fmla="*/ 371675 h 1367935"/>
              <a:gd name="connsiteX21" fmla="*/ 301466 w 1052774"/>
              <a:gd name="connsiteY21" fmla="*/ 1790 h 1367935"/>
              <a:gd name="connsiteX22" fmla="*/ 319218 w 1052774"/>
              <a:gd name="connsiteY22" fmla="*/ 0 h 1367935"/>
              <a:gd name="connsiteX0" fmla="*/ 818090 w 1052774"/>
              <a:gd name="connsiteY0" fmla="*/ 381376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319218 w 1052774"/>
              <a:gd name="connsiteY9" fmla="*/ 0 h 1367935"/>
              <a:gd name="connsiteX10" fmla="*/ 319218 w 1052774"/>
              <a:gd name="connsiteY10" fmla="*/ 243451 h 1367935"/>
              <a:gd name="connsiteX11" fmla="*/ 281197 w 1052774"/>
              <a:gd name="connsiteY11" fmla="*/ 269086 h 1367935"/>
              <a:gd name="connsiteX12" fmla="*/ 234684 w 1052774"/>
              <a:gd name="connsiteY12" fmla="*/ 381376 h 1367935"/>
              <a:gd name="connsiteX13" fmla="*/ 234684 w 1052774"/>
              <a:gd name="connsiteY13" fmla="*/ 992456 h 1367935"/>
              <a:gd name="connsiteX14" fmla="*/ 281197 w 1052774"/>
              <a:gd name="connsiteY14" fmla="*/ 1104747 h 1367935"/>
              <a:gd name="connsiteX15" fmla="*/ 319218 w 1052774"/>
              <a:gd name="connsiteY15" fmla="*/ 1130382 h 1367935"/>
              <a:gd name="connsiteX16" fmla="*/ 319218 w 1052774"/>
              <a:gd name="connsiteY16" fmla="*/ 1367935 h 1367935"/>
              <a:gd name="connsiteX17" fmla="*/ 230594 w 1052774"/>
              <a:gd name="connsiteY17" fmla="*/ 1350043 h 1367935"/>
              <a:gd name="connsiteX18" fmla="*/ 0 w 1052774"/>
              <a:gd name="connsiteY18" fmla="*/ 1002157 h 1367935"/>
              <a:gd name="connsiteX19" fmla="*/ 0 w 1052774"/>
              <a:gd name="connsiteY19" fmla="*/ 371675 h 1367935"/>
              <a:gd name="connsiteX20" fmla="*/ 301466 w 1052774"/>
              <a:gd name="connsiteY20" fmla="*/ 1790 h 1367935"/>
              <a:gd name="connsiteX21" fmla="*/ 319218 w 1052774"/>
              <a:gd name="connsiteY21" fmla="*/ 0 h 1367935"/>
              <a:gd name="connsiteX0" fmla="*/ 818090 w 1052774"/>
              <a:gd name="connsiteY0" fmla="*/ 381376 h 1367935"/>
              <a:gd name="connsiteX1" fmla="*/ 1052774 w 1052774"/>
              <a:gd name="connsiteY1" fmla="*/ 1002157 h 1367935"/>
              <a:gd name="connsiteX2" fmla="*/ 822180 w 1052774"/>
              <a:gd name="connsiteY2" fmla="*/ 1350043 h 1367935"/>
              <a:gd name="connsiteX3" fmla="*/ 733555 w 1052774"/>
              <a:gd name="connsiteY3" fmla="*/ 1367935 h 1367935"/>
              <a:gd name="connsiteX4" fmla="*/ 733555 w 1052774"/>
              <a:gd name="connsiteY4" fmla="*/ 1130382 h 1367935"/>
              <a:gd name="connsiteX5" fmla="*/ 771578 w 1052774"/>
              <a:gd name="connsiteY5" fmla="*/ 1104747 h 1367935"/>
              <a:gd name="connsiteX6" fmla="*/ 818090 w 1052774"/>
              <a:gd name="connsiteY6" fmla="*/ 992456 h 1367935"/>
              <a:gd name="connsiteX7" fmla="*/ 818090 w 1052774"/>
              <a:gd name="connsiteY7" fmla="*/ 381376 h 1367935"/>
              <a:gd name="connsiteX8" fmla="*/ 319218 w 1052774"/>
              <a:gd name="connsiteY8" fmla="*/ 0 h 1367935"/>
              <a:gd name="connsiteX9" fmla="*/ 319218 w 1052774"/>
              <a:gd name="connsiteY9" fmla="*/ 243451 h 1367935"/>
              <a:gd name="connsiteX10" fmla="*/ 281197 w 1052774"/>
              <a:gd name="connsiteY10" fmla="*/ 269086 h 1367935"/>
              <a:gd name="connsiteX11" fmla="*/ 234684 w 1052774"/>
              <a:gd name="connsiteY11" fmla="*/ 381376 h 1367935"/>
              <a:gd name="connsiteX12" fmla="*/ 234684 w 1052774"/>
              <a:gd name="connsiteY12" fmla="*/ 992456 h 1367935"/>
              <a:gd name="connsiteX13" fmla="*/ 281197 w 1052774"/>
              <a:gd name="connsiteY13" fmla="*/ 1104747 h 1367935"/>
              <a:gd name="connsiteX14" fmla="*/ 319218 w 1052774"/>
              <a:gd name="connsiteY14" fmla="*/ 1130382 h 1367935"/>
              <a:gd name="connsiteX15" fmla="*/ 319218 w 1052774"/>
              <a:gd name="connsiteY15" fmla="*/ 1367935 h 1367935"/>
              <a:gd name="connsiteX16" fmla="*/ 230594 w 1052774"/>
              <a:gd name="connsiteY16" fmla="*/ 1350043 h 1367935"/>
              <a:gd name="connsiteX17" fmla="*/ 0 w 1052774"/>
              <a:gd name="connsiteY17" fmla="*/ 1002157 h 1367935"/>
              <a:gd name="connsiteX18" fmla="*/ 0 w 1052774"/>
              <a:gd name="connsiteY18" fmla="*/ 371675 h 1367935"/>
              <a:gd name="connsiteX19" fmla="*/ 301466 w 1052774"/>
              <a:gd name="connsiteY19" fmla="*/ 1790 h 1367935"/>
              <a:gd name="connsiteX20" fmla="*/ 319218 w 1052774"/>
              <a:gd name="connsiteY20" fmla="*/ 0 h 1367935"/>
              <a:gd name="connsiteX0" fmla="*/ 818090 w 1052774"/>
              <a:gd name="connsiteY0" fmla="*/ 992456 h 1367935"/>
              <a:gd name="connsiteX1" fmla="*/ 1052774 w 1052774"/>
              <a:gd name="connsiteY1" fmla="*/ 1002157 h 1367935"/>
              <a:gd name="connsiteX2" fmla="*/ 822180 w 1052774"/>
              <a:gd name="connsiteY2" fmla="*/ 1350043 h 1367935"/>
              <a:gd name="connsiteX3" fmla="*/ 733555 w 1052774"/>
              <a:gd name="connsiteY3" fmla="*/ 1367935 h 1367935"/>
              <a:gd name="connsiteX4" fmla="*/ 733555 w 1052774"/>
              <a:gd name="connsiteY4" fmla="*/ 1130382 h 1367935"/>
              <a:gd name="connsiteX5" fmla="*/ 771578 w 1052774"/>
              <a:gd name="connsiteY5" fmla="*/ 1104747 h 1367935"/>
              <a:gd name="connsiteX6" fmla="*/ 818090 w 1052774"/>
              <a:gd name="connsiteY6" fmla="*/ 992456 h 1367935"/>
              <a:gd name="connsiteX7" fmla="*/ 319218 w 1052774"/>
              <a:gd name="connsiteY7" fmla="*/ 0 h 1367935"/>
              <a:gd name="connsiteX8" fmla="*/ 319218 w 1052774"/>
              <a:gd name="connsiteY8" fmla="*/ 243451 h 1367935"/>
              <a:gd name="connsiteX9" fmla="*/ 281197 w 1052774"/>
              <a:gd name="connsiteY9" fmla="*/ 269086 h 1367935"/>
              <a:gd name="connsiteX10" fmla="*/ 234684 w 1052774"/>
              <a:gd name="connsiteY10" fmla="*/ 381376 h 1367935"/>
              <a:gd name="connsiteX11" fmla="*/ 234684 w 1052774"/>
              <a:gd name="connsiteY11" fmla="*/ 992456 h 1367935"/>
              <a:gd name="connsiteX12" fmla="*/ 281197 w 1052774"/>
              <a:gd name="connsiteY12" fmla="*/ 1104747 h 1367935"/>
              <a:gd name="connsiteX13" fmla="*/ 319218 w 1052774"/>
              <a:gd name="connsiteY13" fmla="*/ 1130382 h 1367935"/>
              <a:gd name="connsiteX14" fmla="*/ 319218 w 1052774"/>
              <a:gd name="connsiteY14" fmla="*/ 1367935 h 1367935"/>
              <a:gd name="connsiteX15" fmla="*/ 230594 w 1052774"/>
              <a:gd name="connsiteY15" fmla="*/ 1350043 h 1367935"/>
              <a:gd name="connsiteX16" fmla="*/ 0 w 1052774"/>
              <a:gd name="connsiteY16" fmla="*/ 1002157 h 1367935"/>
              <a:gd name="connsiteX17" fmla="*/ 0 w 1052774"/>
              <a:gd name="connsiteY17" fmla="*/ 371675 h 1367935"/>
              <a:gd name="connsiteX18" fmla="*/ 301466 w 1052774"/>
              <a:gd name="connsiteY18" fmla="*/ 1790 h 1367935"/>
              <a:gd name="connsiteX19" fmla="*/ 319218 w 1052774"/>
              <a:gd name="connsiteY19" fmla="*/ 0 h 1367935"/>
              <a:gd name="connsiteX0" fmla="*/ 818090 w 822180"/>
              <a:gd name="connsiteY0" fmla="*/ 992456 h 1367935"/>
              <a:gd name="connsiteX1" fmla="*/ 822180 w 822180"/>
              <a:gd name="connsiteY1" fmla="*/ 1350043 h 1367935"/>
              <a:gd name="connsiteX2" fmla="*/ 733555 w 822180"/>
              <a:gd name="connsiteY2" fmla="*/ 1367935 h 1367935"/>
              <a:gd name="connsiteX3" fmla="*/ 733555 w 822180"/>
              <a:gd name="connsiteY3" fmla="*/ 1130382 h 1367935"/>
              <a:gd name="connsiteX4" fmla="*/ 771578 w 822180"/>
              <a:gd name="connsiteY4" fmla="*/ 1104747 h 1367935"/>
              <a:gd name="connsiteX5" fmla="*/ 818090 w 822180"/>
              <a:gd name="connsiteY5" fmla="*/ 992456 h 1367935"/>
              <a:gd name="connsiteX6" fmla="*/ 319218 w 822180"/>
              <a:gd name="connsiteY6" fmla="*/ 0 h 1367935"/>
              <a:gd name="connsiteX7" fmla="*/ 319218 w 822180"/>
              <a:gd name="connsiteY7" fmla="*/ 243451 h 1367935"/>
              <a:gd name="connsiteX8" fmla="*/ 281197 w 822180"/>
              <a:gd name="connsiteY8" fmla="*/ 269086 h 1367935"/>
              <a:gd name="connsiteX9" fmla="*/ 234684 w 822180"/>
              <a:gd name="connsiteY9" fmla="*/ 381376 h 1367935"/>
              <a:gd name="connsiteX10" fmla="*/ 234684 w 822180"/>
              <a:gd name="connsiteY10" fmla="*/ 992456 h 1367935"/>
              <a:gd name="connsiteX11" fmla="*/ 281197 w 822180"/>
              <a:gd name="connsiteY11" fmla="*/ 1104747 h 1367935"/>
              <a:gd name="connsiteX12" fmla="*/ 319218 w 822180"/>
              <a:gd name="connsiteY12" fmla="*/ 1130382 h 1367935"/>
              <a:gd name="connsiteX13" fmla="*/ 319218 w 822180"/>
              <a:gd name="connsiteY13" fmla="*/ 1367935 h 1367935"/>
              <a:gd name="connsiteX14" fmla="*/ 230594 w 822180"/>
              <a:gd name="connsiteY14" fmla="*/ 1350043 h 1367935"/>
              <a:gd name="connsiteX15" fmla="*/ 0 w 822180"/>
              <a:gd name="connsiteY15" fmla="*/ 1002157 h 1367935"/>
              <a:gd name="connsiteX16" fmla="*/ 0 w 822180"/>
              <a:gd name="connsiteY16" fmla="*/ 371675 h 1367935"/>
              <a:gd name="connsiteX17" fmla="*/ 301466 w 822180"/>
              <a:gd name="connsiteY17" fmla="*/ 1790 h 1367935"/>
              <a:gd name="connsiteX18" fmla="*/ 319218 w 822180"/>
              <a:gd name="connsiteY18" fmla="*/ 0 h 1367935"/>
              <a:gd name="connsiteX0" fmla="*/ 818090 w 818090"/>
              <a:gd name="connsiteY0" fmla="*/ 992456 h 1367935"/>
              <a:gd name="connsiteX1" fmla="*/ 733555 w 818090"/>
              <a:gd name="connsiteY1" fmla="*/ 1367935 h 1367935"/>
              <a:gd name="connsiteX2" fmla="*/ 733555 w 818090"/>
              <a:gd name="connsiteY2" fmla="*/ 1130382 h 1367935"/>
              <a:gd name="connsiteX3" fmla="*/ 771578 w 818090"/>
              <a:gd name="connsiteY3" fmla="*/ 1104747 h 1367935"/>
              <a:gd name="connsiteX4" fmla="*/ 818090 w 818090"/>
              <a:gd name="connsiteY4" fmla="*/ 992456 h 1367935"/>
              <a:gd name="connsiteX5" fmla="*/ 319218 w 818090"/>
              <a:gd name="connsiteY5" fmla="*/ 0 h 1367935"/>
              <a:gd name="connsiteX6" fmla="*/ 319218 w 818090"/>
              <a:gd name="connsiteY6" fmla="*/ 243451 h 1367935"/>
              <a:gd name="connsiteX7" fmla="*/ 281197 w 818090"/>
              <a:gd name="connsiteY7" fmla="*/ 269086 h 1367935"/>
              <a:gd name="connsiteX8" fmla="*/ 234684 w 818090"/>
              <a:gd name="connsiteY8" fmla="*/ 381376 h 1367935"/>
              <a:gd name="connsiteX9" fmla="*/ 234684 w 818090"/>
              <a:gd name="connsiteY9" fmla="*/ 992456 h 1367935"/>
              <a:gd name="connsiteX10" fmla="*/ 281197 w 818090"/>
              <a:gd name="connsiteY10" fmla="*/ 1104747 h 1367935"/>
              <a:gd name="connsiteX11" fmla="*/ 319218 w 818090"/>
              <a:gd name="connsiteY11" fmla="*/ 1130382 h 1367935"/>
              <a:gd name="connsiteX12" fmla="*/ 319218 w 818090"/>
              <a:gd name="connsiteY12" fmla="*/ 1367935 h 1367935"/>
              <a:gd name="connsiteX13" fmla="*/ 230594 w 818090"/>
              <a:gd name="connsiteY13" fmla="*/ 1350043 h 1367935"/>
              <a:gd name="connsiteX14" fmla="*/ 0 w 818090"/>
              <a:gd name="connsiteY14" fmla="*/ 1002157 h 1367935"/>
              <a:gd name="connsiteX15" fmla="*/ 0 w 818090"/>
              <a:gd name="connsiteY15" fmla="*/ 371675 h 1367935"/>
              <a:gd name="connsiteX16" fmla="*/ 301466 w 818090"/>
              <a:gd name="connsiteY16" fmla="*/ 1790 h 1367935"/>
              <a:gd name="connsiteX17" fmla="*/ 319218 w 818090"/>
              <a:gd name="connsiteY17" fmla="*/ 0 h 1367935"/>
              <a:gd name="connsiteX0" fmla="*/ 771578 w 771578"/>
              <a:gd name="connsiteY0" fmla="*/ 1104747 h 1367935"/>
              <a:gd name="connsiteX1" fmla="*/ 733555 w 771578"/>
              <a:gd name="connsiteY1" fmla="*/ 1367935 h 1367935"/>
              <a:gd name="connsiteX2" fmla="*/ 733555 w 771578"/>
              <a:gd name="connsiteY2" fmla="*/ 1130382 h 1367935"/>
              <a:gd name="connsiteX3" fmla="*/ 771578 w 771578"/>
              <a:gd name="connsiteY3" fmla="*/ 1104747 h 1367935"/>
              <a:gd name="connsiteX4" fmla="*/ 319218 w 771578"/>
              <a:gd name="connsiteY4" fmla="*/ 0 h 1367935"/>
              <a:gd name="connsiteX5" fmla="*/ 319218 w 771578"/>
              <a:gd name="connsiteY5" fmla="*/ 243451 h 1367935"/>
              <a:gd name="connsiteX6" fmla="*/ 281197 w 771578"/>
              <a:gd name="connsiteY6" fmla="*/ 269086 h 1367935"/>
              <a:gd name="connsiteX7" fmla="*/ 234684 w 771578"/>
              <a:gd name="connsiteY7" fmla="*/ 381376 h 1367935"/>
              <a:gd name="connsiteX8" fmla="*/ 234684 w 771578"/>
              <a:gd name="connsiteY8" fmla="*/ 992456 h 1367935"/>
              <a:gd name="connsiteX9" fmla="*/ 281197 w 771578"/>
              <a:gd name="connsiteY9" fmla="*/ 1104747 h 1367935"/>
              <a:gd name="connsiteX10" fmla="*/ 319218 w 771578"/>
              <a:gd name="connsiteY10" fmla="*/ 1130382 h 1367935"/>
              <a:gd name="connsiteX11" fmla="*/ 319218 w 771578"/>
              <a:gd name="connsiteY11" fmla="*/ 1367935 h 1367935"/>
              <a:gd name="connsiteX12" fmla="*/ 230594 w 771578"/>
              <a:gd name="connsiteY12" fmla="*/ 1350043 h 1367935"/>
              <a:gd name="connsiteX13" fmla="*/ 0 w 771578"/>
              <a:gd name="connsiteY13" fmla="*/ 1002157 h 1367935"/>
              <a:gd name="connsiteX14" fmla="*/ 0 w 771578"/>
              <a:gd name="connsiteY14" fmla="*/ 371675 h 1367935"/>
              <a:gd name="connsiteX15" fmla="*/ 301466 w 771578"/>
              <a:gd name="connsiteY15" fmla="*/ 1790 h 1367935"/>
              <a:gd name="connsiteX16" fmla="*/ 319218 w 771578"/>
              <a:gd name="connsiteY16" fmla="*/ 0 h 1367935"/>
              <a:gd name="connsiteX0" fmla="*/ 771578 w 771578"/>
              <a:gd name="connsiteY0" fmla="*/ 1104747 h 1367935"/>
              <a:gd name="connsiteX1" fmla="*/ 733555 w 771578"/>
              <a:gd name="connsiteY1" fmla="*/ 1130382 h 1367935"/>
              <a:gd name="connsiteX2" fmla="*/ 771578 w 771578"/>
              <a:gd name="connsiteY2" fmla="*/ 1104747 h 1367935"/>
              <a:gd name="connsiteX3" fmla="*/ 319218 w 771578"/>
              <a:gd name="connsiteY3" fmla="*/ 0 h 1367935"/>
              <a:gd name="connsiteX4" fmla="*/ 319218 w 771578"/>
              <a:gd name="connsiteY4" fmla="*/ 243451 h 1367935"/>
              <a:gd name="connsiteX5" fmla="*/ 281197 w 771578"/>
              <a:gd name="connsiteY5" fmla="*/ 269086 h 1367935"/>
              <a:gd name="connsiteX6" fmla="*/ 234684 w 771578"/>
              <a:gd name="connsiteY6" fmla="*/ 381376 h 1367935"/>
              <a:gd name="connsiteX7" fmla="*/ 234684 w 771578"/>
              <a:gd name="connsiteY7" fmla="*/ 992456 h 1367935"/>
              <a:gd name="connsiteX8" fmla="*/ 281197 w 771578"/>
              <a:gd name="connsiteY8" fmla="*/ 1104747 h 1367935"/>
              <a:gd name="connsiteX9" fmla="*/ 319218 w 771578"/>
              <a:gd name="connsiteY9" fmla="*/ 1130382 h 1367935"/>
              <a:gd name="connsiteX10" fmla="*/ 319218 w 771578"/>
              <a:gd name="connsiteY10" fmla="*/ 1367935 h 1367935"/>
              <a:gd name="connsiteX11" fmla="*/ 230594 w 771578"/>
              <a:gd name="connsiteY11" fmla="*/ 1350043 h 1367935"/>
              <a:gd name="connsiteX12" fmla="*/ 0 w 771578"/>
              <a:gd name="connsiteY12" fmla="*/ 1002157 h 1367935"/>
              <a:gd name="connsiteX13" fmla="*/ 0 w 771578"/>
              <a:gd name="connsiteY13" fmla="*/ 371675 h 1367935"/>
              <a:gd name="connsiteX14" fmla="*/ 301466 w 771578"/>
              <a:gd name="connsiteY14" fmla="*/ 1790 h 1367935"/>
              <a:gd name="connsiteX15" fmla="*/ 319218 w 771578"/>
              <a:gd name="connsiteY15" fmla="*/ 0 h 1367935"/>
              <a:gd name="connsiteX0" fmla="*/ 319218 w 319218"/>
              <a:gd name="connsiteY0" fmla="*/ 0 h 1367935"/>
              <a:gd name="connsiteX1" fmla="*/ 319218 w 319218"/>
              <a:gd name="connsiteY1" fmla="*/ 243451 h 1367935"/>
              <a:gd name="connsiteX2" fmla="*/ 281197 w 319218"/>
              <a:gd name="connsiteY2" fmla="*/ 269086 h 1367935"/>
              <a:gd name="connsiteX3" fmla="*/ 234684 w 319218"/>
              <a:gd name="connsiteY3" fmla="*/ 381376 h 1367935"/>
              <a:gd name="connsiteX4" fmla="*/ 234684 w 319218"/>
              <a:gd name="connsiteY4" fmla="*/ 992456 h 1367935"/>
              <a:gd name="connsiteX5" fmla="*/ 281197 w 319218"/>
              <a:gd name="connsiteY5" fmla="*/ 1104747 h 1367935"/>
              <a:gd name="connsiteX6" fmla="*/ 319218 w 319218"/>
              <a:gd name="connsiteY6" fmla="*/ 1130382 h 1367935"/>
              <a:gd name="connsiteX7" fmla="*/ 319218 w 319218"/>
              <a:gd name="connsiteY7" fmla="*/ 1367935 h 1367935"/>
              <a:gd name="connsiteX8" fmla="*/ 230594 w 319218"/>
              <a:gd name="connsiteY8" fmla="*/ 1350043 h 1367935"/>
              <a:gd name="connsiteX9" fmla="*/ 0 w 319218"/>
              <a:gd name="connsiteY9" fmla="*/ 1002157 h 1367935"/>
              <a:gd name="connsiteX10" fmla="*/ 0 w 319218"/>
              <a:gd name="connsiteY10" fmla="*/ 371675 h 1367935"/>
              <a:gd name="connsiteX11" fmla="*/ 301466 w 319218"/>
              <a:gd name="connsiteY11" fmla="*/ 1790 h 1367935"/>
              <a:gd name="connsiteX12" fmla="*/ 319218 w 319218"/>
              <a:gd name="connsiteY12" fmla="*/ 0 h 13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18" h="1367935">
                <a:moveTo>
                  <a:pt x="319218" y="0"/>
                </a:moveTo>
                <a:lnTo>
                  <a:pt x="319218" y="243451"/>
                </a:lnTo>
                <a:lnTo>
                  <a:pt x="281197" y="269086"/>
                </a:lnTo>
                <a:cubicBezTo>
                  <a:pt x="252459" y="297823"/>
                  <a:pt x="234684" y="337524"/>
                  <a:pt x="234684" y="381376"/>
                </a:cubicBezTo>
                <a:lnTo>
                  <a:pt x="234684" y="992456"/>
                </a:lnTo>
                <a:cubicBezTo>
                  <a:pt x="234684" y="1036308"/>
                  <a:pt x="252459" y="1076009"/>
                  <a:pt x="281197" y="1104747"/>
                </a:cubicBezTo>
                <a:lnTo>
                  <a:pt x="319218" y="1130382"/>
                </a:lnTo>
                <a:lnTo>
                  <a:pt x="319218" y="1367935"/>
                </a:lnTo>
                <a:lnTo>
                  <a:pt x="230594" y="1350043"/>
                </a:lnTo>
                <a:cubicBezTo>
                  <a:pt x="95084" y="1292727"/>
                  <a:pt x="0" y="1158546"/>
                  <a:pt x="0" y="1002157"/>
                </a:cubicBezTo>
                <a:lnTo>
                  <a:pt x="0" y="371675"/>
                </a:lnTo>
                <a:cubicBezTo>
                  <a:pt x="0" y="189222"/>
                  <a:pt x="129420" y="36996"/>
                  <a:pt x="301466" y="1790"/>
                </a:cubicBezTo>
                <a:lnTo>
                  <a:pt x="319218"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3">
            <a:extLst>
              <a:ext uri="{FF2B5EF4-FFF2-40B4-BE49-F238E27FC236}">
                <a16:creationId xmlns:a16="http://schemas.microsoft.com/office/drawing/2014/main" id="{E0CCAE69-9EDC-D775-9441-17B1600D5A30}"/>
              </a:ext>
            </a:extLst>
          </p:cNvPr>
          <p:cNvSpPr/>
          <p:nvPr userDrawn="1"/>
        </p:nvSpPr>
        <p:spPr>
          <a:xfrm rot="10800000">
            <a:off x="8486280" y="3130329"/>
            <a:ext cx="211135" cy="904766"/>
          </a:xfrm>
          <a:custGeom>
            <a:avLst/>
            <a:gdLst>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81197 w 1052774"/>
              <a:gd name="connsiteY19" fmla="*/ 1104747 h 1367935"/>
              <a:gd name="connsiteX20" fmla="*/ 319218 w 1052774"/>
              <a:gd name="connsiteY20" fmla="*/ 1130382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25" fmla="*/ 319218 w 1052774"/>
              <a:gd name="connsiteY25"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81197 w 1052774"/>
              <a:gd name="connsiteY19" fmla="*/ 1104747 h 1367935"/>
              <a:gd name="connsiteX20" fmla="*/ 230594 w 1052774"/>
              <a:gd name="connsiteY20" fmla="*/ 1350043 h 1367935"/>
              <a:gd name="connsiteX21" fmla="*/ 0 w 1052774"/>
              <a:gd name="connsiteY21" fmla="*/ 1002157 h 1367935"/>
              <a:gd name="connsiteX22" fmla="*/ 0 w 1052774"/>
              <a:gd name="connsiteY22" fmla="*/ 371675 h 1367935"/>
              <a:gd name="connsiteX23" fmla="*/ 301466 w 1052774"/>
              <a:gd name="connsiteY23" fmla="*/ 1790 h 1367935"/>
              <a:gd name="connsiteX24" fmla="*/ 319218 w 1052774"/>
              <a:gd name="connsiteY24"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30594 w 1052774"/>
              <a:gd name="connsiteY19" fmla="*/ 1350043 h 1367935"/>
              <a:gd name="connsiteX20" fmla="*/ 0 w 1052774"/>
              <a:gd name="connsiteY20" fmla="*/ 1002157 h 1367935"/>
              <a:gd name="connsiteX21" fmla="*/ 0 w 1052774"/>
              <a:gd name="connsiteY21" fmla="*/ 371675 h 1367935"/>
              <a:gd name="connsiteX22" fmla="*/ 301466 w 1052774"/>
              <a:gd name="connsiteY22" fmla="*/ 1790 h 1367935"/>
              <a:gd name="connsiteX23" fmla="*/ 319218 w 1052774"/>
              <a:gd name="connsiteY23"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0594 w 1052774"/>
              <a:gd name="connsiteY18" fmla="*/ 1350043 h 1367935"/>
              <a:gd name="connsiteX19" fmla="*/ 0 w 1052774"/>
              <a:gd name="connsiteY19" fmla="*/ 1002157 h 1367935"/>
              <a:gd name="connsiteX20" fmla="*/ 0 w 1052774"/>
              <a:gd name="connsiteY20" fmla="*/ 371675 h 1367935"/>
              <a:gd name="connsiteX21" fmla="*/ 301466 w 1052774"/>
              <a:gd name="connsiteY21" fmla="*/ 1790 h 1367935"/>
              <a:gd name="connsiteX22" fmla="*/ 319218 w 1052774"/>
              <a:gd name="connsiteY22"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0 w 1052774"/>
              <a:gd name="connsiteY18" fmla="*/ 1002157 h 1367935"/>
              <a:gd name="connsiteX19" fmla="*/ 0 w 1052774"/>
              <a:gd name="connsiteY19" fmla="*/ 371675 h 1367935"/>
              <a:gd name="connsiteX20" fmla="*/ 301466 w 1052774"/>
              <a:gd name="connsiteY20" fmla="*/ 1790 h 1367935"/>
              <a:gd name="connsiteX21" fmla="*/ 319218 w 1052774"/>
              <a:gd name="connsiteY21" fmla="*/ 0 h 1367935"/>
              <a:gd name="connsiteX0" fmla="*/ 734005 w 1053223"/>
              <a:gd name="connsiteY0" fmla="*/ 0 h 1367935"/>
              <a:gd name="connsiteX1" fmla="*/ 751758 w 1053223"/>
              <a:gd name="connsiteY1" fmla="*/ 1790 h 1367935"/>
              <a:gd name="connsiteX2" fmla="*/ 1053223 w 1053223"/>
              <a:gd name="connsiteY2" fmla="*/ 371675 h 1367935"/>
              <a:gd name="connsiteX3" fmla="*/ 1053223 w 1053223"/>
              <a:gd name="connsiteY3" fmla="*/ 1002157 h 1367935"/>
              <a:gd name="connsiteX4" fmla="*/ 822629 w 1053223"/>
              <a:gd name="connsiteY4" fmla="*/ 1350043 h 1367935"/>
              <a:gd name="connsiteX5" fmla="*/ 734004 w 1053223"/>
              <a:gd name="connsiteY5" fmla="*/ 1367935 h 1367935"/>
              <a:gd name="connsiteX6" fmla="*/ 734004 w 1053223"/>
              <a:gd name="connsiteY6" fmla="*/ 1130382 h 1367935"/>
              <a:gd name="connsiteX7" fmla="*/ 772027 w 1053223"/>
              <a:gd name="connsiteY7" fmla="*/ 1104747 h 1367935"/>
              <a:gd name="connsiteX8" fmla="*/ 818539 w 1053223"/>
              <a:gd name="connsiteY8" fmla="*/ 992456 h 1367935"/>
              <a:gd name="connsiteX9" fmla="*/ 818539 w 1053223"/>
              <a:gd name="connsiteY9" fmla="*/ 381376 h 1367935"/>
              <a:gd name="connsiteX10" fmla="*/ 772027 w 1053223"/>
              <a:gd name="connsiteY10" fmla="*/ 269086 h 1367935"/>
              <a:gd name="connsiteX11" fmla="*/ 734005 w 1053223"/>
              <a:gd name="connsiteY11" fmla="*/ 243451 h 1367935"/>
              <a:gd name="connsiteX12" fmla="*/ 734005 w 1053223"/>
              <a:gd name="connsiteY12" fmla="*/ 72928 h 1367935"/>
              <a:gd name="connsiteX13" fmla="*/ 734005 w 1053223"/>
              <a:gd name="connsiteY13" fmla="*/ 0 h 1367935"/>
              <a:gd name="connsiteX14" fmla="*/ 319667 w 1053223"/>
              <a:gd name="connsiteY14" fmla="*/ 0 h 1367935"/>
              <a:gd name="connsiteX15" fmla="*/ 319667 w 1053223"/>
              <a:gd name="connsiteY15" fmla="*/ 243451 h 1367935"/>
              <a:gd name="connsiteX16" fmla="*/ 281646 w 1053223"/>
              <a:gd name="connsiteY16" fmla="*/ 269086 h 1367935"/>
              <a:gd name="connsiteX17" fmla="*/ 235133 w 1053223"/>
              <a:gd name="connsiteY17" fmla="*/ 381376 h 1367935"/>
              <a:gd name="connsiteX18" fmla="*/ 449 w 1053223"/>
              <a:gd name="connsiteY18" fmla="*/ 371675 h 1367935"/>
              <a:gd name="connsiteX19" fmla="*/ 301915 w 1053223"/>
              <a:gd name="connsiteY19" fmla="*/ 1790 h 1367935"/>
              <a:gd name="connsiteX20" fmla="*/ 319667 w 1053223"/>
              <a:gd name="connsiteY20" fmla="*/ 0 h 1367935"/>
              <a:gd name="connsiteX0" fmla="*/ 733593 w 1052811"/>
              <a:gd name="connsiteY0" fmla="*/ 0 h 1367935"/>
              <a:gd name="connsiteX1" fmla="*/ 751346 w 1052811"/>
              <a:gd name="connsiteY1" fmla="*/ 1790 h 1367935"/>
              <a:gd name="connsiteX2" fmla="*/ 1052811 w 1052811"/>
              <a:gd name="connsiteY2" fmla="*/ 371675 h 1367935"/>
              <a:gd name="connsiteX3" fmla="*/ 1052811 w 1052811"/>
              <a:gd name="connsiteY3" fmla="*/ 1002157 h 1367935"/>
              <a:gd name="connsiteX4" fmla="*/ 822217 w 1052811"/>
              <a:gd name="connsiteY4" fmla="*/ 1350043 h 1367935"/>
              <a:gd name="connsiteX5" fmla="*/ 733592 w 1052811"/>
              <a:gd name="connsiteY5" fmla="*/ 1367935 h 1367935"/>
              <a:gd name="connsiteX6" fmla="*/ 733592 w 1052811"/>
              <a:gd name="connsiteY6" fmla="*/ 1130382 h 1367935"/>
              <a:gd name="connsiteX7" fmla="*/ 771615 w 1052811"/>
              <a:gd name="connsiteY7" fmla="*/ 1104747 h 1367935"/>
              <a:gd name="connsiteX8" fmla="*/ 818127 w 1052811"/>
              <a:gd name="connsiteY8" fmla="*/ 992456 h 1367935"/>
              <a:gd name="connsiteX9" fmla="*/ 818127 w 1052811"/>
              <a:gd name="connsiteY9" fmla="*/ 381376 h 1367935"/>
              <a:gd name="connsiteX10" fmla="*/ 771615 w 1052811"/>
              <a:gd name="connsiteY10" fmla="*/ 269086 h 1367935"/>
              <a:gd name="connsiteX11" fmla="*/ 733593 w 1052811"/>
              <a:gd name="connsiteY11" fmla="*/ 243451 h 1367935"/>
              <a:gd name="connsiteX12" fmla="*/ 733593 w 1052811"/>
              <a:gd name="connsiteY12" fmla="*/ 72928 h 1367935"/>
              <a:gd name="connsiteX13" fmla="*/ 733593 w 1052811"/>
              <a:gd name="connsiteY13" fmla="*/ 0 h 1367935"/>
              <a:gd name="connsiteX14" fmla="*/ 319255 w 1052811"/>
              <a:gd name="connsiteY14" fmla="*/ 0 h 1367935"/>
              <a:gd name="connsiteX15" fmla="*/ 319255 w 1052811"/>
              <a:gd name="connsiteY15" fmla="*/ 243451 h 1367935"/>
              <a:gd name="connsiteX16" fmla="*/ 281234 w 1052811"/>
              <a:gd name="connsiteY16" fmla="*/ 269086 h 1367935"/>
              <a:gd name="connsiteX17" fmla="*/ 37 w 1052811"/>
              <a:gd name="connsiteY17" fmla="*/ 371675 h 1367935"/>
              <a:gd name="connsiteX18" fmla="*/ 301503 w 1052811"/>
              <a:gd name="connsiteY18" fmla="*/ 1790 h 1367935"/>
              <a:gd name="connsiteX19" fmla="*/ 319255 w 1052811"/>
              <a:gd name="connsiteY19" fmla="*/ 0 h 1367935"/>
              <a:gd name="connsiteX0" fmla="*/ 452704 w 771922"/>
              <a:gd name="connsiteY0" fmla="*/ 0 h 1367935"/>
              <a:gd name="connsiteX1" fmla="*/ 470457 w 771922"/>
              <a:gd name="connsiteY1" fmla="*/ 1790 h 1367935"/>
              <a:gd name="connsiteX2" fmla="*/ 771922 w 771922"/>
              <a:gd name="connsiteY2" fmla="*/ 371675 h 1367935"/>
              <a:gd name="connsiteX3" fmla="*/ 771922 w 771922"/>
              <a:gd name="connsiteY3" fmla="*/ 1002157 h 1367935"/>
              <a:gd name="connsiteX4" fmla="*/ 541328 w 771922"/>
              <a:gd name="connsiteY4" fmla="*/ 1350043 h 1367935"/>
              <a:gd name="connsiteX5" fmla="*/ 452703 w 771922"/>
              <a:gd name="connsiteY5" fmla="*/ 1367935 h 1367935"/>
              <a:gd name="connsiteX6" fmla="*/ 452703 w 771922"/>
              <a:gd name="connsiteY6" fmla="*/ 1130382 h 1367935"/>
              <a:gd name="connsiteX7" fmla="*/ 490726 w 771922"/>
              <a:gd name="connsiteY7" fmla="*/ 1104747 h 1367935"/>
              <a:gd name="connsiteX8" fmla="*/ 537238 w 771922"/>
              <a:gd name="connsiteY8" fmla="*/ 992456 h 1367935"/>
              <a:gd name="connsiteX9" fmla="*/ 537238 w 771922"/>
              <a:gd name="connsiteY9" fmla="*/ 381376 h 1367935"/>
              <a:gd name="connsiteX10" fmla="*/ 490726 w 771922"/>
              <a:gd name="connsiteY10" fmla="*/ 269086 h 1367935"/>
              <a:gd name="connsiteX11" fmla="*/ 452704 w 771922"/>
              <a:gd name="connsiteY11" fmla="*/ 243451 h 1367935"/>
              <a:gd name="connsiteX12" fmla="*/ 452704 w 771922"/>
              <a:gd name="connsiteY12" fmla="*/ 72928 h 1367935"/>
              <a:gd name="connsiteX13" fmla="*/ 452704 w 771922"/>
              <a:gd name="connsiteY13" fmla="*/ 0 h 1367935"/>
              <a:gd name="connsiteX14" fmla="*/ 38366 w 771922"/>
              <a:gd name="connsiteY14" fmla="*/ 0 h 1367935"/>
              <a:gd name="connsiteX15" fmla="*/ 38366 w 771922"/>
              <a:gd name="connsiteY15" fmla="*/ 243451 h 1367935"/>
              <a:gd name="connsiteX16" fmla="*/ 345 w 771922"/>
              <a:gd name="connsiteY16" fmla="*/ 269086 h 1367935"/>
              <a:gd name="connsiteX17" fmla="*/ 20614 w 771922"/>
              <a:gd name="connsiteY17" fmla="*/ 1790 h 1367935"/>
              <a:gd name="connsiteX18" fmla="*/ 38366 w 771922"/>
              <a:gd name="connsiteY18" fmla="*/ 0 h 1367935"/>
              <a:gd name="connsiteX0" fmla="*/ 468422 w 787640"/>
              <a:gd name="connsiteY0" fmla="*/ 0 h 1367935"/>
              <a:gd name="connsiteX1" fmla="*/ 486175 w 787640"/>
              <a:gd name="connsiteY1" fmla="*/ 1790 h 1367935"/>
              <a:gd name="connsiteX2" fmla="*/ 787640 w 787640"/>
              <a:gd name="connsiteY2" fmla="*/ 371675 h 1367935"/>
              <a:gd name="connsiteX3" fmla="*/ 787640 w 787640"/>
              <a:gd name="connsiteY3" fmla="*/ 1002157 h 1367935"/>
              <a:gd name="connsiteX4" fmla="*/ 557046 w 787640"/>
              <a:gd name="connsiteY4" fmla="*/ 1350043 h 1367935"/>
              <a:gd name="connsiteX5" fmla="*/ 468421 w 787640"/>
              <a:gd name="connsiteY5" fmla="*/ 1367935 h 1367935"/>
              <a:gd name="connsiteX6" fmla="*/ 468421 w 787640"/>
              <a:gd name="connsiteY6" fmla="*/ 1130382 h 1367935"/>
              <a:gd name="connsiteX7" fmla="*/ 506444 w 787640"/>
              <a:gd name="connsiteY7" fmla="*/ 1104747 h 1367935"/>
              <a:gd name="connsiteX8" fmla="*/ 552956 w 787640"/>
              <a:gd name="connsiteY8" fmla="*/ 992456 h 1367935"/>
              <a:gd name="connsiteX9" fmla="*/ 552956 w 787640"/>
              <a:gd name="connsiteY9" fmla="*/ 381376 h 1367935"/>
              <a:gd name="connsiteX10" fmla="*/ 506444 w 787640"/>
              <a:gd name="connsiteY10" fmla="*/ 269086 h 1367935"/>
              <a:gd name="connsiteX11" fmla="*/ 468422 w 787640"/>
              <a:gd name="connsiteY11" fmla="*/ 243451 h 1367935"/>
              <a:gd name="connsiteX12" fmla="*/ 468422 w 787640"/>
              <a:gd name="connsiteY12" fmla="*/ 72928 h 1367935"/>
              <a:gd name="connsiteX13" fmla="*/ 468422 w 787640"/>
              <a:gd name="connsiteY13" fmla="*/ 0 h 1367935"/>
              <a:gd name="connsiteX14" fmla="*/ 54084 w 787640"/>
              <a:gd name="connsiteY14" fmla="*/ 0 h 1367935"/>
              <a:gd name="connsiteX15" fmla="*/ 54084 w 787640"/>
              <a:gd name="connsiteY15" fmla="*/ 243451 h 1367935"/>
              <a:gd name="connsiteX16" fmla="*/ 188 w 787640"/>
              <a:gd name="connsiteY16" fmla="*/ 291311 h 1367935"/>
              <a:gd name="connsiteX17" fmla="*/ 36332 w 787640"/>
              <a:gd name="connsiteY17" fmla="*/ 1790 h 1367935"/>
              <a:gd name="connsiteX18" fmla="*/ 54084 w 787640"/>
              <a:gd name="connsiteY18" fmla="*/ 0 h 1367935"/>
              <a:gd name="connsiteX0" fmla="*/ 432090 w 751308"/>
              <a:gd name="connsiteY0" fmla="*/ 0 h 1367935"/>
              <a:gd name="connsiteX1" fmla="*/ 449843 w 751308"/>
              <a:gd name="connsiteY1" fmla="*/ 1790 h 1367935"/>
              <a:gd name="connsiteX2" fmla="*/ 751308 w 751308"/>
              <a:gd name="connsiteY2" fmla="*/ 371675 h 1367935"/>
              <a:gd name="connsiteX3" fmla="*/ 751308 w 751308"/>
              <a:gd name="connsiteY3" fmla="*/ 1002157 h 1367935"/>
              <a:gd name="connsiteX4" fmla="*/ 520714 w 751308"/>
              <a:gd name="connsiteY4" fmla="*/ 1350043 h 1367935"/>
              <a:gd name="connsiteX5" fmla="*/ 432089 w 751308"/>
              <a:gd name="connsiteY5" fmla="*/ 1367935 h 1367935"/>
              <a:gd name="connsiteX6" fmla="*/ 432089 w 751308"/>
              <a:gd name="connsiteY6" fmla="*/ 1130382 h 1367935"/>
              <a:gd name="connsiteX7" fmla="*/ 470112 w 751308"/>
              <a:gd name="connsiteY7" fmla="*/ 1104747 h 1367935"/>
              <a:gd name="connsiteX8" fmla="*/ 516624 w 751308"/>
              <a:gd name="connsiteY8" fmla="*/ 992456 h 1367935"/>
              <a:gd name="connsiteX9" fmla="*/ 516624 w 751308"/>
              <a:gd name="connsiteY9" fmla="*/ 381376 h 1367935"/>
              <a:gd name="connsiteX10" fmla="*/ 470112 w 751308"/>
              <a:gd name="connsiteY10" fmla="*/ 269086 h 1367935"/>
              <a:gd name="connsiteX11" fmla="*/ 432090 w 751308"/>
              <a:gd name="connsiteY11" fmla="*/ 243451 h 1367935"/>
              <a:gd name="connsiteX12" fmla="*/ 432090 w 751308"/>
              <a:gd name="connsiteY12" fmla="*/ 72928 h 1367935"/>
              <a:gd name="connsiteX13" fmla="*/ 432090 w 751308"/>
              <a:gd name="connsiteY13" fmla="*/ 0 h 1367935"/>
              <a:gd name="connsiteX14" fmla="*/ 17752 w 751308"/>
              <a:gd name="connsiteY14" fmla="*/ 0 h 1367935"/>
              <a:gd name="connsiteX15" fmla="*/ 17752 w 751308"/>
              <a:gd name="connsiteY15" fmla="*/ 243451 h 1367935"/>
              <a:gd name="connsiteX16" fmla="*/ 0 w 751308"/>
              <a:gd name="connsiteY16" fmla="*/ 1790 h 1367935"/>
              <a:gd name="connsiteX17" fmla="*/ 17752 w 751308"/>
              <a:gd name="connsiteY17" fmla="*/ 0 h 1367935"/>
              <a:gd name="connsiteX0" fmla="*/ 432090 w 751308"/>
              <a:gd name="connsiteY0" fmla="*/ 0 h 1367935"/>
              <a:gd name="connsiteX1" fmla="*/ 449843 w 751308"/>
              <a:gd name="connsiteY1" fmla="*/ 1790 h 1367935"/>
              <a:gd name="connsiteX2" fmla="*/ 751308 w 751308"/>
              <a:gd name="connsiteY2" fmla="*/ 371675 h 1367935"/>
              <a:gd name="connsiteX3" fmla="*/ 751308 w 751308"/>
              <a:gd name="connsiteY3" fmla="*/ 1002157 h 1367935"/>
              <a:gd name="connsiteX4" fmla="*/ 520714 w 751308"/>
              <a:gd name="connsiteY4" fmla="*/ 1350043 h 1367935"/>
              <a:gd name="connsiteX5" fmla="*/ 432089 w 751308"/>
              <a:gd name="connsiteY5" fmla="*/ 1367935 h 1367935"/>
              <a:gd name="connsiteX6" fmla="*/ 432089 w 751308"/>
              <a:gd name="connsiteY6" fmla="*/ 1130382 h 1367935"/>
              <a:gd name="connsiteX7" fmla="*/ 470112 w 751308"/>
              <a:gd name="connsiteY7" fmla="*/ 1104747 h 1367935"/>
              <a:gd name="connsiteX8" fmla="*/ 516624 w 751308"/>
              <a:gd name="connsiteY8" fmla="*/ 992456 h 1367935"/>
              <a:gd name="connsiteX9" fmla="*/ 516624 w 751308"/>
              <a:gd name="connsiteY9" fmla="*/ 381376 h 1367935"/>
              <a:gd name="connsiteX10" fmla="*/ 470112 w 751308"/>
              <a:gd name="connsiteY10" fmla="*/ 269086 h 1367935"/>
              <a:gd name="connsiteX11" fmla="*/ 432090 w 751308"/>
              <a:gd name="connsiteY11" fmla="*/ 243451 h 1367935"/>
              <a:gd name="connsiteX12" fmla="*/ 432090 w 751308"/>
              <a:gd name="connsiteY12" fmla="*/ 72928 h 1367935"/>
              <a:gd name="connsiteX13" fmla="*/ 432090 w 751308"/>
              <a:gd name="connsiteY13" fmla="*/ 0 h 1367935"/>
              <a:gd name="connsiteX14" fmla="*/ 17752 w 751308"/>
              <a:gd name="connsiteY14" fmla="*/ 0 h 1367935"/>
              <a:gd name="connsiteX15" fmla="*/ 0 w 751308"/>
              <a:gd name="connsiteY15" fmla="*/ 1790 h 1367935"/>
              <a:gd name="connsiteX16" fmla="*/ 17752 w 751308"/>
              <a:gd name="connsiteY16" fmla="*/ 0 h 1367935"/>
              <a:gd name="connsiteX0" fmla="*/ 1 w 319219"/>
              <a:gd name="connsiteY0" fmla="*/ 0 h 1367935"/>
              <a:gd name="connsiteX1" fmla="*/ 17754 w 319219"/>
              <a:gd name="connsiteY1" fmla="*/ 1790 h 1367935"/>
              <a:gd name="connsiteX2" fmla="*/ 319219 w 319219"/>
              <a:gd name="connsiteY2" fmla="*/ 371675 h 1367935"/>
              <a:gd name="connsiteX3" fmla="*/ 319219 w 319219"/>
              <a:gd name="connsiteY3" fmla="*/ 1002157 h 1367935"/>
              <a:gd name="connsiteX4" fmla="*/ 88625 w 319219"/>
              <a:gd name="connsiteY4" fmla="*/ 1350043 h 1367935"/>
              <a:gd name="connsiteX5" fmla="*/ 0 w 319219"/>
              <a:gd name="connsiteY5" fmla="*/ 1367935 h 1367935"/>
              <a:gd name="connsiteX6" fmla="*/ 0 w 319219"/>
              <a:gd name="connsiteY6" fmla="*/ 1130382 h 1367935"/>
              <a:gd name="connsiteX7" fmla="*/ 38023 w 319219"/>
              <a:gd name="connsiteY7" fmla="*/ 1104747 h 1367935"/>
              <a:gd name="connsiteX8" fmla="*/ 84535 w 319219"/>
              <a:gd name="connsiteY8" fmla="*/ 992456 h 1367935"/>
              <a:gd name="connsiteX9" fmla="*/ 84535 w 319219"/>
              <a:gd name="connsiteY9" fmla="*/ 381376 h 1367935"/>
              <a:gd name="connsiteX10" fmla="*/ 38023 w 319219"/>
              <a:gd name="connsiteY10" fmla="*/ 269086 h 1367935"/>
              <a:gd name="connsiteX11" fmla="*/ 1 w 319219"/>
              <a:gd name="connsiteY11" fmla="*/ 243451 h 1367935"/>
              <a:gd name="connsiteX12" fmla="*/ 1 w 319219"/>
              <a:gd name="connsiteY12" fmla="*/ 72928 h 1367935"/>
              <a:gd name="connsiteX13" fmla="*/ 1 w 319219"/>
              <a:gd name="connsiteY13" fmla="*/ 0 h 13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219" h="1367935">
                <a:moveTo>
                  <a:pt x="1" y="0"/>
                </a:moveTo>
                <a:lnTo>
                  <a:pt x="17754" y="1790"/>
                </a:lnTo>
                <a:cubicBezTo>
                  <a:pt x="189800" y="36996"/>
                  <a:pt x="319219" y="189222"/>
                  <a:pt x="319219" y="371675"/>
                </a:cubicBezTo>
                <a:lnTo>
                  <a:pt x="319219" y="1002157"/>
                </a:lnTo>
                <a:cubicBezTo>
                  <a:pt x="319219" y="1158546"/>
                  <a:pt x="224135" y="1292727"/>
                  <a:pt x="88625" y="1350043"/>
                </a:cubicBezTo>
                <a:lnTo>
                  <a:pt x="0" y="1367935"/>
                </a:lnTo>
                <a:lnTo>
                  <a:pt x="0" y="1130382"/>
                </a:lnTo>
                <a:lnTo>
                  <a:pt x="38023" y="1104747"/>
                </a:lnTo>
                <a:cubicBezTo>
                  <a:pt x="66761" y="1076009"/>
                  <a:pt x="84535" y="1036308"/>
                  <a:pt x="84535" y="992456"/>
                </a:cubicBezTo>
                <a:lnTo>
                  <a:pt x="84535" y="381376"/>
                </a:lnTo>
                <a:cubicBezTo>
                  <a:pt x="84535" y="337524"/>
                  <a:pt x="66761" y="297823"/>
                  <a:pt x="38023" y="269086"/>
                </a:cubicBezTo>
                <a:lnTo>
                  <a:pt x="1" y="243451"/>
                </a:lnTo>
                <a:lnTo>
                  <a:pt x="1" y="72928"/>
                </a:lnTo>
                <a:lnTo>
                  <a:pt x="1"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64">
            <a:extLst>
              <a:ext uri="{FF2B5EF4-FFF2-40B4-BE49-F238E27FC236}">
                <a16:creationId xmlns:a16="http://schemas.microsoft.com/office/drawing/2014/main" id="{9115908B-215B-CC1C-9E0C-059911632C80}"/>
              </a:ext>
            </a:extLst>
          </p:cNvPr>
          <p:cNvSpPr/>
          <p:nvPr userDrawn="1"/>
        </p:nvSpPr>
        <p:spPr>
          <a:xfrm rot="10800000">
            <a:off x="8726600" y="3726711"/>
            <a:ext cx="216549" cy="825291"/>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65">
            <a:extLst>
              <a:ext uri="{FF2B5EF4-FFF2-40B4-BE49-F238E27FC236}">
                <a16:creationId xmlns:a16="http://schemas.microsoft.com/office/drawing/2014/main" id="{FA9E8A90-5245-F609-AE1D-3D08340F77BB}"/>
              </a:ext>
            </a:extLst>
          </p:cNvPr>
          <p:cNvSpPr/>
          <p:nvPr userDrawn="1"/>
        </p:nvSpPr>
        <p:spPr>
          <a:xfrm rot="10800000">
            <a:off x="8971462" y="3130329"/>
            <a:ext cx="211134" cy="904766"/>
          </a:xfrm>
          <a:custGeom>
            <a:avLst/>
            <a:gdLst>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0" fmla="*/ 733556 w 1052774"/>
              <a:gd name="connsiteY0" fmla="*/ 72928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25" fmla="*/ 319218 w 1052774"/>
              <a:gd name="connsiteY25" fmla="*/ 0 h 1367935"/>
              <a:gd name="connsiteX0" fmla="*/ 733556 w 1052774"/>
              <a:gd name="connsiteY0" fmla="*/ 72928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733556 w 1052774"/>
              <a:gd name="connsiteY10" fmla="*/ 243451 h 1367935"/>
              <a:gd name="connsiteX11" fmla="*/ 733556 w 1052774"/>
              <a:gd name="connsiteY11" fmla="*/ 72928 h 1367935"/>
              <a:gd name="connsiteX12" fmla="*/ 319218 w 1052774"/>
              <a:gd name="connsiteY12" fmla="*/ 0 h 1367935"/>
              <a:gd name="connsiteX13" fmla="*/ 319218 w 1052774"/>
              <a:gd name="connsiteY13" fmla="*/ 243451 h 1367935"/>
              <a:gd name="connsiteX14" fmla="*/ 281197 w 1052774"/>
              <a:gd name="connsiteY14" fmla="*/ 269086 h 1367935"/>
              <a:gd name="connsiteX15" fmla="*/ 234684 w 1052774"/>
              <a:gd name="connsiteY15" fmla="*/ 381376 h 1367935"/>
              <a:gd name="connsiteX16" fmla="*/ 234684 w 1052774"/>
              <a:gd name="connsiteY16" fmla="*/ 992456 h 1367935"/>
              <a:gd name="connsiteX17" fmla="*/ 281197 w 1052774"/>
              <a:gd name="connsiteY17" fmla="*/ 1104747 h 1367935"/>
              <a:gd name="connsiteX18" fmla="*/ 319218 w 1052774"/>
              <a:gd name="connsiteY18" fmla="*/ 1130382 h 1367935"/>
              <a:gd name="connsiteX19" fmla="*/ 319218 w 1052774"/>
              <a:gd name="connsiteY19" fmla="*/ 1367935 h 1367935"/>
              <a:gd name="connsiteX20" fmla="*/ 230594 w 1052774"/>
              <a:gd name="connsiteY20" fmla="*/ 1350043 h 1367935"/>
              <a:gd name="connsiteX21" fmla="*/ 0 w 1052774"/>
              <a:gd name="connsiteY21" fmla="*/ 1002157 h 1367935"/>
              <a:gd name="connsiteX22" fmla="*/ 0 w 1052774"/>
              <a:gd name="connsiteY22" fmla="*/ 371675 h 1367935"/>
              <a:gd name="connsiteX23" fmla="*/ 301466 w 1052774"/>
              <a:gd name="connsiteY23" fmla="*/ 1790 h 1367935"/>
              <a:gd name="connsiteX24" fmla="*/ 319218 w 1052774"/>
              <a:gd name="connsiteY24" fmla="*/ 0 h 1367935"/>
              <a:gd name="connsiteX0" fmla="*/ 733556 w 1052774"/>
              <a:gd name="connsiteY0" fmla="*/ 243451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733556 w 1052774"/>
              <a:gd name="connsiteY10" fmla="*/ 243451 h 1367935"/>
              <a:gd name="connsiteX11" fmla="*/ 319218 w 1052774"/>
              <a:gd name="connsiteY11" fmla="*/ 0 h 1367935"/>
              <a:gd name="connsiteX12" fmla="*/ 319218 w 1052774"/>
              <a:gd name="connsiteY12" fmla="*/ 243451 h 1367935"/>
              <a:gd name="connsiteX13" fmla="*/ 281197 w 1052774"/>
              <a:gd name="connsiteY13" fmla="*/ 269086 h 1367935"/>
              <a:gd name="connsiteX14" fmla="*/ 234684 w 1052774"/>
              <a:gd name="connsiteY14" fmla="*/ 381376 h 1367935"/>
              <a:gd name="connsiteX15" fmla="*/ 234684 w 1052774"/>
              <a:gd name="connsiteY15" fmla="*/ 992456 h 1367935"/>
              <a:gd name="connsiteX16" fmla="*/ 281197 w 1052774"/>
              <a:gd name="connsiteY16" fmla="*/ 1104747 h 1367935"/>
              <a:gd name="connsiteX17" fmla="*/ 319218 w 1052774"/>
              <a:gd name="connsiteY17" fmla="*/ 1130382 h 1367935"/>
              <a:gd name="connsiteX18" fmla="*/ 319218 w 1052774"/>
              <a:gd name="connsiteY18" fmla="*/ 1367935 h 1367935"/>
              <a:gd name="connsiteX19" fmla="*/ 230594 w 1052774"/>
              <a:gd name="connsiteY19" fmla="*/ 1350043 h 1367935"/>
              <a:gd name="connsiteX20" fmla="*/ 0 w 1052774"/>
              <a:gd name="connsiteY20" fmla="*/ 1002157 h 1367935"/>
              <a:gd name="connsiteX21" fmla="*/ 0 w 1052774"/>
              <a:gd name="connsiteY21" fmla="*/ 371675 h 1367935"/>
              <a:gd name="connsiteX22" fmla="*/ 301466 w 1052774"/>
              <a:gd name="connsiteY22" fmla="*/ 1790 h 1367935"/>
              <a:gd name="connsiteX23" fmla="*/ 319218 w 1052774"/>
              <a:gd name="connsiteY23" fmla="*/ 0 h 1367935"/>
              <a:gd name="connsiteX0" fmla="*/ 771578 w 1052774"/>
              <a:gd name="connsiteY0" fmla="*/ 269086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319218 w 1052774"/>
              <a:gd name="connsiteY10" fmla="*/ 0 h 1367935"/>
              <a:gd name="connsiteX11" fmla="*/ 319218 w 1052774"/>
              <a:gd name="connsiteY11" fmla="*/ 243451 h 1367935"/>
              <a:gd name="connsiteX12" fmla="*/ 281197 w 1052774"/>
              <a:gd name="connsiteY12" fmla="*/ 269086 h 1367935"/>
              <a:gd name="connsiteX13" fmla="*/ 234684 w 1052774"/>
              <a:gd name="connsiteY13" fmla="*/ 381376 h 1367935"/>
              <a:gd name="connsiteX14" fmla="*/ 234684 w 1052774"/>
              <a:gd name="connsiteY14" fmla="*/ 992456 h 1367935"/>
              <a:gd name="connsiteX15" fmla="*/ 281197 w 1052774"/>
              <a:gd name="connsiteY15" fmla="*/ 1104747 h 1367935"/>
              <a:gd name="connsiteX16" fmla="*/ 319218 w 1052774"/>
              <a:gd name="connsiteY16" fmla="*/ 1130382 h 1367935"/>
              <a:gd name="connsiteX17" fmla="*/ 319218 w 1052774"/>
              <a:gd name="connsiteY17" fmla="*/ 1367935 h 1367935"/>
              <a:gd name="connsiteX18" fmla="*/ 230594 w 1052774"/>
              <a:gd name="connsiteY18" fmla="*/ 1350043 h 1367935"/>
              <a:gd name="connsiteX19" fmla="*/ 0 w 1052774"/>
              <a:gd name="connsiteY19" fmla="*/ 1002157 h 1367935"/>
              <a:gd name="connsiteX20" fmla="*/ 0 w 1052774"/>
              <a:gd name="connsiteY20" fmla="*/ 371675 h 1367935"/>
              <a:gd name="connsiteX21" fmla="*/ 301466 w 1052774"/>
              <a:gd name="connsiteY21" fmla="*/ 1790 h 1367935"/>
              <a:gd name="connsiteX22" fmla="*/ 319218 w 1052774"/>
              <a:gd name="connsiteY22" fmla="*/ 0 h 1367935"/>
              <a:gd name="connsiteX0" fmla="*/ 818090 w 1052774"/>
              <a:gd name="connsiteY0" fmla="*/ 381376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319218 w 1052774"/>
              <a:gd name="connsiteY9" fmla="*/ 0 h 1367935"/>
              <a:gd name="connsiteX10" fmla="*/ 319218 w 1052774"/>
              <a:gd name="connsiteY10" fmla="*/ 243451 h 1367935"/>
              <a:gd name="connsiteX11" fmla="*/ 281197 w 1052774"/>
              <a:gd name="connsiteY11" fmla="*/ 269086 h 1367935"/>
              <a:gd name="connsiteX12" fmla="*/ 234684 w 1052774"/>
              <a:gd name="connsiteY12" fmla="*/ 381376 h 1367935"/>
              <a:gd name="connsiteX13" fmla="*/ 234684 w 1052774"/>
              <a:gd name="connsiteY13" fmla="*/ 992456 h 1367935"/>
              <a:gd name="connsiteX14" fmla="*/ 281197 w 1052774"/>
              <a:gd name="connsiteY14" fmla="*/ 1104747 h 1367935"/>
              <a:gd name="connsiteX15" fmla="*/ 319218 w 1052774"/>
              <a:gd name="connsiteY15" fmla="*/ 1130382 h 1367935"/>
              <a:gd name="connsiteX16" fmla="*/ 319218 w 1052774"/>
              <a:gd name="connsiteY16" fmla="*/ 1367935 h 1367935"/>
              <a:gd name="connsiteX17" fmla="*/ 230594 w 1052774"/>
              <a:gd name="connsiteY17" fmla="*/ 1350043 h 1367935"/>
              <a:gd name="connsiteX18" fmla="*/ 0 w 1052774"/>
              <a:gd name="connsiteY18" fmla="*/ 1002157 h 1367935"/>
              <a:gd name="connsiteX19" fmla="*/ 0 w 1052774"/>
              <a:gd name="connsiteY19" fmla="*/ 371675 h 1367935"/>
              <a:gd name="connsiteX20" fmla="*/ 301466 w 1052774"/>
              <a:gd name="connsiteY20" fmla="*/ 1790 h 1367935"/>
              <a:gd name="connsiteX21" fmla="*/ 319218 w 1052774"/>
              <a:gd name="connsiteY21" fmla="*/ 0 h 1367935"/>
              <a:gd name="connsiteX0" fmla="*/ 818090 w 1052774"/>
              <a:gd name="connsiteY0" fmla="*/ 381376 h 1367935"/>
              <a:gd name="connsiteX1" fmla="*/ 1052774 w 1052774"/>
              <a:gd name="connsiteY1" fmla="*/ 1002157 h 1367935"/>
              <a:gd name="connsiteX2" fmla="*/ 822180 w 1052774"/>
              <a:gd name="connsiteY2" fmla="*/ 1350043 h 1367935"/>
              <a:gd name="connsiteX3" fmla="*/ 733555 w 1052774"/>
              <a:gd name="connsiteY3" fmla="*/ 1367935 h 1367935"/>
              <a:gd name="connsiteX4" fmla="*/ 733555 w 1052774"/>
              <a:gd name="connsiteY4" fmla="*/ 1130382 h 1367935"/>
              <a:gd name="connsiteX5" fmla="*/ 771578 w 1052774"/>
              <a:gd name="connsiteY5" fmla="*/ 1104747 h 1367935"/>
              <a:gd name="connsiteX6" fmla="*/ 818090 w 1052774"/>
              <a:gd name="connsiteY6" fmla="*/ 992456 h 1367935"/>
              <a:gd name="connsiteX7" fmla="*/ 818090 w 1052774"/>
              <a:gd name="connsiteY7" fmla="*/ 381376 h 1367935"/>
              <a:gd name="connsiteX8" fmla="*/ 319218 w 1052774"/>
              <a:gd name="connsiteY8" fmla="*/ 0 h 1367935"/>
              <a:gd name="connsiteX9" fmla="*/ 319218 w 1052774"/>
              <a:gd name="connsiteY9" fmla="*/ 243451 h 1367935"/>
              <a:gd name="connsiteX10" fmla="*/ 281197 w 1052774"/>
              <a:gd name="connsiteY10" fmla="*/ 269086 h 1367935"/>
              <a:gd name="connsiteX11" fmla="*/ 234684 w 1052774"/>
              <a:gd name="connsiteY11" fmla="*/ 381376 h 1367935"/>
              <a:gd name="connsiteX12" fmla="*/ 234684 w 1052774"/>
              <a:gd name="connsiteY12" fmla="*/ 992456 h 1367935"/>
              <a:gd name="connsiteX13" fmla="*/ 281197 w 1052774"/>
              <a:gd name="connsiteY13" fmla="*/ 1104747 h 1367935"/>
              <a:gd name="connsiteX14" fmla="*/ 319218 w 1052774"/>
              <a:gd name="connsiteY14" fmla="*/ 1130382 h 1367935"/>
              <a:gd name="connsiteX15" fmla="*/ 319218 w 1052774"/>
              <a:gd name="connsiteY15" fmla="*/ 1367935 h 1367935"/>
              <a:gd name="connsiteX16" fmla="*/ 230594 w 1052774"/>
              <a:gd name="connsiteY16" fmla="*/ 1350043 h 1367935"/>
              <a:gd name="connsiteX17" fmla="*/ 0 w 1052774"/>
              <a:gd name="connsiteY17" fmla="*/ 1002157 h 1367935"/>
              <a:gd name="connsiteX18" fmla="*/ 0 w 1052774"/>
              <a:gd name="connsiteY18" fmla="*/ 371675 h 1367935"/>
              <a:gd name="connsiteX19" fmla="*/ 301466 w 1052774"/>
              <a:gd name="connsiteY19" fmla="*/ 1790 h 1367935"/>
              <a:gd name="connsiteX20" fmla="*/ 319218 w 1052774"/>
              <a:gd name="connsiteY20" fmla="*/ 0 h 1367935"/>
              <a:gd name="connsiteX0" fmla="*/ 818090 w 1052774"/>
              <a:gd name="connsiteY0" fmla="*/ 992456 h 1367935"/>
              <a:gd name="connsiteX1" fmla="*/ 1052774 w 1052774"/>
              <a:gd name="connsiteY1" fmla="*/ 1002157 h 1367935"/>
              <a:gd name="connsiteX2" fmla="*/ 822180 w 1052774"/>
              <a:gd name="connsiteY2" fmla="*/ 1350043 h 1367935"/>
              <a:gd name="connsiteX3" fmla="*/ 733555 w 1052774"/>
              <a:gd name="connsiteY3" fmla="*/ 1367935 h 1367935"/>
              <a:gd name="connsiteX4" fmla="*/ 733555 w 1052774"/>
              <a:gd name="connsiteY4" fmla="*/ 1130382 h 1367935"/>
              <a:gd name="connsiteX5" fmla="*/ 771578 w 1052774"/>
              <a:gd name="connsiteY5" fmla="*/ 1104747 h 1367935"/>
              <a:gd name="connsiteX6" fmla="*/ 818090 w 1052774"/>
              <a:gd name="connsiteY6" fmla="*/ 992456 h 1367935"/>
              <a:gd name="connsiteX7" fmla="*/ 319218 w 1052774"/>
              <a:gd name="connsiteY7" fmla="*/ 0 h 1367935"/>
              <a:gd name="connsiteX8" fmla="*/ 319218 w 1052774"/>
              <a:gd name="connsiteY8" fmla="*/ 243451 h 1367935"/>
              <a:gd name="connsiteX9" fmla="*/ 281197 w 1052774"/>
              <a:gd name="connsiteY9" fmla="*/ 269086 h 1367935"/>
              <a:gd name="connsiteX10" fmla="*/ 234684 w 1052774"/>
              <a:gd name="connsiteY10" fmla="*/ 381376 h 1367935"/>
              <a:gd name="connsiteX11" fmla="*/ 234684 w 1052774"/>
              <a:gd name="connsiteY11" fmla="*/ 992456 h 1367935"/>
              <a:gd name="connsiteX12" fmla="*/ 281197 w 1052774"/>
              <a:gd name="connsiteY12" fmla="*/ 1104747 h 1367935"/>
              <a:gd name="connsiteX13" fmla="*/ 319218 w 1052774"/>
              <a:gd name="connsiteY13" fmla="*/ 1130382 h 1367935"/>
              <a:gd name="connsiteX14" fmla="*/ 319218 w 1052774"/>
              <a:gd name="connsiteY14" fmla="*/ 1367935 h 1367935"/>
              <a:gd name="connsiteX15" fmla="*/ 230594 w 1052774"/>
              <a:gd name="connsiteY15" fmla="*/ 1350043 h 1367935"/>
              <a:gd name="connsiteX16" fmla="*/ 0 w 1052774"/>
              <a:gd name="connsiteY16" fmla="*/ 1002157 h 1367935"/>
              <a:gd name="connsiteX17" fmla="*/ 0 w 1052774"/>
              <a:gd name="connsiteY17" fmla="*/ 371675 h 1367935"/>
              <a:gd name="connsiteX18" fmla="*/ 301466 w 1052774"/>
              <a:gd name="connsiteY18" fmla="*/ 1790 h 1367935"/>
              <a:gd name="connsiteX19" fmla="*/ 319218 w 1052774"/>
              <a:gd name="connsiteY19" fmla="*/ 0 h 1367935"/>
              <a:gd name="connsiteX0" fmla="*/ 818090 w 822180"/>
              <a:gd name="connsiteY0" fmla="*/ 992456 h 1367935"/>
              <a:gd name="connsiteX1" fmla="*/ 822180 w 822180"/>
              <a:gd name="connsiteY1" fmla="*/ 1350043 h 1367935"/>
              <a:gd name="connsiteX2" fmla="*/ 733555 w 822180"/>
              <a:gd name="connsiteY2" fmla="*/ 1367935 h 1367935"/>
              <a:gd name="connsiteX3" fmla="*/ 733555 w 822180"/>
              <a:gd name="connsiteY3" fmla="*/ 1130382 h 1367935"/>
              <a:gd name="connsiteX4" fmla="*/ 771578 w 822180"/>
              <a:gd name="connsiteY4" fmla="*/ 1104747 h 1367935"/>
              <a:gd name="connsiteX5" fmla="*/ 818090 w 822180"/>
              <a:gd name="connsiteY5" fmla="*/ 992456 h 1367935"/>
              <a:gd name="connsiteX6" fmla="*/ 319218 w 822180"/>
              <a:gd name="connsiteY6" fmla="*/ 0 h 1367935"/>
              <a:gd name="connsiteX7" fmla="*/ 319218 w 822180"/>
              <a:gd name="connsiteY7" fmla="*/ 243451 h 1367935"/>
              <a:gd name="connsiteX8" fmla="*/ 281197 w 822180"/>
              <a:gd name="connsiteY8" fmla="*/ 269086 h 1367935"/>
              <a:gd name="connsiteX9" fmla="*/ 234684 w 822180"/>
              <a:gd name="connsiteY9" fmla="*/ 381376 h 1367935"/>
              <a:gd name="connsiteX10" fmla="*/ 234684 w 822180"/>
              <a:gd name="connsiteY10" fmla="*/ 992456 h 1367935"/>
              <a:gd name="connsiteX11" fmla="*/ 281197 w 822180"/>
              <a:gd name="connsiteY11" fmla="*/ 1104747 h 1367935"/>
              <a:gd name="connsiteX12" fmla="*/ 319218 w 822180"/>
              <a:gd name="connsiteY12" fmla="*/ 1130382 h 1367935"/>
              <a:gd name="connsiteX13" fmla="*/ 319218 w 822180"/>
              <a:gd name="connsiteY13" fmla="*/ 1367935 h 1367935"/>
              <a:gd name="connsiteX14" fmla="*/ 230594 w 822180"/>
              <a:gd name="connsiteY14" fmla="*/ 1350043 h 1367935"/>
              <a:gd name="connsiteX15" fmla="*/ 0 w 822180"/>
              <a:gd name="connsiteY15" fmla="*/ 1002157 h 1367935"/>
              <a:gd name="connsiteX16" fmla="*/ 0 w 822180"/>
              <a:gd name="connsiteY16" fmla="*/ 371675 h 1367935"/>
              <a:gd name="connsiteX17" fmla="*/ 301466 w 822180"/>
              <a:gd name="connsiteY17" fmla="*/ 1790 h 1367935"/>
              <a:gd name="connsiteX18" fmla="*/ 319218 w 822180"/>
              <a:gd name="connsiteY18" fmla="*/ 0 h 1367935"/>
              <a:gd name="connsiteX0" fmla="*/ 818090 w 818090"/>
              <a:gd name="connsiteY0" fmla="*/ 992456 h 1367935"/>
              <a:gd name="connsiteX1" fmla="*/ 733555 w 818090"/>
              <a:gd name="connsiteY1" fmla="*/ 1367935 h 1367935"/>
              <a:gd name="connsiteX2" fmla="*/ 733555 w 818090"/>
              <a:gd name="connsiteY2" fmla="*/ 1130382 h 1367935"/>
              <a:gd name="connsiteX3" fmla="*/ 771578 w 818090"/>
              <a:gd name="connsiteY3" fmla="*/ 1104747 h 1367935"/>
              <a:gd name="connsiteX4" fmla="*/ 818090 w 818090"/>
              <a:gd name="connsiteY4" fmla="*/ 992456 h 1367935"/>
              <a:gd name="connsiteX5" fmla="*/ 319218 w 818090"/>
              <a:gd name="connsiteY5" fmla="*/ 0 h 1367935"/>
              <a:gd name="connsiteX6" fmla="*/ 319218 w 818090"/>
              <a:gd name="connsiteY6" fmla="*/ 243451 h 1367935"/>
              <a:gd name="connsiteX7" fmla="*/ 281197 w 818090"/>
              <a:gd name="connsiteY7" fmla="*/ 269086 h 1367935"/>
              <a:gd name="connsiteX8" fmla="*/ 234684 w 818090"/>
              <a:gd name="connsiteY8" fmla="*/ 381376 h 1367935"/>
              <a:gd name="connsiteX9" fmla="*/ 234684 w 818090"/>
              <a:gd name="connsiteY9" fmla="*/ 992456 h 1367935"/>
              <a:gd name="connsiteX10" fmla="*/ 281197 w 818090"/>
              <a:gd name="connsiteY10" fmla="*/ 1104747 h 1367935"/>
              <a:gd name="connsiteX11" fmla="*/ 319218 w 818090"/>
              <a:gd name="connsiteY11" fmla="*/ 1130382 h 1367935"/>
              <a:gd name="connsiteX12" fmla="*/ 319218 w 818090"/>
              <a:gd name="connsiteY12" fmla="*/ 1367935 h 1367935"/>
              <a:gd name="connsiteX13" fmla="*/ 230594 w 818090"/>
              <a:gd name="connsiteY13" fmla="*/ 1350043 h 1367935"/>
              <a:gd name="connsiteX14" fmla="*/ 0 w 818090"/>
              <a:gd name="connsiteY14" fmla="*/ 1002157 h 1367935"/>
              <a:gd name="connsiteX15" fmla="*/ 0 w 818090"/>
              <a:gd name="connsiteY15" fmla="*/ 371675 h 1367935"/>
              <a:gd name="connsiteX16" fmla="*/ 301466 w 818090"/>
              <a:gd name="connsiteY16" fmla="*/ 1790 h 1367935"/>
              <a:gd name="connsiteX17" fmla="*/ 319218 w 818090"/>
              <a:gd name="connsiteY17" fmla="*/ 0 h 1367935"/>
              <a:gd name="connsiteX0" fmla="*/ 771578 w 771578"/>
              <a:gd name="connsiteY0" fmla="*/ 1104747 h 1367935"/>
              <a:gd name="connsiteX1" fmla="*/ 733555 w 771578"/>
              <a:gd name="connsiteY1" fmla="*/ 1367935 h 1367935"/>
              <a:gd name="connsiteX2" fmla="*/ 733555 w 771578"/>
              <a:gd name="connsiteY2" fmla="*/ 1130382 h 1367935"/>
              <a:gd name="connsiteX3" fmla="*/ 771578 w 771578"/>
              <a:gd name="connsiteY3" fmla="*/ 1104747 h 1367935"/>
              <a:gd name="connsiteX4" fmla="*/ 319218 w 771578"/>
              <a:gd name="connsiteY4" fmla="*/ 0 h 1367935"/>
              <a:gd name="connsiteX5" fmla="*/ 319218 w 771578"/>
              <a:gd name="connsiteY5" fmla="*/ 243451 h 1367935"/>
              <a:gd name="connsiteX6" fmla="*/ 281197 w 771578"/>
              <a:gd name="connsiteY6" fmla="*/ 269086 h 1367935"/>
              <a:gd name="connsiteX7" fmla="*/ 234684 w 771578"/>
              <a:gd name="connsiteY7" fmla="*/ 381376 h 1367935"/>
              <a:gd name="connsiteX8" fmla="*/ 234684 w 771578"/>
              <a:gd name="connsiteY8" fmla="*/ 992456 h 1367935"/>
              <a:gd name="connsiteX9" fmla="*/ 281197 w 771578"/>
              <a:gd name="connsiteY9" fmla="*/ 1104747 h 1367935"/>
              <a:gd name="connsiteX10" fmla="*/ 319218 w 771578"/>
              <a:gd name="connsiteY10" fmla="*/ 1130382 h 1367935"/>
              <a:gd name="connsiteX11" fmla="*/ 319218 w 771578"/>
              <a:gd name="connsiteY11" fmla="*/ 1367935 h 1367935"/>
              <a:gd name="connsiteX12" fmla="*/ 230594 w 771578"/>
              <a:gd name="connsiteY12" fmla="*/ 1350043 h 1367935"/>
              <a:gd name="connsiteX13" fmla="*/ 0 w 771578"/>
              <a:gd name="connsiteY13" fmla="*/ 1002157 h 1367935"/>
              <a:gd name="connsiteX14" fmla="*/ 0 w 771578"/>
              <a:gd name="connsiteY14" fmla="*/ 371675 h 1367935"/>
              <a:gd name="connsiteX15" fmla="*/ 301466 w 771578"/>
              <a:gd name="connsiteY15" fmla="*/ 1790 h 1367935"/>
              <a:gd name="connsiteX16" fmla="*/ 319218 w 771578"/>
              <a:gd name="connsiteY16" fmla="*/ 0 h 1367935"/>
              <a:gd name="connsiteX0" fmla="*/ 771578 w 771578"/>
              <a:gd name="connsiteY0" fmla="*/ 1104747 h 1367935"/>
              <a:gd name="connsiteX1" fmla="*/ 733555 w 771578"/>
              <a:gd name="connsiteY1" fmla="*/ 1130382 h 1367935"/>
              <a:gd name="connsiteX2" fmla="*/ 771578 w 771578"/>
              <a:gd name="connsiteY2" fmla="*/ 1104747 h 1367935"/>
              <a:gd name="connsiteX3" fmla="*/ 319218 w 771578"/>
              <a:gd name="connsiteY3" fmla="*/ 0 h 1367935"/>
              <a:gd name="connsiteX4" fmla="*/ 319218 w 771578"/>
              <a:gd name="connsiteY4" fmla="*/ 243451 h 1367935"/>
              <a:gd name="connsiteX5" fmla="*/ 281197 w 771578"/>
              <a:gd name="connsiteY5" fmla="*/ 269086 h 1367935"/>
              <a:gd name="connsiteX6" fmla="*/ 234684 w 771578"/>
              <a:gd name="connsiteY6" fmla="*/ 381376 h 1367935"/>
              <a:gd name="connsiteX7" fmla="*/ 234684 w 771578"/>
              <a:gd name="connsiteY7" fmla="*/ 992456 h 1367935"/>
              <a:gd name="connsiteX8" fmla="*/ 281197 w 771578"/>
              <a:gd name="connsiteY8" fmla="*/ 1104747 h 1367935"/>
              <a:gd name="connsiteX9" fmla="*/ 319218 w 771578"/>
              <a:gd name="connsiteY9" fmla="*/ 1130382 h 1367935"/>
              <a:gd name="connsiteX10" fmla="*/ 319218 w 771578"/>
              <a:gd name="connsiteY10" fmla="*/ 1367935 h 1367935"/>
              <a:gd name="connsiteX11" fmla="*/ 230594 w 771578"/>
              <a:gd name="connsiteY11" fmla="*/ 1350043 h 1367935"/>
              <a:gd name="connsiteX12" fmla="*/ 0 w 771578"/>
              <a:gd name="connsiteY12" fmla="*/ 1002157 h 1367935"/>
              <a:gd name="connsiteX13" fmla="*/ 0 w 771578"/>
              <a:gd name="connsiteY13" fmla="*/ 371675 h 1367935"/>
              <a:gd name="connsiteX14" fmla="*/ 301466 w 771578"/>
              <a:gd name="connsiteY14" fmla="*/ 1790 h 1367935"/>
              <a:gd name="connsiteX15" fmla="*/ 319218 w 771578"/>
              <a:gd name="connsiteY15" fmla="*/ 0 h 1367935"/>
              <a:gd name="connsiteX0" fmla="*/ 319218 w 319218"/>
              <a:gd name="connsiteY0" fmla="*/ 0 h 1367935"/>
              <a:gd name="connsiteX1" fmla="*/ 319218 w 319218"/>
              <a:gd name="connsiteY1" fmla="*/ 243451 h 1367935"/>
              <a:gd name="connsiteX2" fmla="*/ 281197 w 319218"/>
              <a:gd name="connsiteY2" fmla="*/ 269086 h 1367935"/>
              <a:gd name="connsiteX3" fmla="*/ 234684 w 319218"/>
              <a:gd name="connsiteY3" fmla="*/ 381376 h 1367935"/>
              <a:gd name="connsiteX4" fmla="*/ 234684 w 319218"/>
              <a:gd name="connsiteY4" fmla="*/ 992456 h 1367935"/>
              <a:gd name="connsiteX5" fmla="*/ 281197 w 319218"/>
              <a:gd name="connsiteY5" fmla="*/ 1104747 h 1367935"/>
              <a:gd name="connsiteX6" fmla="*/ 319218 w 319218"/>
              <a:gd name="connsiteY6" fmla="*/ 1130382 h 1367935"/>
              <a:gd name="connsiteX7" fmla="*/ 319218 w 319218"/>
              <a:gd name="connsiteY7" fmla="*/ 1367935 h 1367935"/>
              <a:gd name="connsiteX8" fmla="*/ 230594 w 319218"/>
              <a:gd name="connsiteY8" fmla="*/ 1350043 h 1367935"/>
              <a:gd name="connsiteX9" fmla="*/ 0 w 319218"/>
              <a:gd name="connsiteY9" fmla="*/ 1002157 h 1367935"/>
              <a:gd name="connsiteX10" fmla="*/ 0 w 319218"/>
              <a:gd name="connsiteY10" fmla="*/ 371675 h 1367935"/>
              <a:gd name="connsiteX11" fmla="*/ 301466 w 319218"/>
              <a:gd name="connsiteY11" fmla="*/ 1790 h 1367935"/>
              <a:gd name="connsiteX12" fmla="*/ 319218 w 319218"/>
              <a:gd name="connsiteY12" fmla="*/ 0 h 13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18" h="1367935">
                <a:moveTo>
                  <a:pt x="319218" y="0"/>
                </a:moveTo>
                <a:lnTo>
                  <a:pt x="319218" y="243451"/>
                </a:lnTo>
                <a:lnTo>
                  <a:pt x="281197" y="269086"/>
                </a:lnTo>
                <a:cubicBezTo>
                  <a:pt x="252459" y="297823"/>
                  <a:pt x="234684" y="337524"/>
                  <a:pt x="234684" y="381376"/>
                </a:cubicBezTo>
                <a:lnTo>
                  <a:pt x="234684" y="992456"/>
                </a:lnTo>
                <a:cubicBezTo>
                  <a:pt x="234684" y="1036308"/>
                  <a:pt x="252459" y="1076009"/>
                  <a:pt x="281197" y="1104747"/>
                </a:cubicBezTo>
                <a:lnTo>
                  <a:pt x="319218" y="1130382"/>
                </a:lnTo>
                <a:lnTo>
                  <a:pt x="319218" y="1367935"/>
                </a:lnTo>
                <a:lnTo>
                  <a:pt x="230594" y="1350043"/>
                </a:lnTo>
                <a:cubicBezTo>
                  <a:pt x="95084" y="1292727"/>
                  <a:pt x="0" y="1158546"/>
                  <a:pt x="0" y="1002157"/>
                </a:cubicBezTo>
                <a:lnTo>
                  <a:pt x="0" y="371675"/>
                </a:lnTo>
                <a:cubicBezTo>
                  <a:pt x="0" y="189222"/>
                  <a:pt x="129420" y="36996"/>
                  <a:pt x="301466" y="1790"/>
                </a:cubicBezTo>
                <a:lnTo>
                  <a:pt x="319218"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1">
            <a:extLst>
              <a:ext uri="{FF2B5EF4-FFF2-40B4-BE49-F238E27FC236}">
                <a16:creationId xmlns:a16="http://schemas.microsoft.com/office/drawing/2014/main" id="{3D4DDD38-8D1E-69A3-9BF2-5A589E59DBE2}"/>
              </a:ext>
            </a:extLst>
          </p:cNvPr>
          <p:cNvSpPr/>
          <p:nvPr userDrawn="1"/>
        </p:nvSpPr>
        <p:spPr>
          <a:xfrm rot="10800000" flipV="1">
            <a:off x="8486281" y="765487"/>
            <a:ext cx="696316" cy="912557"/>
          </a:xfrm>
          <a:custGeom>
            <a:avLst/>
            <a:gdLst>
              <a:gd name="connsiteX0" fmla="*/ 377556 w 1052774"/>
              <a:gd name="connsiteY0" fmla="*/ 0 h 1379713"/>
              <a:gd name="connsiteX1" fmla="*/ 675218 w 1052774"/>
              <a:gd name="connsiteY1" fmla="*/ 0 h 1379713"/>
              <a:gd name="connsiteX2" fmla="*/ 1052774 w 1052774"/>
              <a:gd name="connsiteY2" fmla="*/ 377556 h 1379713"/>
              <a:gd name="connsiteX3" fmla="*/ 1052774 w 1052774"/>
              <a:gd name="connsiteY3" fmla="*/ 1008038 h 1379713"/>
              <a:gd name="connsiteX4" fmla="*/ 751309 w 1052774"/>
              <a:gd name="connsiteY4" fmla="*/ 1377923 h 1379713"/>
              <a:gd name="connsiteX5" fmla="*/ 733556 w 1052774"/>
              <a:gd name="connsiteY5" fmla="*/ 1379713 h 1379713"/>
              <a:gd name="connsiteX6" fmla="*/ 733556 w 1052774"/>
              <a:gd name="connsiteY6" fmla="*/ 1136263 h 1379713"/>
              <a:gd name="connsiteX7" fmla="*/ 771578 w 1052774"/>
              <a:gd name="connsiteY7" fmla="*/ 1110628 h 1379713"/>
              <a:gd name="connsiteX8" fmla="*/ 818090 w 1052774"/>
              <a:gd name="connsiteY8" fmla="*/ 998337 h 1379713"/>
              <a:gd name="connsiteX9" fmla="*/ 818090 w 1052774"/>
              <a:gd name="connsiteY9" fmla="*/ 387257 h 1379713"/>
              <a:gd name="connsiteX10" fmla="*/ 659287 w 1052774"/>
              <a:gd name="connsiteY10" fmla="*/ 228454 h 1379713"/>
              <a:gd name="connsiteX11" fmla="*/ 393487 w 1052774"/>
              <a:gd name="connsiteY11" fmla="*/ 228454 h 1379713"/>
              <a:gd name="connsiteX12" fmla="*/ 234684 w 1052774"/>
              <a:gd name="connsiteY12" fmla="*/ 387257 h 1379713"/>
              <a:gd name="connsiteX13" fmla="*/ 234684 w 1052774"/>
              <a:gd name="connsiteY13" fmla="*/ 998337 h 1379713"/>
              <a:gd name="connsiteX14" fmla="*/ 281197 w 1052774"/>
              <a:gd name="connsiteY14" fmla="*/ 1110628 h 1379713"/>
              <a:gd name="connsiteX15" fmla="*/ 319218 w 1052774"/>
              <a:gd name="connsiteY15" fmla="*/ 1136263 h 1379713"/>
              <a:gd name="connsiteX16" fmla="*/ 319218 w 1052774"/>
              <a:gd name="connsiteY16" fmla="*/ 1379713 h 1379713"/>
              <a:gd name="connsiteX17" fmla="*/ 301466 w 1052774"/>
              <a:gd name="connsiteY17" fmla="*/ 1377923 h 1379713"/>
              <a:gd name="connsiteX18" fmla="*/ 0 w 1052774"/>
              <a:gd name="connsiteY18" fmla="*/ 1008038 h 1379713"/>
              <a:gd name="connsiteX19" fmla="*/ 0 w 1052774"/>
              <a:gd name="connsiteY19" fmla="*/ 377556 h 1379713"/>
              <a:gd name="connsiteX20" fmla="*/ 377556 w 1052774"/>
              <a:gd name="connsiteY20" fmla="*/ 0 h 137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2774" h="1379713">
                <a:moveTo>
                  <a:pt x="377556" y="0"/>
                </a:moveTo>
                <a:lnTo>
                  <a:pt x="675218" y="0"/>
                </a:lnTo>
                <a:cubicBezTo>
                  <a:pt x="883736" y="0"/>
                  <a:pt x="1052774" y="169038"/>
                  <a:pt x="1052774" y="377556"/>
                </a:cubicBezTo>
                <a:lnTo>
                  <a:pt x="1052774" y="1008038"/>
                </a:lnTo>
                <a:cubicBezTo>
                  <a:pt x="1052774" y="1190491"/>
                  <a:pt x="923355" y="1342718"/>
                  <a:pt x="751309" y="1377923"/>
                </a:cubicBezTo>
                <a:lnTo>
                  <a:pt x="733556" y="1379713"/>
                </a:lnTo>
                <a:lnTo>
                  <a:pt x="733556" y="1136263"/>
                </a:lnTo>
                <a:lnTo>
                  <a:pt x="771578" y="1110628"/>
                </a:lnTo>
                <a:cubicBezTo>
                  <a:pt x="800316" y="1081890"/>
                  <a:pt x="818090" y="1042189"/>
                  <a:pt x="818090" y="998337"/>
                </a:cubicBezTo>
                <a:lnTo>
                  <a:pt x="818090" y="387257"/>
                </a:lnTo>
                <a:cubicBezTo>
                  <a:pt x="818090" y="299553"/>
                  <a:pt x="746991" y="228454"/>
                  <a:pt x="659287" y="228454"/>
                </a:cubicBezTo>
                <a:lnTo>
                  <a:pt x="393487" y="228454"/>
                </a:lnTo>
                <a:cubicBezTo>
                  <a:pt x="305783" y="228454"/>
                  <a:pt x="234684" y="299553"/>
                  <a:pt x="234684" y="387257"/>
                </a:cubicBezTo>
                <a:lnTo>
                  <a:pt x="234684" y="998337"/>
                </a:lnTo>
                <a:cubicBezTo>
                  <a:pt x="234684" y="1042189"/>
                  <a:pt x="252459" y="1081890"/>
                  <a:pt x="281197" y="1110628"/>
                </a:cubicBezTo>
                <a:lnTo>
                  <a:pt x="319218" y="1136263"/>
                </a:lnTo>
                <a:lnTo>
                  <a:pt x="319218" y="1379713"/>
                </a:lnTo>
                <a:lnTo>
                  <a:pt x="301466" y="1377923"/>
                </a:lnTo>
                <a:cubicBezTo>
                  <a:pt x="129420" y="1342718"/>
                  <a:pt x="0" y="1190491"/>
                  <a:pt x="0" y="1008038"/>
                </a:cubicBezTo>
                <a:lnTo>
                  <a:pt x="0" y="377556"/>
                </a:lnTo>
                <a:cubicBezTo>
                  <a:pt x="0" y="169038"/>
                  <a:pt x="169038" y="0"/>
                  <a:pt x="377556"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62">
            <a:extLst>
              <a:ext uri="{FF2B5EF4-FFF2-40B4-BE49-F238E27FC236}">
                <a16:creationId xmlns:a16="http://schemas.microsoft.com/office/drawing/2014/main" id="{D5F52959-76FA-DB26-6CBA-918D05739116}"/>
              </a:ext>
            </a:extLst>
          </p:cNvPr>
          <p:cNvSpPr/>
          <p:nvPr userDrawn="1"/>
        </p:nvSpPr>
        <p:spPr>
          <a:xfrm rot="10800000" flipV="1">
            <a:off x="8726601" y="1357059"/>
            <a:ext cx="216549" cy="825291"/>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8">
            <a:extLst>
              <a:ext uri="{FF2B5EF4-FFF2-40B4-BE49-F238E27FC236}">
                <a16:creationId xmlns:a16="http://schemas.microsoft.com/office/drawing/2014/main" id="{7B20C069-E4CD-CC41-6231-A2AF19C1C832}"/>
              </a:ext>
            </a:extLst>
          </p:cNvPr>
          <p:cNvSpPr/>
          <p:nvPr userDrawn="1"/>
        </p:nvSpPr>
        <p:spPr>
          <a:xfrm rot="10800000">
            <a:off x="8486280" y="1945502"/>
            <a:ext cx="211135" cy="904766"/>
          </a:xfrm>
          <a:custGeom>
            <a:avLst/>
            <a:gdLst>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81197 w 1052774"/>
              <a:gd name="connsiteY19" fmla="*/ 1104747 h 1367935"/>
              <a:gd name="connsiteX20" fmla="*/ 319218 w 1052774"/>
              <a:gd name="connsiteY20" fmla="*/ 1130382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25" fmla="*/ 319218 w 1052774"/>
              <a:gd name="connsiteY25"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81197 w 1052774"/>
              <a:gd name="connsiteY19" fmla="*/ 1104747 h 1367935"/>
              <a:gd name="connsiteX20" fmla="*/ 230594 w 1052774"/>
              <a:gd name="connsiteY20" fmla="*/ 1350043 h 1367935"/>
              <a:gd name="connsiteX21" fmla="*/ 0 w 1052774"/>
              <a:gd name="connsiteY21" fmla="*/ 1002157 h 1367935"/>
              <a:gd name="connsiteX22" fmla="*/ 0 w 1052774"/>
              <a:gd name="connsiteY22" fmla="*/ 371675 h 1367935"/>
              <a:gd name="connsiteX23" fmla="*/ 301466 w 1052774"/>
              <a:gd name="connsiteY23" fmla="*/ 1790 h 1367935"/>
              <a:gd name="connsiteX24" fmla="*/ 319218 w 1052774"/>
              <a:gd name="connsiteY24"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4684 w 1052774"/>
              <a:gd name="connsiteY18" fmla="*/ 992456 h 1367935"/>
              <a:gd name="connsiteX19" fmla="*/ 230594 w 1052774"/>
              <a:gd name="connsiteY19" fmla="*/ 1350043 h 1367935"/>
              <a:gd name="connsiteX20" fmla="*/ 0 w 1052774"/>
              <a:gd name="connsiteY20" fmla="*/ 1002157 h 1367935"/>
              <a:gd name="connsiteX21" fmla="*/ 0 w 1052774"/>
              <a:gd name="connsiteY21" fmla="*/ 371675 h 1367935"/>
              <a:gd name="connsiteX22" fmla="*/ 301466 w 1052774"/>
              <a:gd name="connsiteY22" fmla="*/ 1790 h 1367935"/>
              <a:gd name="connsiteX23" fmla="*/ 319218 w 1052774"/>
              <a:gd name="connsiteY23"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230594 w 1052774"/>
              <a:gd name="connsiteY18" fmla="*/ 1350043 h 1367935"/>
              <a:gd name="connsiteX19" fmla="*/ 0 w 1052774"/>
              <a:gd name="connsiteY19" fmla="*/ 1002157 h 1367935"/>
              <a:gd name="connsiteX20" fmla="*/ 0 w 1052774"/>
              <a:gd name="connsiteY20" fmla="*/ 371675 h 1367935"/>
              <a:gd name="connsiteX21" fmla="*/ 301466 w 1052774"/>
              <a:gd name="connsiteY21" fmla="*/ 1790 h 1367935"/>
              <a:gd name="connsiteX22" fmla="*/ 319218 w 1052774"/>
              <a:gd name="connsiteY22" fmla="*/ 0 h 1367935"/>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733556 w 1052774"/>
              <a:gd name="connsiteY13" fmla="*/ 0 h 1367935"/>
              <a:gd name="connsiteX14" fmla="*/ 319218 w 1052774"/>
              <a:gd name="connsiteY14" fmla="*/ 0 h 1367935"/>
              <a:gd name="connsiteX15" fmla="*/ 319218 w 1052774"/>
              <a:gd name="connsiteY15" fmla="*/ 243451 h 1367935"/>
              <a:gd name="connsiteX16" fmla="*/ 281197 w 1052774"/>
              <a:gd name="connsiteY16" fmla="*/ 269086 h 1367935"/>
              <a:gd name="connsiteX17" fmla="*/ 234684 w 1052774"/>
              <a:gd name="connsiteY17" fmla="*/ 381376 h 1367935"/>
              <a:gd name="connsiteX18" fmla="*/ 0 w 1052774"/>
              <a:gd name="connsiteY18" fmla="*/ 1002157 h 1367935"/>
              <a:gd name="connsiteX19" fmla="*/ 0 w 1052774"/>
              <a:gd name="connsiteY19" fmla="*/ 371675 h 1367935"/>
              <a:gd name="connsiteX20" fmla="*/ 301466 w 1052774"/>
              <a:gd name="connsiteY20" fmla="*/ 1790 h 1367935"/>
              <a:gd name="connsiteX21" fmla="*/ 319218 w 1052774"/>
              <a:gd name="connsiteY21" fmla="*/ 0 h 1367935"/>
              <a:gd name="connsiteX0" fmla="*/ 734005 w 1053223"/>
              <a:gd name="connsiteY0" fmla="*/ 0 h 1367935"/>
              <a:gd name="connsiteX1" fmla="*/ 751758 w 1053223"/>
              <a:gd name="connsiteY1" fmla="*/ 1790 h 1367935"/>
              <a:gd name="connsiteX2" fmla="*/ 1053223 w 1053223"/>
              <a:gd name="connsiteY2" fmla="*/ 371675 h 1367935"/>
              <a:gd name="connsiteX3" fmla="*/ 1053223 w 1053223"/>
              <a:gd name="connsiteY3" fmla="*/ 1002157 h 1367935"/>
              <a:gd name="connsiteX4" fmla="*/ 822629 w 1053223"/>
              <a:gd name="connsiteY4" fmla="*/ 1350043 h 1367935"/>
              <a:gd name="connsiteX5" fmla="*/ 734004 w 1053223"/>
              <a:gd name="connsiteY5" fmla="*/ 1367935 h 1367935"/>
              <a:gd name="connsiteX6" fmla="*/ 734004 w 1053223"/>
              <a:gd name="connsiteY6" fmla="*/ 1130382 h 1367935"/>
              <a:gd name="connsiteX7" fmla="*/ 772027 w 1053223"/>
              <a:gd name="connsiteY7" fmla="*/ 1104747 h 1367935"/>
              <a:gd name="connsiteX8" fmla="*/ 818539 w 1053223"/>
              <a:gd name="connsiteY8" fmla="*/ 992456 h 1367935"/>
              <a:gd name="connsiteX9" fmla="*/ 818539 w 1053223"/>
              <a:gd name="connsiteY9" fmla="*/ 381376 h 1367935"/>
              <a:gd name="connsiteX10" fmla="*/ 772027 w 1053223"/>
              <a:gd name="connsiteY10" fmla="*/ 269086 h 1367935"/>
              <a:gd name="connsiteX11" fmla="*/ 734005 w 1053223"/>
              <a:gd name="connsiteY11" fmla="*/ 243451 h 1367935"/>
              <a:gd name="connsiteX12" fmla="*/ 734005 w 1053223"/>
              <a:gd name="connsiteY12" fmla="*/ 72928 h 1367935"/>
              <a:gd name="connsiteX13" fmla="*/ 734005 w 1053223"/>
              <a:gd name="connsiteY13" fmla="*/ 0 h 1367935"/>
              <a:gd name="connsiteX14" fmla="*/ 319667 w 1053223"/>
              <a:gd name="connsiteY14" fmla="*/ 0 h 1367935"/>
              <a:gd name="connsiteX15" fmla="*/ 319667 w 1053223"/>
              <a:gd name="connsiteY15" fmla="*/ 243451 h 1367935"/>
              <a:gd name="connsiteX16" fmla="*/ 281646 w 1053223"/>
              <a:gd name="connsiteY16" fmla="*/ 269086 h 1367935"/>
              <a:gd name="connsiteX17" fmla="*/ 235133 w 1053223"/>
              <a:gd name="connsiteY17" fmla="*/ 381376 h 1367935"/>
              <a:gd name="connsiteX18" fmla="*/ 449 w 1053223"/>
              <a:gd name="connsiteY18" fmla="*/ 371675 h 1367935"/>
              <a:gd name="connsiteX19" fmla="*/ 301915 w 1053223"/>
              <a:gd name="connsiteY19" fmla="*/ 1790 h 1367935"/>
              <a:gd name="connsiteX20" fmla="*/ 319667 w 1053223"/>
              <a:gd name="connsiteY20" fmla="*/ 0 h 1367935"/>
              <a:gd name="connsiteX0" fmla="*/ 733593 w 1052811"/>
              <a:gd name="connsiteY0" fmla="*/ 0 h 1367935"/>
              <a:gd name="connsiteX1" fmla="*/ 751346 w 1052811"/>
              <a:gd name="connsiteY1" fmla="*/ 1790 h 1367935"/>
              <a:gd name="connsiteX2" fmla="*/ 1052811 w 1052811"/>
              <a:gd name="connsiteY2" fmla="*/ 371675 h 1367935"/>
              <a:gd name="connsiteX3" fmla="*/ 1052811 w 1052811"/>
              <a:gd name="connsiteY3" fmla="*/ 1002157 h 1367935"/>
              <a:gd name="connsiteX4" fmla="*/ 822217 w 1052811"/>
              <a:gd name="connsiteY4" fmla="*/ 1350043 h 1367935"/>
              <a:gd name="connsiteX5" fmla="*/ 733592 w 1052811"/>
              <a:gd name="connsiteY5" fmla="*/ 1367935 h 1367935"/>
              <a:gd name="connsiteX6" fmla="*/ 733592 w 1052811"/>
              <a:gd name="connsiteY6" fmla="*/ 1130382 h 1367935"/>
              <a:gd name="connsiteX7" fmla="*/ 771615 w 1052811"/>
              <a:gd name="connsiteY7" fmla="*/ 1104747 h 1367935"/>
              <a:gd name="connsiteX8" fmla="*/ 818127 w 1052811"/>
              <a:gd name="connsiteY8" fmla="*/ 992456 h 1367935"/>
              <a:gd name="connsiteX9" fmla="*/ 818127 w 1052811"/>
              <a:gd name="connsiteY9" fmla="*/ 381376 h 1367935"/>
              <a:gd name="connsiteX10" fmla="*/ 771615 w 1052811"/>
              <a:gd name="connsiteY10" fmla="*/ 269086 h 1367935"/>
              <a:gd name="connsiteX11" fmla="*/ 733593 w 1052811"/>
              <a:gd name="connsiteY11" fmla="*/ 243451 h 1367935"/>
              <a:gd name="connsiteX12" fmla="*/ 733593 w 1052811"/>
              <a:gd name="connsiteY12" fmla="*/ 72928 h 1367935"/>
              <a:gd name="connsiteX13" fmla="*/ 733593 w 1052811"/>
              <a:gd name="connsiteY13" fmla="*/ 0 h 1367935"/>
              <a:gd name="connsiteX14" fmla="*/ 319255 w 1052811"/>
              <a:gd name="connsiteY14" fmla="*/ 0 h 1367935"/>
              <a:gd name="connsiteX15" fmla="*/ 319255 w 1052811"/>
              <a:gd name="connsiteY15" fmla="*/ 243451 h 1367935"/>
              <a:gd name="connsiteX16" fmla="*/ 281234 w 1052811"/>
              <a:gd name="connsiteY16" fmla="*/ 269086 h 1367935"/>
              <a:gd name="connsiteX17" fmla="*/ 37 w 1052811"/>
              <a:gd name="connsiteY17" fmla="*/ 371675 h 1367935"/>
              <a:gd name="connsiteX18" fmla="*/ 301503 w 1052811"/>
              <a:gd name="connsiteY18" fmla="*/ 1790 h 1367935"/>
              <a:gd name="connsiteX19" fmla="*/ 319255 w 1052811"/>
              <a:gd name="connsiteY19" fmla="*/ 0 h 1367935"/>
              <a:gd name="connsiteX0" fmla="*/ 452704 w 771922"/>
              <a:gd name="connsiteY0" fmla="*/ 0 h 1367935"/>
              <a:gd name="connsiteX1" fmla="*/ 470457 w 771922"/>
              <a:gd name="connsiteY1" fmla="*/ 1790 h 1367935"/>
              <a:gd name="connsiteX2" fmla="*/ 771922 w 771922"/>
              <a:gd name="connsiteY2" fmla="*/ 371675 h 1367935"/>
              <a:gd name="connsiteX3" fmla="*/ 771922 w 771922"/>
              <a:gd name="connsiteY3" fmla="*/ 1002157 h 1367935"/>
              <a:gd name="connsiteX4" fmla="*/ 541328 w 771922"/>
              <a:gd name="connsiteY4" fmla="*/ 1350043 h 1367935"/>
              <a:gd name="connsiteX5" fmla="*/ 452703 w 771922"/>
              <a:gd name="connsiteY5" fmla="*/ 1367935 h 1367935"/>
              <a:gd name="connsiteX6" fmla="*/ 452703 w 771922"/>
              <a:gd name="connsiteY6" fmla="*/ 1130382 h 1367935"/>
              <a:gd name="connsiteX7" fmla="*/ 490726 w 771922"/>
              <a:gd name="connsiteY7" fmla="*/ 1104747 h 1367935"/>
              <a:gd name="connsiteX8" fmla="*/ 537238 w 771922"/>
              <a:gd name="connsiteY8" fmla="*/ 992456 h 1367935"/>
              <a:gd name="connsiteX9" fmla="*/ 537238 w 771922"/>
              <a:gd name="connsiteY9" fmla="*/ 381376 h 1367935"/>
              <a:gd name="connsiteX10" fmla="*/ 490726 w 771922"/>
              <a:gd name="connsiteY10" fmla="*/ 269086 h 1367935"/>
              <a:gd name="connsiteX11" fmla="*/ 452704 w 771922"/>
              <a:gd name="connsiteY11" fmla="*/ 243451 h 1367935"/>
              <a:gd name="connsiteX12" fmla="*/ 452704 w 771922"/>
              <a:gd name="connsiteY12" fmla="*/ 72928 h 1367935"/>
              <a:gd name="connsiteX13" fmla="*/ 452704 w 771922"/>
              <a:gd name="connsiteY13" fmla="*/ 0 h 1367935"/>
              <a:gd name="connsiteX14" fmla="*/ 38366 w 771922"/>
              <a:gd name="connsiteY14" fmla="*/ 0 h 1367935"/>
              <a:gd name="connsiteX15" fmla="*/ 38366 w 771922"/>
              <a:gd name="connsiteY15" fmla="*/ 243451 h 1367935"/>
              <a:gd name="connsiteX16" fmla="*/ 345 w 771922"/>
              <a:gd name="connsiteY16" fmla="*/ 269086 h 1367935"/>
              <a:gd name="connsiteX17" fmla="*/ 20614 w 771922"/>
              <a:gd name="connsiteY17" fmla="*/ 1790 h 1367935"/>
              <a:gd name="connsiteX18" fmla="*/ 38366 w 771922"/>
              <a:gd name="connsiteY18" fmla="*/ 0 h 1367935"/>
              <a:gd name="connsiteX0" fmla="*/ 468422 w 787640"/>
              <a:gd name="connsiteY0" fmla="*/ 0 h 1367935"/>
              <a:gd name="connsiteX1" fmla="*/ 486175 w 787640"/>
              <a:gd name="connsiteY1" fmla="*/ 1790 h 1367935"/>
              <a:gd name="connsiteX2" fmla="*/ 787640 w 787640"/>
              <a:gd name="connsiteY2" fmla="*/ 371675 h 1367935"/>
              <a:gd name="connsiteX3" fmla="*/ 787640 w 787640"/>
              <a:gd name="connsiteY3" fmla="*/ 1002157 h 1367935"/>
              <a:gd name="connsiteX4" fmla="*/ 557046 w 787640"/>
              <a:gd name="connsiteY4" fmla="*/ 1350043 h 1367935"/>
              <a:gd name="connsiteX5" fmla="*/ 468421 w 787640"/>
              <a:gd name="connsiteY5" fmla="*/ 1367935 h 1367935"/>
              <a:gd name="connsiteX6" fmla="*/ 468421 w 787640"/>
              <a:gd name="connsiteY6" fmla="*/ 1130382 h 1367935"/>
              <a:gd name="connsiteX7" fmla="*/ 506444 w 787640"/>
              <a:gd name="connsiteY7" fmla="*/ 1104747 h 1367935"/>
              <a:gd name="connsiteX8" fmla="*/ 552956 w 787640"/>
              <a:gd name="connsiteY8" fmla="*/ 992456 h 1367935"/>
              <a:gd name="connsiteX9" fmla="*/ 552956 w 787640"/>
              <a:gd name="connsiteY9" fmla="*/ 381376 h 1367935"/>
              <a:gd name="connsiteX10" fmla="*/ 506444 w 787640"/>
              <a:gd name="connsiteY10" fmla="*/ 269086 h 1367935"/>
              <a:gd name="connsiteX11" fmla="*/ 468422 w 787640"/>
              <a:gd name="connsiteY11" fmla="*/ 243451 h 1367935"/>
              <a:gd name="connsiteX12" fmla="*/ 468422 w 787640"/>
              <a:gd name="connsiteY12" fmla="*/ 72928 h 1367935"/>
              <a:gd name="connsiteX13" fmla="*/ 468422 w 787640"/>
              <a:gd name="connsiteY13" fmla="*/ 0 h 1367935"/>
              <a:gd name="connsiteX14" fmla="*/ 54084 w 787640"/>
              <a:gd name="connsiteY14" fmla="*/ 0 h 1367935"/>
              <a:gd name="connsiteX15" fmla="*/ 54084 w 787640"/>
              <a:gd name="connsiteY15" fmla="*/ 243451 h 1367935"/>
              <a:gd name="connsiteX16" fmla="*/ 188 w 787640"/>
              <a:gd name="connsiteY16" fmla="*/ 291311 h 1367935"/>
              <a:gd name="connsiteX17" fmla="*/ 36332 w 787640"/>
              <a:gd name="connsiteY17" fmla="*/ 1790 h 1367935"/>
              <a:gd name="connsiteX18" fmla="*/ 54084 w 787640"/>
              <a:gd name="connsiteY18" fmla="*/ 0 h 1367935"/>
              <a:gd name="connsiteX0" fmla="*/ 432090 w 751308"/>
              <a:gd name="connsiteY0" fmla="*/ 0 h 1367935"/>
              <a:gd name="connsiteX1" fmla="*/ 449843 w 751308"/>
              <a:gd name="connsiteY1" fmla="*/ 1790 h 1367935"/>
              <a:gd name="connsiteX2" fmla="*/ 751308 w 751308"/>
              <a:gd name="connsiteY2" fmla="*/ 371675 h 1367935"/>
              <a:gd name="connsiteX3" fmla="*/ 751308 w 751308"/>
              <a:gd name="connsiteY3" fmla="*/ 1002157 h 1367935"/>
              <a:gd name="connsiteX4" fmla="*/ 520714 w 751308"/>
              <a:gd name="connsiteY4" fmla="*/ 1350043 h 1367935"/>
              <a:gd name="connsiteX5" fmla="*/ 432089 w 751308"/>
              <a:gd name="connsiteY5" fmla="*/ 1367935 h 1367935"/>
              <a:gd name="connsiteX6" fmla="*/ 432089 w 751308"/>
              <a:gd name="connsiteY6" fmla="*/ 1130382 h 1367935"/>
              <a:gd name="connsiteX7" fmla="*/ 470112 w 751308"/>
              <a:gd name="connsiteY7" fmla="*/ 1104747 h 1367935"/>
              <a:gd name="connsiteX8" fmla="*/ 516624 w 751308"/>
              <a:gd name="connsiteY8" fmla="*/ 992456 h 1367935"/>
              <a:gd name="connsiteX9" fmla="*/ 516624 w 751308"/>
              <a:gd name="connsiteY9" fmla="*/ 381376 h 1367935"/>
              <a:gd name="connsiteX10" fmla="*/ 470112 w 751308"/>
              <a:gd name="connsiteY10" fmla="*/ 269086 h 1367935"/>
              <a:gd name="connsiteX11" fmla="*/ 432090 w 751308"/>
              <a:gd name="connsiteY11" fmla="*/ 243451 h 1367935"/>
              <a:gd name="connsiteX12" fmla="*/ 432090 w 751308"/>
              <a:gd name="connsiteY12" fmla="*/ 72928 h 1367935"/>
              <a:gd name="connsiteX13" fmla="*/ 432090 w 751308"/>
              <a:gd name="connsiteY13" fmla="*/ 0 h 1367935"/>
              <a:gd name="connsiteX14" fmla="*/ 17752 w 751308"/>
              <a:gd name="connsiteY14" fmla="*/ 0 h 1367935"/>
              <a:gd name="connsiteX15" fmla="*/ 17752 w 751308"/>
              <a:gd name="connsiteY15" fmla="*/ 243451 h 1367935"/>
              <a:gd name="connsiteX16" fmla="*/ 0 w 751308"/>
              <a:gd name="connsiteY16" fmla="*/ 1790 h 1367935"/>
              <a:gd name="connsiteX17" fmla="*/ 17752 w 751308"/>
              <a:gd name="connsiteY17" fmla="*/ 0 h 1367935"/>
              <a:gd name="connsiteX0" fmla="*/ 432090 w 751308"/>
              <a:gd name="connsiteY0" fmla="*/ 0 h 1367935"/>
              <a:gd name="connsiteX1" fmla="*/ 449843 w 751308"/>
              <a:gd name="connsiteY1" fmla="*/ 1790 h 1367935"/>
              <a:gd name="connsiteX2" fmla="*/ 751308 w 751308"/>
              <a:gd name="connsiteY2" fmla="*/ 371675 h 1367935"/>
              <a:gd name="connsiteX3" fmla="*/ 751308 w 751308"/>
              <a:gd name="connsiteY3" fmla="*/ 1002157 h 1367935"/>
              <a:gd name="connsiteX4" fmla="*/ 520714 w 751308"/>
              <a:gd name="connsiteY4" fmla="*/ 1350043 h 1367935"/>
              <a:gd name="connsiteX5" fmla="*/ 432089 w 751308"/>
              <a:gd name="connsiteY5" fmla="*/ 1367935 h 1367935"/>
              <a:gd name="connsiteX6" fmla="*/ 432089 w 751308"/>
              <a:gd name="connsiteY6" fmla="*/ 1130382 h 1367935"/>
              <a:gd name="connsiteX7" fmla="*/ 470112 w 751308"/>
              <a:gd name="connsiteY7" fmla="*/ 1104747 h 1367935"/>
              <a:gd name="connsiteX8" fmla="*/ 516624 w 751308"/>
              <a:gd name="connsiteY8" fmla="*/ 992456 h 1367935"/>
              <a:gd name="connsiteX9" fmla="*/ 516624 w 751308"/>
              <a:gd name="connsiteY9" fmla="*/ 381376 h 1367935"/>
              <a:gd name="connsiteX10" fmla="*/ 470112 w 751308"/>
              <a:gd name="connsiteY10" fmla="*/ 269086 h 1367935"/>
              <a:gd name="connsiteX11" fmla="*/ 432090 w 751308"/>
              <a:gd name="connsiteY11" fmla="*/ 243451 h 1367935"/>
              <a:gd name="connsiteX12" fmla="*/ 432090 w 751308"/>
              <a:gd name="connsiteY12" fmla="*/ 72928 h 1367935"/>
              <a:gd name="connsiteX13" fmla="*/ 432090 w 751308"/>
              <a:gd name="connsiteY13" fmla="*/ 0 h 1367935"/>
              <a:gd name="connsiteX14" fmla="*/ 17752 w 751308"/>
              <a:gd name="connsiteY14" fmla="*/ 0 h 1367935"/>
              <a:gd name="connsiteX15" fmla="*/ 0 w 751308"/>
              <a:gd name="connsiteY15" fmla="*/ 1790 h 1367935"/>
              <a:gd name="connsiteX16" fmla="*/ 17752 w 751308"/>
              <a:gd name="connsiteY16" fmla="*/ 0 h 1367935"/>
              <a:gd name="connsiteX0" fmla="*/ 1 w 319219"/>
              <a:gd name="connsiteY0" fmla="*/ 0 h 1367935"/>
              <a:gd name="connsiteX1" fmla="*/ 17754 w 319219"/>
              <a:gd name="connsiteY1" fmla="*/ 1790 h 1367935"/>
              <a:gd name="connsiteX2" fmla="*/ 319219 w 319219"/>
              <a:gd name="connsiteY2" fmla="*/ 371675 h 1367935"/>
              <a:gd name="connsiteX3" fmla="*/ 319219 w 319219"/>
              <a:gd name="connsiteY3" fmla="*/ 1002157 h 1367935"/>
              <a:gd name="connsiteX4" fmla="*/ 88625 w 319219"/>
              <a:gd name="connsiteY4" fmla="*/ 1350043 h 1367935"/>
              <a:gd name="connsiteX5" fmla="*/ 0 w 319219"/>
              <a:gd name="connsiteY5" fmla="*/ 1367935 h 1367935"/>
              <a:gd name="connsiteX6" fmla="*/ 0 w 319219"/>
              <a:gd name="connsiteY6" fmla="*/ 1130382 h 1367935"/>
              <a:gd name="connsiteX7" fmla="*/ 38023 w 319219"/>
              <a:gd name="connsiteY7" fmla="*/ 1104747 h 1367935"/>
              <a:gd name="connsiteX8" fmla="*/ 84535 w 319219"/>
              <a:gd name="connsiteY8" fmla="*/ 992456 h 1367935"/>
              <a:gd name="connsiteX9" fmla="*/ 84535 w 319219"/>
              <a:gd name="connsiteY9" fmla="*/ 381376 h 1367935"/>
              <a:gd name="connsiteX10" fmla="*/ 38023 w 319219"/>
              <a:gd name="connsiteY10" fmla="*/ 269086 h 1367935"/>
              <a:gd name="connsiteX11" fmla="*/ 1 w 319219"/>
              <a:gd name="connsiteY11" fmla="*/ 243451 h 1367935"/>
              <a:gd name="connsiteX12" fmla="*/ 1 w 319219"/>
              <a:gd name="connsiteY12" fmla="*/ 72928 h 1367935"/>
              <a:gd name="connsiteX13" fmla="*/ 1 w 319219"/>
              <a:gd name="connsiteY13" fmla="*/ 0 h 13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219" h="1367935">
                <a:moveTo>
                  <a:pt x="1" y="0"/>
                </a:moveTo>
                <a:lnTo>
                  <a:pt x="17754" y="1790"/>
                </a:lnTo>
                <a:cubicBezTo>
                  <a:pt x="189800" y="36996"/>
                  <a:pt x="319219" y="189222"/>
                  <a:pt x="319219" y="371675"/>
                </a:cubicBezTo>
                <a:lnTo>
                  <a:pt x="319219" y="1002157"/>
                </a:lnTo>
                <a:cubicBezTo>
                  <a:pt x="319219" y="1158546"/>
                  <a:pt x="224135" y="1292727"/>
                  <a:pt x="88625" y="1350043"/>
                </a:cubicBezTo>
                <a:lnTo>
                  <a:pt x="0" y="1367935"/>
                </a:lnTo>
                <a:lnTo>
                  <a:pt x="0" y="1130382"/>
                </a:lnTo>
                <a:lnTo>
                  <a:pt x="38023" y="1104747"/>
                </a:lnTo>
                <a:cubicBezTo>
                  <a:pt x="66761" y="1076009"/>
                  <a:pt x="84535" y="1036308"/>
                  <a:pt x="84535" y="992456"/>
                </a:cubicBezTo>
                <a:lnTo>
                  <a:pt x="84535" y="381376"/>
                </a:lnTo>
                <a:cubicBezTo>
                  <a:pt x="84535" y="337524"/>
                  <a:pt x="66761" y="297823"/>
                  <a:pt x="38023" y="269086"/>
                </a:cubicBezTo>
                <a:lnTo>
                  <a:pt x="1" y="243451"/>
                </a:lnTo>
                <a:lnTo>
                  <a:pt x="1" y="72928"/>
                </a:lnTo>
                <a:lnTo>
                  <a:pt x="1"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59">
            <a:extLst>
              <a:ext uri="{FF2B5EF4-FFF2-40B4-BE49-F238E27FC236}">
                <a16:creationId xmlns:a16="http://schemas.microsoft.com/office/drawing/2014/main" id="{8B04933A-9B17-C759-4D8A-37659081DEF6}"/>
              </a:ext>
            </a:extLst>
          </p:cNvPr>
          <p:cNvSpPr/>
          <p:nvPr userDrawn="1"/>
        </p:nvSpPr>
        <p:spPr>
          <a:xfrm rot="10800000">
            <a:off x="8726600" y="2541884"/>
            <a:ext cx="216549" cy="825291"/>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0">
            <a:extLst>
              <a:ext uri="{FF2B5EF4-FFF2-40B4-BE49-F238E27FC236}">
                <a16:creationId xmlns:a16="http://schemas.microsoft.com/office/drawing/2014/main" id="{34A5A1B1-338E-D353-49C1-13BAE0129B2F}"/>
              </a:ext>
            </a:extLst>
          </p:cNvPr>
          <p:cNvSpPr/>
          <p:nvPr userDrawn="1"/>
        </p:nvSpPr>
        <p:spPr>
          <a:xfrm rot="10800000">
            <a:off x="8971462" y="1945502"/>
            <a:ext cx="211134" cy="904766"/>
          </a:xfrm>
          <a:custGeom>
            <a:avLst/>
            <a:gdLst>
              <a:gd name="connsiteX0" fmla="*/ 733556 w 1052774"/>
              <a:gd name="connsiteY0" fmla="*/ 0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0" fmla="*/ 733556 w 1052774"/>
              <a:gd name="connsiteY0" fmla="*/ 72928 h 1367935"/>
              <a:gd name="connsiteX1" fmla="*/ 751309 w 1052774"/>
              <a:gd name="connsiteY1" fmla="*/ 1790 h 1367935"/>
              <a:gd name="connsiteX2" fmla="*/ 1052774 w 1052774"/>
              <a:gd name="connsiteY2" fmla="*/ 371675 h 1367935"/>
              <a:gd name="connsiteX3" fmla="*/ 1052774 w 1052774"/>
              <a:gd name="connsiteY3" fmla="*/ 1002157 h 1367935"/>
              <a:gd name="connsiteX4" fmla="*/ 822180 w 1052774"/>
              <a:gd name="connsiteY4" fmla="*/ 1350043 h 1367935"/>
              <a:gd name="connsiteX5" fmla="*/ 733555 w 1052774"/>
              <a:gd name="connsiteY5" fmla="*/ 1367935 h 1367935"/>
              <a:gd name="connsiteX6" fmla="*/ 733555 w 1052774"/>
              <a:gd name="connsiteY6" fmla="*/ 1130382 h 1367935"/>
              <a:gd name="connsiteX7" fmla="*/ 771578 w 1052774"/>
              <a:gd name="connsiteY7" fmla="*/ 1104747 h 1367935"/>
              <a:gd name="connsiteX8" fmla="*/ 818090 w 1052774"/>
              <a:gd name="connsiteY8" fmla="*/ 992456 h 1367935"/>
              <a:gd name="connsiteX9" fmla="*/ 818090 w 1052774"/>
              <a:gd name="connsiteY9" fmla="*/ 381376 h 1367935"/>
              <a:gd name="connsiteX10" fmla="*/ 771578 w 1052774"/>
              <a:gd name="connsiteY10" fmla="*/ 269086 h 1367935"/>
              <a:gd name="connsiteX11" fmla="*/ 733556 w 1052774"/>
              <a:gd name="connsiteY11" fmla="*/ 243451 h 1367935"/>
              <a:gd name="connsiteX12" fmla="*/ 733556 w 1052774"/>
              <a:gd name="connsiteY12" fmla="*/ 72928 h 1367935"/>
              <a:gd name="connsiteX13" fmla="*/ 319218 w 1052774"/>
              <a:gd name="connsiteY13" fmla="*/ 0 h 1367935"/>
              <a:gd name="connsiteX14" fmla="*/ 319218 w 1052774"/>
              <a:gd name="connsiteY14" fmla="*/ 243451 h 1367935"/>
              <a:gd name="connsiteX15" fmla="*/ 281197 w 1052774"/>
              <a:gd name="connsiteY15" fmla="*/ 269086 h 1367935"/>
              <a:gd name="connsiteX16" fmla="*/ 234684 w 1052774"/>
              <a:gd name="connsiteY16" fmla="*/ 381376 h 1367935"/>
              <a:gd name="connsiteX17" fmla="*/ 234684 w 1052774"/>
              <a:gd name="connsiteY17" fmla="*/ 992456 h 1367935"/>
              <a:gd name="connsiteX18" fmla="*/ 281197 w 1052774"/>
              <a:gd name="connsiteY18" fmla="*/ 1104747 h 1367935"/>
              <a:gd name="connsiteX19" fmla="*/ 319218 w 1052774"/>
              <a:gd name="connsiteY19" fmla="*/ 1130382 h 1367935"/>
              <a:gd name="connsiteX20" fmla="*/ 319218 w 1052774"/>
              <a:gd name="connsiteY20" fmla="*/ 1367935 h 1367935"/>
              <a:gd name="connsiteX21" fmla="*/ 230594 w 1052774"/>
              <a:gd name="connsiteY21" fmla="*/ 1350043 h 1367935"/>
              <a:gd name="connsiteX22" fmla="*/ 0 w 1052774"/>
              <a:gd name="connsiteY22" fmla="*/ 1002157 h 1367935"/>
              <a:gd name="connsiteX23" fmla="*/ 0 w 1052774"/>
              <a:gd name="connsiteY23" fmla="*/ 371675 h 1367935"/>
              <a:gd name="connsiteX24" fmla="*/ 301466 w 1052774"/>
              <a:gd name="connsiteY24" fmla="*/ 1790 h 1367935"/>
              <a:gd name="connsiteX25" fmla="*/ 319218 w 1052774"/>
              <a:gd name="connsiteY25" fmla="*/ 0 h 1367935"/>
              <a:gd name="connsiteX0" fmla="*/ 733556 w 1052774"/>
              <a:gd name="connsiteY0" fmla="*/ 72928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733556 w 1052774"/>
              <a:gd name="connsiteY10" fmla="*/ 243451 h 1367935"/>
              <a:gd name="connsiteX11" fmla="*/ 733556 w 1052774"/>
              <a:gd name="connsiteY11" fmla="*/ 72928 h 1367935"/>
              <a:gd name="connsiteX12" fmla="*/ 319218 w 1052774"/>
              <a:gd name="connsiteY12" fmla="*/ 0 h 1367935"/>
              <a:gd name="connsiteX13" fmla="*/ 319218 w 1052774"/>
              <a:gd name="connsiteY13" fmla="*/ 243451 h 1367935"/>
              <a:gd name="connsiteX14" fmla="*/ 281197 w 1052774"/>
              <a:gd name="connsiteY14" fmla="*/ 269086 h 1367935"/>
              <a:gd name="connsiteX15" fmla="*/ 234684 w 1052774"/>
              <a:gd name="connsiteY15" fmla="*/ 381376 h 1367935"/>
              <a:gd name="connsiteX16" fmla="*/ 234684 w 1052774"/>
              <a:gd name="connsiteY16" fmla="*/ 992456 h 1367935"/>
              <a:gd name="connsiteX17" fmla="*/ 281197 w 1052774"/>
              <a:gd name="connsiteY17" fmla="*/ 1104747 h 1367935"/>
              <a:gd name="connsiteX18" fmla="*/ 319218 w 1052774"/>
              <a:gd name="connsiteY18" fmla="*/ 1130382 h 1367935"/>
              <a:gd name="connsiteX19" fmla="*/ 319218 w 1052774"/>
              <a:gd name="connsiteY19" fmla="*/ 1367935 h 1367935"/>
              <a:gd name="connsiteX20" fmla="*/ 230594 w 1052774"/>
              <a:gd name="connsiteY20" fmla="*/ 1350043 h 1367935"/>
              <a:gd name="connsiteX21" fmla="*/ 0 w 1052774"/>
              <a:gd name="connsiteY21" fmla="*/ 1002157 h 1367935"/>
              <a:gd name="connsiteX22" fmla="*/ 0 w 1052774"/>
              <a:gd name="connsiteY22" fmla="*/ 371675 h 1367935"/>
              <a:gd name="connsiteX23" fmla="*/ 301466 w 1052774"/>
              <a:gd name="connsiteY23" fmla="*/ 1790 h 1367935"/>
              <a:gd name="connsiteX24" fmla="*/ 319218 w 1052774"/>
              <a:gd name="connsiteY24" fmla="*/ 0 h 1367935"/>
              <a:gd name="connsiteX0" fmla="*/ 733556 w 1052774"/>
              <a:gd name="connsiteY0" fmla="*/ 243451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733556 w 1052774"/>
              <a:gd name="connsiteY10" fmla="*/ 243451 h 1367935"/>
              <a:gd name="connsiteX11" fmla="*/ 319218 w 1052774"/>
              <a:gd name="connsiteY11" fmla="*/ 0 h 1367935"/>
              <a:gd name="connsiteX12" fmla="*/ 319218 w 1052774"/>
              <a:gd name="connsiteY12" fmla="*/ 243451 h 1367935"/>
              <a:gd name="connsiteX13" fmla="*/ 281197 w 1052774"/>
              <a:gd name="connsiteY13" fmla="*/ 269086 h 1367935"/>
              <a:gd name="connsiteX14" fmla="*/ 234684 w 1052774"/>
              <a:gd name="connsiteY14" fmla="*/ 381376 h 1367935"/>
              <a:gd name="connsiteX15" fmla="*/ 234684 w 1052774"/>
              <a:gd name="connsiteY15" fmla="*/ 992456 h 1367935"/>
              <a:gd name="connsiteX16" fmla="*/ 281197 w 1052774"/>
              <a:gd name="connsiteY16" fmla="*/ 1104747 h 1367935"/>
              <a:gd name="connsiteX17" fmla="*/ 319218 w 1052774"/>
              <a:gd name="connsiteY17" fmla="*/ 1130382 h 1367935"/>
              <a:gd name="connsiteX18" fmla="*/ 319218 w 1052774"/>
              <a:gd name="connsiteY18" fmla="*/ 1367935 h 1367935"/>
              <a:gd name="connsiteX19" fmla="*/ 230594 w 1052774"/>
              <a:gd name="connsiteY19" fmla="*/ 1350043 h 1367935"/>
              <a:gd name="connsiteX20" fmla="*/ 0 w 1052774"/>
              <a:gd name="connsiteY20" fmla="*/ 1002157 h 1367935"/>
              <a:gd name="connsiteX21" fmla="*/ 0 w 1052774"/>
              <a:gd name="connsiteY21" fmla="*/ 371675 h 1367935"/>
              <a:gd name="connsiteX22" fmla="*/ 301466 w 1052774"/>
              <a:gd name="connsiteY22" fmla="*/ 1790 h 1367935"/>
              <a:gd name="connsiteX23" fmla="*/ 319218 w 1052774"/>
              <a:gd name="connsiteY23" fmla="*/ 0 h 1367935"/>
              <a:gd name="connsiteX0" fmla="*/ 771578 w 1052774"/>
              <a:gd name="connsiteY0" fmla="*/ 269086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771578 w 1052774"/>
              <a:gd name="connsiteY9" fmla="*/ 269086 h 1367935"/>
              <a:gd name="connsiteX10" fmla="*/ 319218 w 1052774"/>
              <a:gd name="connsiteY10" fmla="*/ 0 h 1367935"/>
              <a:gd name="connsiteX11" fmla="*/ 319218 w 1052774"/>
              <a:gd name="connsiteY11" fmla="*/ 243451 h 1367935"/>
              <a:gd name="connsiteX12" fmla="*/ 281197 w 1052774"/>
              <a:gd name="connsiteY12" fmla="*/ 269086 h 1367935"/>
              <a:gd name="connsiteX13" fmla="*/ 234684 w 1052774"/>
              <a:gd name="connsiteY13" fmla="*/ 381376 h 1367935"/>
              <a:gd name="connsiteX14" fmla="*/ 234684 w 1052774"/>
              <a:gd name="connsiteY14" fmla="*/ 992456 h 1367935"/>
              <a:gd name="connsiteX15" fmla="*/ 281197 w 1052774"/>
              <a:gd name="connsiteY15" fmla="*/ 1104747 h 1367935"/>
              <a:gd name="connsiteX16" fmla="*/ 319218 w 1052774"/>
              <a:gd name="connsiteY16" fmla="*/ 1130382 h 1367935"/>
              <a:gd name="connsiteX17" fmla="*/ 319218 w 1052774"/>
              <a:gd name="connsiteY17" fmla="*/ 1367935 h 1367935"/>
              <a:gd name="connsiteX18" fmla="*/ 230594 w 1052774"/>
              <a:gd name="connsiteY18" fmla="*/ 1350043 h 1367935"/>
              <a:gd name="connsiteX19" fmla="*/ 0 w 1052774"/>
              <a:gd name="connsiteY19" fmla="*/ 1002157 h 1367935"/>
              <a:gd name="connsiteX20" fmla="*/ 0 w 1052774"/>
              <a:gd name="connsiteY20" fmla="*/ 371675 h 1367935"/>
              <a:gd name="connsiteX21" fmla="*/ 301466 w 1052774"/>
              <a:gd name="connsiteY21" fmla="*/ 1790 h 1367935"/>
              <a:gd name="connsiteX22" fmla="*/ 319218 w 1052774"/>
              <a:gd name="connsiteY22" fmla="*/ 0 h 1367935"/>
              <a:gd name="connsiteX0" fmla="*/ 818090 w 1052774"/>
              <a:gd name="connsiteY0" fmla="*/ 381376 h 1367935"/>
              <a:gd name="connsiteX1" fmla="*/ 1052774 w 1052774"/>
              <a:gd name="connsiteY1" fmla="*/ 371675 h 1367935"/>
              <a:gd name="connsiteX2" fmla="*/ 1052774 w 1052774"/>
              <a:gd name="connsiteY2" fmla="*/ 1002157 h 1367935"/>
              <a:gd name="connsiteX3" fmla="*/ 822180 w 1052774"/>
              <a:gd name="connsiteY3" fmla="*/ 1350043 h 1367935"/>
              <a:gd name="connsiteX4" fmla="*/ 733555 w 1052774"/>
              <a:gd name="connsiteY4" fmla="*/ 1367935 h 1367935"/>
              <a:gd name="connsiteX5" fmla="*/ 733555 w 1052774"/>
              <a:gd name="connsiteY5" fmla="*/ 1130382 h 1367935"/>
              <a:gd name="connsiteX6" fmla="*/ 771578 w 1052774"/>
              <a:gd name="connsiteY6" fmla="*/ 1104747 h 1367935"/>
              <a:gd name="connsiteX7" fmla="*/ 818090 w 1052774"/>
              <a:gd name="connsiteY7" fmla="*/ 992456 h 1367935"/>
              <a:gd name="connsiteX8" fmla="*/ 818090 w 1052774"/>
              <a:gd name="connsiteY8" fmla="*/ 381376 h 1367935"/>
              <a:gd name="connsiteX9" fmla="*/ 319218 w 1052774"/>
              <a:gd name="connsiteY9" fmla="*/ 0 h 1367935"/>
              <a:gd name="connsiteX10" fmla="*/ 319218 w 1052774"/>
              <a:gd name="connsiteY10" fmla="*/ 243451 h 1367935"/>
              <a:gd name="connsiteX11" fmla="*/ 281197 w 1052774"/>
              <a:gd name="connsiteY11" fmla="*/ 269086 h 1367935"/>
              <a:gd name="connsiteX12" fmla="*/ 234684 w 1052774"/>
              <a:gd name="connsiteY12" fmla="*/ 381376 h 1367935"/>
              <a:gd name="connsiteX13" fmla="*/ 234684 w 1052774"/>
              <a:gd name="connsiteY13" fmla="*/ 992456 h 1367935"/>
              <a:gd name="connsiteX14" fmla="*/ 281197 w 1052774"/>
              <a:gd name="connsiteY14" fmla="*/ 1104747 h 1367935"/>
              <a:gd name="connsiteX15" fmla="*/ 319218 w 1052774"/>
              <a:gd name="connsiteY15" fmla="*/ 1130382 h 1367935"/>
              <a:gd name="connsiteX16" fmla="*/ 319218 w 1052774"/>
              <a:gd name="connsiteY16" fmla="*/ 1367935 h 1367935"/>
              <a:gd name="connsiteX17" fmla="*/ 230594 w 1052774"/>
              <a:gd name="connsiteY17" fmla="*/ 1350043 h 1367935"/>
              <a:gd name="connsiteX18" fmla="*/ 0 w 1052774"/>
              <a:gd name="connsiteY18" fmla="*/ 1002157 h 1367935"/>
              <a:gd name="connsiteX19" fmla="*/ 0 w 1052774"/>
              <a:gd name="connsiteY19" fmla="*/ 371675 h 1367935"/>
              <a:gd name="connsiteX20" fmla="*/ 301466 w 1052774"/>
              <a:gd name="connsiteY20" fmla="*/ 1790 h 1367935"/>
              <a:gd name="connsiteX21" fmla="*/ 319218 w 1052774"/>
              <a:gd name="connsiteY21" fmla="*/ 0 h 1367935"/>
              <a:gd name="connsiteX0" fmla="*/ 818090 w 1052774"/>
              <a:gd name="connsiteY0" fmla="*/ 381376 h 1367935"/>
              <a:gd name="connsiteX1" fmla="*/ 1052774 w 1052774"/>
              <a:gd name="connsiteY1" fmla="*/ 1002157 h 1367935"/>
              <a:gd name="connsiteX2" fmla="*/ 822180 w 1052774"/>
              <a:gd name="connsiteY2" fmla="*/ 1350043 h 1367935"/>
              <a:gd name="connsiteX3" fmla="*/ 733555 w 1052774"/>
              <a:gd name="connsiteY3" fmla="*/ 1367935 h 1367935"/>
              <a:gd name="connsiteX4" fmla="*/ 733555 w 1052774"/>
              <a:gd name="connsiteY4" fmla="*/ 1130382 h 1367935"/>
              <a:gd name="connsiteX5" fmla="*/ 771578 w 1052774"/>
              <a:gd name="connsiteY5" fmla="*/ 1104747 h 1367935"/>
              <a:gd name="connsiteX6" fmla="*/ 818090 w 1052774"/>
              <a:gd name="connsiteY6" fmla="*/ 992456 h 1367935"/>
              <a:gd name="connsiteX7" fmla="*/ 818090 w 1052774"/>
              <a:gd name="connsiteY7" fmla="*/ 381376 h 1367935"/>
              <a:gd name="connsiteX8" fmla="*/ 319218 w 1052774"/>
              <a:gd name="connsiteY8" fmla="*/ 0 h 1367935"/>
              <a:gd name="connsiteX9" fmla="*/ 319218 w 1052774"/>
              <a:gd name="connsiteY9" fmla="*/ 243451 h 1367935"/>
              <a:gd name="connsiteX10" fmla="*/ 281197 w 1052774"/>
              <a:gd name="connsiteY10" fmla="*/ 269086 h 1367935"/>
              <a:gd name="connsiteX11" fmla="*/ 234684 w 1052774"/>
              <a:gd name="connsiteY11" fmla="*/ 381376 h 1367935"/>
              <a:gd name="connsiteX12" fmla="*/ 234684 w 1052774"/>
              <a:gd name="connsiteY12" fmla="*/ 992456 h 1367935"/>
              <a:gd name="connsiteX13" fmla="*/ 281197 w 1052774"/>
              <a:gd name="connsiteY13" fmla="*/ 1104747 h 1367935"/>
              <a:gd name="connsiteX14" fmla="*/ 319218 w 1052774"/>
              <a:gd name="connsiteY14" fmla="*/ 1130382 h 1367935"/>
              <a:gd name="connsiteX15" fmla="*/ 319218 w 1052774"/>
              <a:gd name="connsiteY15" fmla="*/ 1367935 h 1367935"/>
              <a:gd name="connsiteX16" fmla="*/ 230594 w 1052774"/>
              <a:gd name="connsiteY16" fmla="*/ 1350043 h 1367935"/>
              <a:gd name="connsiteX17" fmla="*/ 0 w 1052774"/>
              <a:gd name="connsiteY17" fmla="*/ 1002157 h 1367935"/>
              <a:gd name="connsiteX18" fmla="*/ 0 w 1052774"/>
              <a:gd name="connsiteY18" fmla="*/ 371675 h 1367935"/>
              <a:gd name="connsiteX19" fmla="*/ 301466 w 1052774"/>
              <a:gd name="connsiteY19" fmla="*/ 1790 h 1367935"/>
              <a:gd name="connsiteX20" fmla="*/ 319218 w 1052774"/>
              <a:gd name="connsiteY20" fmla="*/ 0 h 1367935"/>
              <a:gd name="connsiteX0" fmla="*/ 818090 w 1052774"/>
              <a:gd name="connsiteY0" fmla="*/ 992456 h 1367935"/>
              <a:gd name="connsiteX1" fmla="*/ 1052774 w 1052774"/>
              <a:gd name="connsiteY1" fmla="*/ 1002157 h 1367935"/>
              <a:gd name="connsiteX2" fmla="*/ 822180 w 1052774"/>
              <a:gd name="connsiteY2" fmla="*/ 1350043 h 1367935"/>
              <a:gd name="connsiteX3" fmla="*/ 733555 w 1052774"/>
              <a:gd name="connsiteY3" fmla="*/ 1367935 h 1367935"/>
              <a:gd name="connsiteX4" fmla="*/ 733555 w 1052774"/>
              <a:gd name="connsiteY4" fmla="*/ 1130382 h 1367935"/>
              <a:gd name="connsiteX5" fmla="*/ 771578 w 1052774"/>
              <a:gd name="connsiteY5" fmla="*/ 1104747 h 1367935"/>
              <a:gd name="connsiteX6" fmla="*/ 818090 w 1052774"/>
              <a:gd name="connsiteY6" fmla="*/ 992456 h 1367935"/>
              <a:gd name="connsiteX7" fmla="*/ 319218 w 1052774"/>
              <a:gd name="connsiteY7" fmla="*/ 0 h 1367935"/>
              <a:gd name="connsiteX8" fmla="*/ 319218 w 1052774"/>
              <a:gd name="connsiteY8" fmla="*/ 243451 h 1367935"/>
              <a:gd name="connsiteX9" fmla="*/ 281197 w 1052774"/>
              <a:gd name="connsiteY9" fmla="*/ 269086 h 1367935"/>
              <a:gd name="connsiteX10" fmla="*/ 234684 w 1052774"/>
              <a:gd name="connsiteY10" fmla="*/ 381376 h 1367935"/>
              <a:gd name="connsiteX11" fmla="*/ 234684 w 1052774"/>
              <a:gd name="connsiteY11" fmla="*/ 992456 h 1367935"/>
              <a:gd name="connsiteX12" fmla="*/ 281197 w 1052774"/>
              <a:gd name="connsiteY12" fmla="*/ 1104747 h 1367935"/>
              <a:gd name="connsiteX13" fmla="*/ 319218 w 1052774"/>
              <a:gd name="connsiteY13" fmla="*/ 1130382 h 1367935"/>
              <a:gd name="connsiteX14" fmla="*/ 319218 w 1052774"/>
              <a:gd name="connsiteY14" fmla="*/ 1367935 h 1367935"/>
              <a:gd name="connsiteX15" fmla="*/ 230594 w 1052774"/>
              <a:gd name="connsiteY15" fmla="*/ 1350043 h 1367935"/>
              <a:gd name="connsiteX16" fmla="*/ 0 w 1052774"/>
              <a:gd name="connsiteY16" fmla="*/ 1002157 h 1367935"/>
              <a:gd name="connsiteX17" fmla="*/ 0 w 1052774"/>
              <a:gd name="connsiteY17" fmla="*/ 371675 h 1367935"/>
              <a:gd name="connsiteX18" fmla="*/ 301466 w 1052774"/>
              <a:gd name="connsiteY18" fmla="*/ 1790 h 1367935"/>
              <a:gd name="connsiteX19" fmla="*/ 319218 w 1052774"/>
              <a:gd name="connsiteY19" fmla="*/ 0 h 1367935"/>
              <a:gd name="connsiteX0" fmla="*/ 818090 w 822180"/>
              <a:gd name="connsiteY0" fmla="*/ 992456 h 1367935"/>
              <a:gd name="connsiteX1" fmla="*/ 822180 w 822180"/>
              <a:gd name="connsiteY1" fmla="*/ 1350043 h 1367935"/>
              <a:gd name="connsiteX2" fmla="*/ 733555 w 822180"/>
              <a:gd name="connsiteY2" fmla="*/ 1367935 h 1367935"/>
              <a:gd name="connsiteX3" fmla="*/ 733555 w 822180"/>
              <a:gd name="connsiteY3" fmla="*/ 1130382 h 1367935"/>
              <a:gd name="connsiteX4" fmla="*/ 771578 w 822180"/>
              <a:gd name="connsiteY4" fmla="*/ 1104747 h 1367935"/>
              <a:gd name="connsiteX5" fmla="*/ 818090 w 822180"/>
              <a:gd name="connsiteY5" fmla="*/ 992456 h 1367935"/>
              <a:gd name="connsiteX6" fmla="*/ 319218 w 822180"/>
              <a:gd name="connsiteY6" fmla="*/ 0 h 1367935"/>
              <a:gd name="connsiteX7" fmla="*/ 319218 w 822180"/>
              <a:gd name="connsiteY7" fmla="*/ 243451 h 1367935"/>
              <a:gd name="connsiteX8" fmla="*/ 281197 w 822180"/>
              <a:gd name="connsiteY8" fmla="*/ 269086 h 1367935"/>
              <a:gd name="connsiteX9" fmla="*/ 234684 w 822180"/>
              <a:gd name="connsiteY9" fmla="*/ 381376 h 1367935"/>
              <a:gd name="connsiteX10" fmla="*/ 234684 w 822180"/>
              <a:gd name="connsiteY10" fmla="*/ 992456 h 1367935"/>
              <a:gd name="connsiteX11" fmla="*/ 281197 w 822180"/>
              <a:gd name="connsiteY11" fmla="*/ 1104747 h 1367935"/>
              <a:gd name="connsiteX12" fmla="*/ 319218 w 822180"/>
              <a:gd name="connsiteY12" fmla="*/ 1130382 h 1367935"/>
              <a:gd name="connsiteX13" fmla="*/ 319218 w 822180"/>
              <a:gd name="connsiteY13" fmla="*/ 1367935 h 1367935"/>
              <a:gd name="connsiteX14" fmla="*/ 230594 w 822180"/>
              <a:gd name="connsiteY14" fmla="*/ 1350043 h 1367935"/>
              <a:gd name="connsiteX15" fmla="*/ 0 w 822180"/>
              <a:gd name="connsiteY15" fmla="*/ 1002157 h 1367935"/>
              <a:gd name="connsiteX16" fmla="*/ 0 w 822180"/>
              <a:gd name="connsiteY16" fmla="*/ 371675 h 1367935"/>
              <a:gd name="connsiteX17" fmla="*/ 301466 w 822180"/>
              <a:gd name="connsiteY17" fmla="*/ 1790 h 1367935"/>
              <a:gd name="connsiteX18" fmla="*/ 319218 w 822180"/>
              <a:gd name="connsiteY18" fmla="*/ 0 h 1367935"/>
              <a:gd name="connsiteX0" fmla="*/ 818090 w 818090"/>
              <a:gd name="connsiteY0" fmla="*/ 992456 h 1367935"/>
              <a:gd name="connsiteX1" fmla="*/ 733555 w 818090"/>
              <a:gd name="connsiteY1" fmla="*/ 1367935 h 1367935"/>
              <a:gd name="connsiteX2" fmla="*/ 733555 w 818090"/>
              <a:gd name="connsiteY2" fmla="*/ 1130382 h 1367935"/>
              <a:gd name="connsiteX3" fmla="*/ 771578 w 818090"/>
              <a:gd name="connsiteY3" fmla="*/ 1104747 h 1367935"/>
              <a:gd name="connsiteX4" fmla="*/ 818090 w 818090"/>
              <a:gd name="connsiteY4" fmla="*/ 992456 h 1367935"/>
              <a:gd name="connsiteX5" fmla="*/ 319218 w 818090"/>
              <a:gd name="connsiteY5" fmla="*/ 0 h 1367935"/>
              <a:gd name="connsiteX6" fmla="*/ 319218 w 818090"/>
              <a:gd name="connsiteY6" fmla="*/ 243451 h 1367935"/>
              <a:gd name="connsiteX7" fmla="*/ 281197 w 818090"/>
              <a:gd name="connsiteY7" fmla="*/ 269086 h 1367935"/>
              <a:gd name="connsiteX8" fmla="*/ 234684 w 818090"/>
              <a:gd name="connsiteY8" fmla="*/ 381376 h 1367935"/>
              <a:gd name="connsiteX9" fmla="*/ 234684 w 818090"/>
              <a:gd name="connsiteY9" fmla="*/ 992456 h 1367935"/>
              <a:gd name="connsiteX10" fmla="*/ 281197 w 818090"/>
              <a:gd name="connsiteY10" fmla="*/ 1104747 h 1367935"/>
              <a:gd name="connsiteX11" fmla="*/ 319218 w 818090"/>
              <a:gd name="connsiteY11" fmla="*/ 1130382 h 1367935"/>
              <a:gd name="connsiteX12" fmla="*/ 319218 w 818090"/>
              <a:gd name="connsiteY12" fmla="*/ 1367935 h 1367935"/>
              <a:gd name="connsiteX13" fmla="*/ 230594 w 818090"/>
              <a:gd name="connsiteY13" fmla="*/ 1350043 h 1367935"/>
              <a:gd name="connsiteX14" fmla="*/ 0 w 818090"/>
              <a:gd name="connsiteY14" fmla="*/ 1002157 h 1367935"/>
              <a:gd name="connsiteX15" fmla="*/ 0 w 818090"/>
              <a:gd name="connsiteY15" fmla="*/ 371675 h 1367935"/>
              <a:gd name="connsiteX16" fmla="*/ 301466 w 818090"/>
              <a:gd name="connsiteY16" fmla="*/ 1790 h 1367935"/>
              <a:gd name="connsiteX17" fmla="*/ 319218 w 818090"/>
              <a:gd name="connsiteY17" fmla="*/ 0 h 1367935"/>
              <a:gd name="connsiteX0" fmla="*/ 771578 w 771578"/>
              <a:gd name="connsiteY0" fmla="*/ 1104747 h 1367935"/>
              <a:gd name="connsiteX1" fmla="*/ 733555 w 771578"/>
              <a:gd name="connsiteY1" fmla="*/ 1367935 h 1367935"/>
              <a:gd name="connsiteX2" fmla="*/ 733555 w 771578"/>
              <a:gd name="connsiteY2" fmla="*/ 1130382 h 1367935"/>
              <a:gd name="connsiteX3" fmla="*/ 771578 w 771578"/>
              <a:gd name="connsiteY3" fmla="*/ 1104747 h 1367935"/>
              <a:gd name="connsiteX4" fmla="*/ 319218 w 771578"/>
              <a:gd name="connsiteY4" fmla="*/ 0 h 1367935"/>
              <a:gd name="connsiteX5" fmla="*/ 319218 w 771578"/>
              <a:gd name="connsiteY5" fmla="*/ 243451 h 1367935"/>
              <a:gd name="connsiteX6" fmla="*/ 281197 w 771578"/>
              <a:gd name="connsiteY6" fmla="*/ 269086 h 1367935"/>
              <a:gd name="connsiteX7" fmla="*/ 234684 w 771578"/>
              <a:gd name="connsiteY7" fmla="*/ 381376 h 1367935"/>
              <a:gd name="connsiteX8" fmla="*/ 234684 w 771578"/>
              <a:gd name="connsiteY8" fmla="*/ 992456 h 1367935"/>
              <a:gd name="connsiteX9" fmla="*/ 281197 w 771578"/>
              <a:gd name="connsiteY9" fmla="*/ 1104747 h 1367935"/>
              <a:gd name="connsiteX10" fmla="*/ 319218 w 771578"/>
              <a:gd name="connsiteY10" fmla="*/ 1130382 h 1367935"/>
              <a:gd name="connsiteX11" fmla="*/ 319218 w 771578"/>
              <a:gd name="connsiteY11" fmla="*/ 1367935 h 1367935"/>
              <a:gd name="connsiteX12" fmla="*/ 230594 w 771578"/>
              <a:gd name="connsiteY12" fmla="*/ 1350043 h 1367935"/>
              <a:gd name="connsiteX13" fmla="*/ 0 w 771578"/>
              <a:gd name="connsiteY13" fmla="*/ 1002157 h 1367935"/>
              <a:gd name="connsiteX14" fmla="*/ 0 w 771578"/>
              <a:gd name="connsiteY14" fmla="*/ 371675 h 1367935"/>
              <a:gd name="connsiteX15" fmla="*/ 301466 w 771578"/>
              <a:gd name="connsiteY15" fmla="*/ 1790 h 1367935"/>
              <a:gd name="connsiteX16" fmla="*/ 319218 w 771578"/>
              <a:gd name="connsiteY16" fmla="*/ 0 h 1367935"/>
              <a:gd name="connsiteX0" fmla="*/ 771578 w 771578"/>
              <a:gd name="connsiteY0" fmla="*/ 1104747 h 1367935"/>
              <a:gd name="connsiteX1" fmla="*/ 733555 w 771578"/>
              <a:gd name="connsiteY1" fmla="*/ 1130382 h 1367935"/>
              <a:gd name="connsiteX2" fmla="*/ 771578 w 771578"/>
              <a:gd name="connsiteY2" fmla="*/ 1104747 h 1367935"/>
              <a:gd name="connsiteX3" fmla="*/ 319218 w 771578"/>
              <a:gd name="connsiteY3" fmla="*/ 0 h 1367935"/>
              <a:gd name="connsiteX4" fmla="*/ 319218 w 771578"/>
              <a:gd name="connsiteY4" fmla="*/ 243451 h 1367935"/>
              <a:gd name="connsiteX5" fmla="*/ 281197 w 771578"/>
              <a:gd name="connsiteY5" fmla="*/ 269086 h 1367935"/>
              <a:gd name="connsiteX6" fmla="*/ 234684 w 771578"/>
              <a:gd name="connsiteY6" fmla="*/ 381376 h 1367935"/>
              <a:gd name="connsiteX7" fmla="*/ 234684 w 771578"/>
              <a:gd name="connsiteY7" fmla="*/ 992456 h 1367935"/>
              <a:gd name="connsiteX8" fmla="*/ 281197 w 771578"/>
              <a:gd name="connsiteY8" fmla="*/ 1104747 h 1367935"/>
              <a:gd name="connsiteX9" fmla="*/ 319218 w 771578"/>
              <a:gd name="connsiteY9" fmla="*/ 1130382 h 1367935"/>
              <a:gd name="connsiteX10" fmla="*/ 319218 w 771578"/>
              <a:gd name="connsiteY10" fmla="*/ 1367935 h 1367935"/>
              <a:gd name="connsiteX11" fmla="*/ 230594 w 771578"/>
              <a:gd name="connsiteY11" fmla="*/ 1350043 h 1367935"/>
              <a:gd name="connsiteX12" fmla="*/ 0 w 771578"/>
              <a:gd name="connsiteY12" fmla="*/ 1002157 h 1367935"/>
              <a:gd name="connsiteX13" fmla="*/ 0 w 771578"/>
              <a:gd name="connsiteY13" fmla="*/ 371675 h 1367935"/>
              <a:gd name="connsiteX14" fmla="*/ 301466 w 771578"/>
              <a:gd name="connsiteY14" fmla="*/ 1790 h 1367935"/>
              <a:gd name="connsiteX15" fmla="*/ 319218 w 771578"/>
              <a:gd name="connsiteY15" fmla="*/ 0 h 1367935"/>
              <a:gd name="connsiteX0" fmla="*/ 319218 w 319218"/>
              <a:gd name="connsiteY0" fmla="*/ 0 h 1367935"/>
              <a:gd name="connsiteX1" fmla="*/ 319218 w 319218"/>
              <a:gd name="connsiteY1" fmla="*/ 243451 h 1367935"/>
              <a:gd name="connsiteX2" fmla="*/ 281197 w 319218"/>
              <a:gd name="connsiteY2" fmla="*/ 269086 h 1367935"/>
              <a:gd name="connsiteX3" fmla="*/ 234684 w 319218"/>
              <a:gd name="connsiteY3" fmla="*/ 381376 h 1367935"/>
              <a:gd name="connsiteX4" fmla="*/ 234684 w 319218"/>
              <a:gd name="connsiteY4" fmla="*/ 992456 h 1367935"/>
              <a:gd name="connsiteX5" fmla="*/ 281197 w 319218"/>
              <a:gd name="connsiteY5" fmla="*/ 1104747 h 1367935"/>
              <a:gd name="connsiteX6" fmla="*/ 319218 w 319218"/>
              <a:gd name="connsiteY6" fmla="*/ 1130382 h 1367935"/>
              <a:gd name="connsiteX7" fmla="*/ 319218 w 319218"/>
              <a:gd name="connsiteY7" fmla="*/ 1367935 h 1367935"/>
              <a:gd name="connsiteX8" fmla="*/ 230594 w 319218"/>
              <a:gd name="connsiteY8" fmla="*/ 1350043 h 1367935"/>
              <a:gd name="connsiteX9" fmla="*/ 0 w 319218"/>
              <a:gd name="connsiteY9" fmla="*/ 1002157 h 1367935"/>
              <a:gd name="connsiteX10" fmla="*/ 0 w 319218"/>
              <a:gd name="connsiteY10" fmla="*/ 371675 h 1367935"/>
              <a:gd name="connsiteX11" fmla="*/ 301466 w 319218"/>
              <a:gd name="connsiteY11" fmla="*/ 1790 h 1367935"/>
              <a:gd name="connsiteX12" fmla="*/ 319218 w 319218"/>
              <a:gd name="connsiteY12" fmla="*/ 0 h 136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218" h="1367935">
                <a:moveTo>
                  <a:pt x="319218" y="0"/>
                </a:moveTo>
                <a:lnTo>
                  <a:pt x="319218" y="243451"/>
                </a:lnTo>
                <a:lnTo>
                  <a:pt x="281197" y="269086"/>
                </a:lnTo>
                <a:cubicBezTo>
                  <a:pt x="252459" y="297823"/>
                  <a:pt x="234684" y="337524"/>
                  <a:pt x="234684" y="381376"/>
                </a:cubicBezTo>
                <a:lnTo>
                  <a:pt x="234684" y="992456"/>
                </a:lnTo>
                <a:cubicBezTo>
                  <a:pt x="234684" y="1036308"/>
                  <a:pt x="252459" y="1076009"/>
                  <a:pt x="281197" y="1104747"/>
                </a:cubicBezTo>
                <a:lnTo>
                  <a:pt x="319218" y="1130382"/>
                </a:lnTo>
                <a:lnTo>
                  <a:pt x="319218" y="1367935"/>
                </a:lnTo>
                <a:lnTo>
                  <a:pt x="230594" y="1350043"/>
                </a:lnTo>
                <a:cubicBezTo>
                  <a:pt x="95084" y="1292727"/>
                  <a:pt x="0" y="1158546"/>
                  <a:pt x="0" y="1002157"/>
                </a:cubicBezTo>
                <a:lnTo>
                  <a:pt x="0" y="371675"/>
                </a:lnTo>
                <a:cubicBezTo>
                  <a:pt x="0" y="189222"/>
                  <a:pt x="129420" y="36996"/>
                  <a:pt x="301466" y="1790"/>
                </a:cubicBezTo>
                <a:lnTo>
                  <a:pt x="319218"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4">
            <a:extLst>
              <a:ext uri="{FF2B5EF4-FFF2-40B4-BE49-F238E27FC236}">
                <a16:creationId xmlns:a16="http://schemas.microsoft.com/office/drawing/2014/main" id="{D127498A-5214-CD42-8819-01589359893C}"/>
              </a:ext>
            </a:extLst>
          </p:cNvPr>
          <p:cNvSpPr>
            <a:spLocks noGrp="1"/>
          </p:cNvSpPr>
          <p:nvPr>
            <p:ph type="body" sz="quarter" idx="13" hasCustomPrompt="1"/>
          </p:nvPr>
        </p:nvSpPr>
        <p:spPr>
          <a:xfrm>
            <a:off x="5714020" y="3297779"/>
            <a:ext cx="2652101" cy="552450"/>
          </a:xfrm>
          <a:prstGeom prst="roundRect">
            <a:avLst/>
          </a:prstGeom>
          <a:noFill/>
          <a:ln>
            <a:solidFill>
              <a:schemeClr val="bg1">
                <a:lumMod val="85000"/>
              </a:schemeClr>
            </a:solidFill>
          </a:ln>
        </p:spPr>
        <p:txBody>
          <a:bodyPr anchor="ctr">
            <a:noAutofit/>
          </a:bodyPr>
          <a:lstStyle>
            <a:lvl1pPr marL="0" indent="0" algn="r">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
        <p:nvSpPr>
          <p:cNvPr id="22" name="Text Placeholder 24">
            <a:extLst>
              <a:ext uri="{FF2B5EF4-FFF2-40B4-BE49-F238E27FC236}">
                <a16:creationId xmlns:a16="http://schemas.microsoft.com/office/drawing/2014/main" id="{DAEA5F26-D797-D79C-3D3E-A1588C30C418}"/>
              </a:ext>
            </a:extLst>
          </p:cNvPr>
          <p:cNvSpPr>
            <a:spLocks noGrp="1"/>
          </p:cNvSpPr>
          <p:nvPr>
            <p:ph type="body" sz="quarter" idx="14" hasCustomPrompt="1"/>
          </p:nvPr>
        </p:nvSpPr>
        <p:spPr>
          <a:xfrm>
            <a:off x="5714020" y="5714334"/>
            <a:ext cx="2652101" cy="552450"/>
          </a:xfrm>
          <a:prstGeom prst="roundRect">
            <a:avLst/>
          </a:prstGeom>
          <a:solidFill>
            <a:schemeClr val="bg1">
              <a:lumMod val="85000"/>
            </a:schemeClr>
          </a:solidFill>
        </p:spPr>
        <p:txBody>
          <a:bodyPr anchor="ctr">
            <a:noAutofit/>
          </a:bodyPr>
          <a:lstStyle>
            <a:lvl1pPr marL="0" indent="0" algn="r">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5 &gt;</a:t>
            </a:r>
          </a:p>
        </p:txBody>
      </p:sp>
      <p:sp>
        <p:nvSpPr>
          <p:cNvPr id="23" name="Text Placeholder 24">
            <a:extLst>
              <a:ext uri="{FF2B5EF4-FFF2-40B4-BE49-F238E27FC236}">
                <a16:creationId xmlns:a16="http://schemas.microsoft.com/office/drawing/2014/main" id="{669EEB66-8684-3B77-0E12-234E9FDCC1CA}"/>
              </a:ext>
            </a:extLst>
          </p:cNvPr>
          <p:cNvSpPr>
            <a:spLocks noGrp="1"/>
          </p:cNvSpPr>
          <p:nvPr>
            <p:ph type="body" sz="quarter" idx="15" hasCustomPrompt="1"/>
          </p:nvPr>
        </p:nvSpPr>
        <p:spPr>
          <a:xfrm>
            <a:off x="9298214" y="2162789"/>
            <a:ext cx="2652101" cy="552450"/>
          </a:xfrm>
          <a:prstGeom prst="roundRect">
            <a:avLst/>
          </a:prstGeom>
          <a:solidFill>
            <a:schemeClr val="bg1">
              <a:lumMod val="95000"/>
            </a:schemeClr>
          </a:solidFill>
        </p:spPr>
        <p:txBody>
          <a:bodyPr anchor="ctr">
            <a:noAutofit/>
          </a:bodyPr>
          <a:lstStyle>
            <a:lvl1pPr marL="0" indent="0" algn="l">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2 &gt;</a:t>
            </a:r>
          </a:p>
        </p:txBody>
      </p:sp>
      <p:sp>
        <p:nvSpPr>
          <p:cNvPr id="24" name="Text Placeholder 24">
            <a:extLst>
              <a:ext uri="{FF2B5EF4-FFF2-40B4-BE49-F238E27FC236}">
                <a16:creationId xmlns:a16="http://schemas.microsoft.com/office/drawing/2014/main" id="{641F51D7-AAAA-1C8B-1C42-730F8F19B8E1}"/>
              </a:ext>
            </a:extLst>
          </p:cNvPr>
          <p:cNvSpPr>
            <a:spLocks noGrp="1"/>
          </p:cNvSpPr>
          <p:nvPr>
            <p:ph type="body" sz="quarter" idx="16" hasCustomPrompt="1"/>
          </p:nvPr>
        </p:nvSpPr>
        <p:spPr>
          <a:xfrm>
            <a:off x="9298214" y="4513902"/>
            <a:ext cx="2652101" cy="552450"/>
          </a:xfrm>
          <a:prstGeom prst="roundRect">
            <a:avLst/>
          </a:prstGeom>
          <a:solidFill>
            <a:schemeClr val="bg1">
              <a:lumMod val="95000"/>
            </a:schemeClr>
          </a:solidFill>
        </p:spPr>
        <p:txBody>
          <a:bodyPr anchor="ctr">
            <a:noAutofit/>
          </a:bodyPr>
          <a:lstStyle>
            <a:lvl1pPr marL="0" indent="0" algn="l">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Tree>
    <p:extLst>
      <p:ext uri="{BB962C8B-B14F-4D97-AF65-F5344CB8AC3E}">
        <p14:creationId xmlns:p14="http://schemas.microsoft.com/office/powerpoint/2010/main" val="3011593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1E5D7-545A-3721-4487-D5C4EEF49CDB}"/>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D0FE7D1B-4C02-1440-0A57-31C8302B5560}"/>
              </a:ext>
            </a:extLst>
          </p:cNvPr>
          <p:cNvGrpSpPr/>
          <p:nvPr userDrawn="1"/>
        </p:nvGrpSpPr>
        <p:grpSpPr>
          <a:xfrm flipV="1">
            <a:off x="3150959" y="3939871"/>
            <a:ext cx="3798663" cy="2206600"/>
            <a:chOff x="2779484" y="1537323"/>
            <a:chExt cx="3798663" cy="2206600"/>
          </a:xfrm>
          <a:solidFill>
            <a:schemeClr val="tx1">
              <a:lumMod val="75000"/>
              <a:lumOff val="25000"/>
            </a:schemeClr>
          </a:solidFill>
        </p:grpSpPr>
        <p:sp>
          <p:nvSpPr>
            <p:cNvPr id="4" name="Arrow: Bent 3">
              <a:extLst>
                <a:ext uri="{FF2B5EF4-FFF2-40B4-BE49-F238E27FC236}">
                  <a16:creationId xmlns:a16="http://schemas.microsoft.com/office/drawing/2014/main" id="{F82E1204-DB00-9650-4E81-5424994FBA5E}"/>
                </a:ext>
              </a:extLst>
            </p:cNvPr>
            <p:cNvSpPr/>
            <p:nvPr/>
          </p:nvSpPr>
          <p:spPr>
            <a:xfrm rot="10800000">
              <a:off x="2779484" y="2406507"/>
              <a:ext cx="1966688" cy="1337416"/>
            </a:xfrm>
            <a:prstGeom prst="bentArrow">
              <a:avLst>
                <a:gd name="adj1" fmla="val 10282"/>
                <a:gd name="adj2" fmla="val 25000"/>
                <a:gd name="adj3" fmla="val 0"/>
                <a:gd name="adj4" fmla="val 4375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Bent 4">
              <a:extLst>
                <a:ext uri="{FF2B5EF4-FFF2-40B4-BE49-F238E27FC236}">
                  <a16:creationId xmlns:a16="http://schemas.microsoft.com/office/drawing/2014/main" id="{062F691E-F0D3-A228-CC95-C1010687D012}"/>
                </a:ext>
              </a:extLst>
            </p:cNvPr>
            <p:cNvSpPr/>
            <p:nvPr/>
          </p:nvSpPr>
          <p:spPr>
            <a:xfrm>
              <a:off x="4611459" y="1537323"/>
              <a:ext cx="1966688" cy="1337416"/>
            </a:xfrm>
            <a:prstGeom prst="bentArrow">
              <a:avLst>
                <a:gd name="adj1" fmla="val 10282"/>
                <a:gd name="adj2" fmla="val 25000"/>
                <a:gd name="adj3" fmla="val 0"/>
                <a:gd name="adj4" fmla="val 4375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5">
            <a:extLst>
              <a:ext uri="{FF2B5EF4-FFF2-40B4-BE49-F238E27FC236}">
                <a16:creationId xmlns:a16="http://schemas.microsoft.com/office/drawing/2014/main" id="{57ABAC0A-DF6A-8D1C-DCE7-91D56502E8D9}"/>
              </a:ext>
            </a:extLst>
          </p:cNvPr>
          <p:cNvGrpSpPr/>
          <p:nvPr userDrawn="1"/>
        </p:nvGrpSpPr>
        <p:grpSpPr>
          <a:xfrm>
            <a:off x="3150959" y="2076167"/>
            <a:ext cx="3798663" cy="2264656"/>
            <a:chOff x="2779484" y="1479267"/>
            <a:chExt cx="3798663" cy="2264656"/>
          </a:xfrm>
        </p:grpSpPr>
        <p:sp>
          <p:nvSpPr>
            <p:cNvPr id="7" name="Arrow: Bent 6">
              <a:extLst>
                <a:ext uri="{FF2B5EF4-FFF2-40B4-BE49-F238E27FC236}">
                  <a16:creationId xmlns:a16="http://schemas.microsoft.com/office/drawing/2014/main" id="{1864C63D-B47C-D624-B3BF-CA91D69FAC90}"/>
                </a:ext>
              </a:extLst>
            </p:cNvPr>
            <p:cNvSpPr/>
            <p:nvPr/>
          </p:nvSpPr>
          <p:spPr>
            <a:xfrm rot="10800000">
              <a:off x="2779484" y="2406507"/>
              <a:ext cx="1966688" cy="1337416"/>
            </a:xfrm>
            <a:prstGeom prst="bentArrow">
              <a:avLst>
                <a:gd name="adj1" fmla="val 10282"/>
                <a:gd name="adj2" fmla="val 25000"/>
                <a:gd name="adj3" fmla="val 0"/>
                <a:gd name="adj4" fmla="val 4375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Bent 7">
              <a:extLst>
                <a:ext uri="{FF2B5EF4-FFF2-40B4-BE49-F238E27FC236}">
                  <a16:creationId xmlns:a16="http://schemas.microsoft.com/office/drawing/2014/main" id="{38FB03A0-903E-087C-B2C6-FC4BC06877D9}"/>
                </a:ext>
              </a:extLst>
            </p:cNvPr>
            <p:cNvSpPr/>
            <p:nvPr/>
          </p:nvSpPr>
          <p:spPr>
            <a:xfrm>
              <a:off x="4611459" y="1479267"/>
              <a:ext cx="1966688" cy="1337416"/>
            </a:xfrm>
            <a:prstGeom prst="bentArrow">
              <a:avLst>
                <a:gd name="adj1" fmla="val 10282"/>
                <a:gd name="adj2" fmla="val 25000"/>
                <a:gd name="adj3" fmla="val 0"/>
                <a:gd name="adj4" fmla="val 4375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Text Placeholder 74">
            <a:extLst>
              <a:ext uri="{FF2B5EF4-FFF2-40B4-BE49-F238E27FC236}">
                <a16:creationId xmlns:a16="http://schemas.microsoft.com/office/drawing/2014/main" id="{E465B440-6065-30CA-015B-4B0BCC231B6C}"/>
              </a:ext>
            </a:extLst>
          </p:cNvPr>
          <p:cNvSpPr>
            <a:spLocks noGrp="1"/>
          </p:cNvSpPr>
          <p:nvPr>
            <p:ph type="body" sz="quarter" idx="14" hasCustomPrompt="1"/>
          </p:nvPr>
        </p:nvSpPr>
        <p:spPr>
          <a:xfrm>
            <a:off x="714908" y="3602265"/>
            <a:ext cx="3052907" cy="1011467"/>
          </a:xfrm>
          <a:prstGeom prst="roundRect">
            <a:avLst/>
          </a:prstGeom>
          <a:solidFill>
            <a:schemeClr val="bg1">
              <a:lumMod val="85000"/>
            </a:schemeClr>
          </a:solidFill>
        </p:spPr>
        <p:txBody>
          <a:bodyPr vert="horz" anchor="ctr">
            <a:noAutofit/>
          </a:bodyPr>
          <a:lstStyle>
            <a:lvl1pPr marL="91440" indent="0" algn="r">
              <a:buNone/>
              <a:defRPr sz="1800" b="1">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Category &gt;</a:t>
            </a:r>
          </a:p>
        </p:txBody>
      </p:sp>
      <p:sp>
        <p:nvSpPr>
          <p:cNvPr id="19" name="Picture Placeholder 12">
            <a:extLst>
              <a:ext uri="{FF2B5EF4-FFF2-40B4-BE49-F238E27FC236}">
                <a16:creationId xmlns:a16="http://schemas.microsoft.com/office/drawing/2014/main" id="{5586753C-FBBC-2F59-186D-FBF538E00CB4}"/>
              </a:ext>
            </a:extLst>
          </p:cNvPr>
          <p:cNvSpPr>
            <a:spLocks noGrp="1"/>
          </p:cNvSpPr>
          <p:nvPr>
            <p:ph type="pic" sz="quarter" idx="15" hasCustomPrompt="1"/>
          </p:nvPr>
        </p:nvSpPr>
        <p:spPr>
          <a:xfrm>
            <a:off x="838200" y="3729483"/>
            <a:ext cx="762074" cy="762074"/>
          </a:xfrm>
        </p:spPr>
        <p:txBody>
          <a:bodyPr anchor="ctr">
            <a:normAutofit/>
          </a:bodyPr>
          <a:lstStyle>
            <a:lvl1pPr marL="0" indent="0" algn="ctr">
              <a:buNone/>
              <a:defRPr sz="1200">
                <a:highlight>
                  <a:srgbClr val="FF0000"/>
                </a:highlight>
              </a:defRPr>
            </a:lvl1pPr>
          </a:lstStyle>
          <a:p>
            <a:r>
              <a:rPr lang="en-US"/>
              <a:t>&lt; Insert Icon &gt;</a:t>
            </a:r>
          </a:p>
        </p:txBody>
      </p:sp>
      <p:sp>
        <p:nvSpPr>
          <p:cNvPr id="20" name="Text Placeholder 74">
            <a:extLst>
              <a:ext uri="{FF2B5EF4-FFF2-40B4-BE49-F238E27FC236}">
                <a16:creationId xmlns:a16="http://schemas.microsoft.com/office/drawing/2014/main" id="{114D0F58-6BF0-8B4A-12FA-B96640D54A83}"/>
              </a:ext>
            </a:extLst>
          </p:cNvPr>
          <p:cNvSpPr>
            <a:spLocks noGrp="1"/>
          </p:cNvSpPr>
          <p:nvPr>
            <p:ph type="body" sz="quarter" idx="16" hasCustomPrompt="1"/>
          </p:nvPr>
        </p:nvSpPr>
        <p:spPr>
          <a:xfrm>
            <a:off x="6479721" y="5277287"/>
            <a:ext cx="4951639" cy="1011467"/>
          </a:xfrm>
          <a:prstGeom prst="roundRect">
            <a:avLst/>
          </a:prstGeom>
          <a:solidFill>
            <a:schemeClr val="tx1">
              <a:lumMod val="65000"/>
              <a:lumOff val="35000"/>
            </a:schemeClr>
          </a:solidFill>
        </p:spPr>
        <p:txBody>
          <a:bodyPr vert="horz" anchor="ctr">
            <a:noAutofit/>
          </a:bodyPr>
          <a:lstStyle>
            <a:lvl1pPr marL="91440" indent="0" algn="l">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Subcategory &gt;</a:t>
            </a:r>
          </a:p>
        </p:txBody>
      </p:sp>
      <p:sp>
        <p:nvSpPr>
          <p:cNvPr id="21" name="Text Placeholder 74">
            <a:extLst>
              <a:ext uri="{FF2B5EF4-FFF2-40B4-BE49-F238E27FC236}">
                <a16:creationId xmlns:a16="http://schemas.microsoft.com/office/drawing/2014/main" id="{5A3A1944-2E86-E370-7140-FF44BC746124}"/>
              </a:ext>
            </a:extLst>
          </p:cNvPr>
          <p:cNvSpPr>
            <a:spLocks noGrp="1"/>
          </p:cNvSpPr>
          <p:nvPr>
            <p:ph type="body" sz="quarter" idx="17" hasCustomPrompt="1"/>
          </p:nvPr>
        </p:nvSpPr>
        <p:spPr>
          <a:xfrm>
            <a:off x="6479721" y="1888939"/>
            <a:ext cx="4951639" cy="1011467"/>
          </a:xfrm>
          <a:prstGeom prst="roundRect">
            <a:avLst/>
          </a:prstGeom>
          <a:solidFill>
            <a:schemeClr val="accent1"/>
          </a:solidFill>
        </p:spPr>
        <p:txBody>
          <a:bodyPr vert="horz" anchor="ctr">
            <a:noAutofit/>
          </a:bodyPr>
          <a:lstStyle>
            <a:lvl1pPr marL="91440" indent="0" algn="l">
              <a:buNone/>
              <a:defRPr sz="1800" b="1">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&lt; Subcategory &gt;</a:t>
            </a:r>
          </a:p>
        </p:txBody>
      </p:sp>
      <p:sp>
        <p:nvSpPr>
          <p:cNvPr id="22" name="Picture Placeholder 12">
            <a:extLst>
              <a:ext uri="{FF2B5EF4-FFF2-40B4-BE49-F238E27FC236}">
                <a16:creationId xmlns:a16="http://schemas.microsoft.com/office/drawing/2014/main" id="{EF92EA4F-7DDC-6D42-77FA-0E695E691FB9}"/>
              </a:ext>
            </a:extLst>
          </p:cNvPr>
          <p:cNvSpPr>
            <a:spLocks noGrp="1"/>
          </p:cNvSpPr>
          <p:nvPr>
            <p:ph type="pic" sz="quarter" idx="18" hasCustomPrompt="1"/>
          </p:nvPr>
        </p:nvSpPr>
        <p:spPr>
          <a:xfrm>
            <a:off x="10458450" y="2013884"/>
            <a:ext cx="762074" cy="762074"/>
          </a:xfrm>
        </p:spPr>
        <p:txBody>
          <a:bodyPr anchor="ctr">
            <a:normAutofit/>
          </a:bodyPr>
          <a:lstStyle>
            <a:lvl1pPr marL="0" indent="0" algn="ctr">
              <a:buNone/>
              <a:defRPr sz="1200">
                <a:highlight>
                  <a:srgbClr val="FF0000"/>
                </a:highlight>
              </a:defRPr>
            </a:lvl1pPr>
          </a:lstStyle>
          <a:p>
            <a:r>
              <a:rPr lang="en-US"/>
              <a:t>&lt; Insert Icon &gt;</a:t>
            </a:r>
          </a:p>
        </p:txBody>
      </p:sp>
      <p:sp>
        <p:nvSpPr>
          <p:cNvPr id="23" name="Picture Placeholder 12">
            <a:extLst>
              <a:ext uri="{FF2B5EF4-FFF2-40B4-BE49-F238E27FC236}">
                <a16:creationId xmlns:a16="http://schemas.microsoft.com/office/drawing/2014/main" id="{BE76583D-8ECF-9FA3-EA56-17714E2C5F7A}"/>
              </a:ext>
            </a:extLst>
          </p:cNvPr>
          <p:cNvSpPr>
            <a:spLocks noGrp="1"/>
          </p:cNvSpPr>
          <p:nvPr>
            <p:ph type="pic" sz="quarter" idx="19" hasCustomPrompt="1"/>
          </p:nvPr>
        </p:nvSpPr>
        <p:spPr>
          <a:xfrm>
            <a:off x="10458450" y="5398105"/>
            <a:ext cx="762074" cy="762074"/>
          </a:xfrm>
        </p:spPr>
        <p:txBody>
          <a:bodyPr anchor="ctr">
            <a:normAutofit/>
          </a:bodyPr>
          <a:lstStyle>
            <a:lvl1pPr marL="0" indent="0" algn="ctr">
              <a:buNone/>
              <a:defRPr sz="1200">
                <a:highlight>
                  <a:srgbClr val="FF0000"/>
                </a:highlight>
              </a:defRPr>
            </a:lvl1pPr>
          </a:lstStyle>
          <a:p>
            <a:r>
              <a:rPr lang="en-US"/>
              <a:t>&lt; Insert Icon &gt;</a:t>
            </a:r>
          </a:p>
        </p:txBody>
      </p:sp>
    </p:spTree>
    <p:extLst>
      <p:ext uri="{BB962C8B-B14F-4D97-AF65-F5344CB8AC3E}">
        <p14:creationId xmlns:p14="http://schemas.microsoft.com/office/powerpoint/2010/main" val="1821861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0F14F210-B733-B795-5FFA-98748B9C02DC}"/>
              </a:ext>
            </a:extLst>
          </p:cNvPr>
          <p:cNvSpPr>
            <a:spLocks/>
          </p:cNvSpPr>
          <p:nvPr/>
        </p:nvSpPr>
        <p:spPr bwMode="auto">
          <a:xfrm>
            <a:off x="3576029" y="1962575"/>
            <a:ext cx="3242277" cy="1904149"/>
          </a:xfrm>
          <a:custGeom>
            <a:avLst/>
            <a:gdLst>
              <a:gd name="T0" fmla="*/ 749 w 2142"/>
              <a:gd name="T1" fmla="*/ 1213 h 1261"/>
              <a:gd name="T2" fmla="*/ 665 w 2142"/>
              <a:gd name="T3" fmla="*/ 1083 h 1261"/>
              <a:gd name="T4" fmla="*/ 674 w 2142"/>
              <a:gd name="T5" fmla="*/ 1035 h 1261"/>
              <a:gd name="T6" fmla="*/ 858 w 2142"/>
              <a:gd name="T7" fmla="*/ 924 h 1261"/>
              <a:gd name="T8" fmla="*/ 1050 w 2142"/>
              <a:gd name="T9" fmla="*/ 1082 h 1261"/>
              <a:gd name="T10" fmla="*/ 1040 w 2142"/>
              <a:gd name="T11" fmla="*/ 1131 h 1261"/>
              <a:gd name="T12" fmla="*/ 966 w 2142"/>
              <a:gd name="T13" fmla="*/ 1213 h 1261"/>
              <a:gd name="T14" fmla="*/ 947 w 2142"/>
              <a:gd name="T15" fmla="*/ 1261 h 1261"/>
              <a:gd name="T16" fmla="*/ 1731 w 2142"/>
              <a:gd name="T17" fmla="*/ 1261 h 1261"/>
              <a:gd name="T18" fmla="*/ 1732 w 2142"/>
              <a:gd name="T19" fmla="*/ 1261 h 1261"/>
              <a:gd name="T20" fmla="*/ 1732 w 2142"/>
              <a:gd name="T21" fmla="*/ 616 h 1261"/>
              <a:gd name="T22" fmla="*/ 1732 w 2142"/>
              <a:gd name="T23" fmla="*/ 616 h 1261"/>
              <a:gd name="T24" fmla="*/ 1732 w 2142"/>
              <a:gd name="T25" fmla="*/ 615 h 1261"/>
              <a:gd name="T26" fmla="*/ 1792 w 2142"/>
              <a:gd name="T27" fmla="*/ 631 h 1261"/>
              <a:gd name="T28" fmla="*/ 1950 w 2142"/>
              <a:gd name="T29" fmla="*/ 700 h 1261"/>
              <a:gd name="T30" fmla="*/ 2141 w 2142"/>
              <a:gd name="T31" fmla="*/ 558 h 1261"/>
              <a:gd name="T32" fmla="*/ 2142 w 2142"/>
              <a:gd name="T33" fmla="*/ 543 h 1261"/>
              <a:gd name="T34" fmla="*/ 1950 w 2142"/>
              <a:gd name="T35" fmla="*/ 385 h 1261"/>
              <a:gd name="T36" fmla="*/ 1791 w 2142"/>
              <a:gd name="T37" fmla="*/ 453 h 1261"/>
              <a:gd name="T38" fmla="*/ 1732 w 2142"/>
              <a:gd name="T39" fmla="*/ 469 h 1261"/>
              <a:gd name="T40" fmla="*/ 1732 w 2142"/>
              <a:gd name="T41" fmla="*/ 0 h 1261"/>
              <a:gd name="T42" fmla="*/ 1525 w 2142"/>
              <a:gd name="T43" fmla="*/ 9 h 1261"/>
              <a:gd name="T44" fmla="*/ 1086 w 2142"/>
              <a:gd name="T45" fmla="*/ 202 h 1261"/>
              <a:gd name="T46" fmla="*/ 398 w 2142"/>
              <a:gd name="T47" fmla="*/ 416 h 1261"/>
              <a:gd name="T48" fmla="*/ 23 w 2142"/>
              <a:gd name="T49" fmla="*/ 1016 h 1261"/>
              <a:gd name="T50" fmla="*/ 0 w 2142"/>
              <a:gd name="T51" fmla="*/ 1216 h 1261"/>
              <a:gd name="T52" fmla="*/ 0 w 2142"/>
              <a:gd name="T53" fmla="*/ 1261 h 1261"/>
              <a:gd name="T54" fmla="*/ 768 w 2142"/>
              <a:gd name="T55" fmla="*/ 1261 h 1261"/>
              <a:gd name="T56" fmla="*/ 749 w 2142"/>
              <a:gd name="T57" fmla="*/ 1213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42" h="1261">
                <a:moveTo>
                  <a:pt x="749" y="1213"/>
                </a:moveTo>
                <a:cubicBezTo>
                  <a:pt x="698" y="1184"/>
                  <a:pt x="665" y="1137"/>
                  <a:pt x="665" y="1083"/>
                </a:cubicBezTo>
                <a:cubicBezTo>
                  <a:pt x="665" y="1066"/>
                  <a:pt x="668" y="1050"/>
                  <a:pt x="674" y="1035"/>
                </a:cubicBezTo>
                <a:cubicBezTo>
                  <a:pt x="698" y="971"/>
                  <a:pt x="771" y="924"/>
                  <a:pt x="858" y="924"/>
                </a:cubicBezTo>
                <a:cubicBezTo>
                  <a:pt x="964" y="924"/>
                  <a:pt x="1050" y="995"/>
                  <a:pt x="1050" y="1082"/>
                </a:cubicBezTo>
                <a:cubicBezTo>
                  <a:pt x="1050" y="1099"/>
                  <a:pt x="1046" y="1115"/>
                  <a:pt x="1040" y="1131"/>
                </a:cubicBezTo>
                <a:cubicBezTo>
                  <a:pt x="1027" y="1165"/>
                  <a:pt x="1001" y="1193"/>
                  <a:pt x="966" y="1213"/>
                </a:cubicBezTo>
                <a:cubicBezTo>
                  <a:pt x="947" y="1261"/>
                  <a:pt x="947" y="1261"/>
                  <a:pt x="947" y="1261"/>
                </a:cubicBezTo>
                <a:cubicBezTo>
                  <a:pt x="1731" y="1261"/>
                  <a:pt x="1731" y="1261"/>
                  <a:pt x="1731" y="1261"/>
                </a:cubicBezTo>
                <a:cubicBezTo>
                  <a:pt x="1732" y="1261"/>
                  <a:pt x="1732" y="1261"/>
                  <a:pt x="1732" y="1261"/>
                </a:cubicBezTo>
                <a:cubicBezTo>
                  <a:pt x="1732" y="616"/>
                  <a:pt x="1732" y="616"/>
                  <a:pt x="1732" y="616"/>
                </a:cubicBezTo>
                <a:cubicBezTo>
                  <a:pt x="1732" y="616"/>
                  <a:pt x="1732" y="616"/>
                  <a:pt x="1732" y="616"/>
                </a:cubicBezTo>
                <a:cubicBezTo>
                  <a:pt x="1732" y="615"/>
                  <a:pt x="1732" y="615"/>
                  <a:pt x="1732" y="615"/>
                </a:cubicBezTo>
                <a:cubicBezTo>
                  <a:pt x="1792" y="631"/>
                  <a:pt x="1792" y="631"/>
                  <a:pt x="1792" y="631"/>
                </a:cubicBezTo>
                <a:cubicBezTo>
                  <a:pt x="1826" y="672"/>
                  <a:pt x="1884" y="700"/>
                  <a:pt x="1950" y="700"/>
                </a:cubicBezTo>
                <a:cubicBezTo>
                  <a:pt x="2049" y="700"/>
                  <a:pt x="2131" y="638"/>
                  <a:pt x="2141" y="558"/>
                </a:cubicBezTo>
                <a:cubicBezTo>
                  <a:pt x="2141" y="553"/>
                  <a:pt x="2142" y="548"/>
                  <a:pt x="2142" y="543"/>
                </a:cubicBezTo>
                <a:cubicBezTo>
                  <a:pt x="2142" y="455"/>
                  <a:pt x="2056" y="385"/>
                  <a:pt x="1950" y="385"/>
                </a:cubicBezTo>
                <a:cubicBezTo>
                  <a:pt x="1884" y="385"/>
                  <a:pt x="1826" y="412"/>
                  <a:pt x="1791" y="453"/>
                </a:cubicBezTo>
                <a:cubicBezTo>
                  <a:pt x="1732" y="469"/>
                  <a:pt x="1732" y="469"/>
                  <a:pt x="1732" y="469"/>
                </a:cubicBezTo>
                <a:cubicBezTo>
                  <a:pt x="1732" y="0"/>
                  <a:pt x="1732" y="0"/>
                  <a:pt x="1732" y="0"/>
                </a:cubicBezTo>
                <a:cubicBezTo>
                  <a:pt x="1663" y="0"/>
                  <a:pt x="1594" y="2"/>
                  <a:pt x="1525" y="9"/>
                </a:cubicBezTo>
                <a:cubicBezTo>
                  <a:pt x="1363" y="25"/>
                  <a:pt x="1197" y="77"/>
                  <a:pt x="1086" y="202"/>
                </a:cubicBezTo>
                <a:cubicBezTo>
                  <a:pt x="841" y="189"/>
                  <a:pt x="593" y="266"/>
                  <a:pt x="398" y="416"/>
                </a:cubicBezTo>
                <a:cubicBezTo>
                  <a:pt x="207" y="564"/>
                  <a:pt x="73" y="781"/>
                  <a:pt x="23" y="1016"/>
                </a:cubicBezTo>
                <a:cubicBezTo>
                  <a:pt x="9" y="1082"/>
                  <a:pt x="2" y="1149"/>
                  <a:pt x="0" y="1216"/>
                </a:cubicBezTo>
                <a:cubicBezTo>
                  <a:pt x="0" y="1231"/>
                  <a:pt x="0" y="1246"/>
                  <a:pt x="0" y="1261"/>
                </a:cubicBezTo>
                <a:cubicBezTo>
                  <a:pt x="768" y="1261"/>
                  <a:pt x="768" y="1261"/>
                  <a:pt x="768" y="1261"/>
                </a:cubicBezTo>
                <a:lnTo>
                  <a:pt x="749" y="1213"/>
                </a:lnTo>
                <a:close/>
              </a:path>
            </a:pathLst>
          </a:custGeom>
          <a:solidFill>
            <a:schemeClr val="accent1"/>
          </a:solidFill>
          <a:ln w="650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39F74C80-FFB9-5C8F-3361-01390EF4AA45}"/>
              </a:ext>
            </a:extLst>
          </p:cNvPr>
          <p:cNvSpPr>
            <a:spLocks/>
          </p:cNvSpPr>
          <p:nvPr/>
        </p:nvSpPr>
        <p:spPr bwMode="auto">
          <a:xfrm>
            <a:off x="6198588" y="1962575"/>
            <a:ext cx="2346805" cy="2413567"/>
          </a:xfrm>
          <a:custGeom>
            <a:avLst/>
            <a:gdLst>
              <a:gd name="T0" fmla="*/ 784 w 1550"/>
              <a:gd name="T1" fmla="*/ 1261 h 1598"/>
              <a:gd name="T2" fmla="*/ 784 w 1550"/>
              <a:gd name="T3" fmla="*/ 1262 h 1598"/>
              <a:gd name="T4" fmla="*/ 785 w 1550"/>
              <a:gd name="T5" fmla="*/ 1262 h 1598"/>
              <a:gd name="T6" fmla="*/ 766 w 1550"/>
              <a:gd name="T7" fmla="*/ 1311 h 1598"/>
              <a:gd name="T8" fmla="*/ 683 w 1550"/>
              <a:gd name="T9" fmla="*/ 1441 h 1598"/>
              <a:gd name="T10" fmla="*/ 759 w 1550"/>
              <a:gd name="T11" fmla="*/ 1567 h 1598"/>
              <a:gd name="T12" fmla="*/ 874 w 1550"/>
              <a:gd name="T13" fmla="*/ 1598 h 1598"/>
              <a:gd name="T14" fmla="*/ 1066 w 1550"/>
              <a:gd name="T15" fmla="*/ 1440 h 1598"/>
              <a:gd name="T16" fmla="*/ 992 w 1550"/>
              <a:gd name="T17" fmla="*/ 1316 h 1598"/>
              <a:gd name="T18" fmla="*/ 983 w 1550"/>
              <a:gd name="T19" fmla="*/ 1311 h 1598"/>
              <a:gd name="T20" fmla="*/ 983 w 1550"/>
              <a:gd name="T21" fmla="*/ 1311 h 1598"/>
              <a:gd name="T22" fmla="*/ 982 w 1550"/>
              <a:gd name="T23" fmla="*/ 1310 h 1598"/>
              <a:gd name="T24" fmla="*/ 963 w 1550"/>
              <a:gd name="T25" fmla="*/ 1261 h 1598"/>
              <a:gd name="T26" fmla="*/ 1481 w 1550"/>
              <a:gd name="T27" fmla="*/ 1261 h 1598"/>
              <a:gd name="T28" fmla="*/ 1433 w 1550"/>
              <a:gd name="T29" fmla="*/ 883 h 1598"/>
              <a:gd name="T30" fmla="*/ 1415 w 1550"/>
              <a:gd name="T31" fmla="*/ 831 h 1598"/>
              <a:gd name="T32" fmla="*/ 1396 w 1550"/>
              <a:gd name="T33" fmla="*/ 775 h 1598"/>
              <a:gd name="T34" fmla="*/ 1348 w 1550"/>
              <a:gd name="T35" fmla="*/ 675 h 1598"/>
              <a:gd name="T36" fmla="*/ 1210 w 1550"/>
              <a:gd name="T37" fmla="*/ 493 h 1598"/>
              <a:gd name="T38" fmla="*/ 809 w 1550"/>
              <a:gd name="T39" fmla="*/ 201 h 1598"/>
              <a:gd name="T40" fmla="*/ 329 w 1550"/>
              <a:gd name="T41" fmla="*/ 17 h 1598"/>
              <a:gd name="T42" fmla="*/ 62 w 1550"/>
              <a:gd name="T43" fmla="*/ 0 h 1598"/>
              <a:gd name="T44" fmla="*/ 0 w 1550"/>
              <a:gd name="T45" fmla="*/ 0 h 1598"/>
              <a:gd name="T46" fmla="*/ 0 w 1550"/>
              <a:gd name="T47" fmla="*/ 468 h 1598"/>
              <a:gd name="T48" fmla="*/ 60 w 1550"/>
              <a:gd name="T49" fmla="*/ 452 h 1598"/>
              <a:gd name="T50" fmla="*/ 218 w 1550"/>
              <a:gd name="T51" fmla="*/ 384 h 1598"/>
              <a:gd name="T52" fmla="*/ 410 w 1550"/>
              <a:gd name="T53" fmla="*/ 542 h 1598"/>
              <a:gd name="T54" fmla="*/ 409 w 1550"/>
              <a:gd name="T55" fmla="*/ 558 h 1598"/>
              <a:gd name="T56" fmla="*/ 218 w 1550"/>
              <a:gd name="T57" fmla="*/ 701 h 1598"/>
              <a:gd name="T58" fmla="*/ 59 w 1550"/>
              <a:gd name="T59" fmla="*/ 632 h 1598"/>
              <a:gd name="T60" fmla="*/ 0 w 1550"/>
              <a:gd name="T61" fmla="*/ 616 h 1598"/>
              <a:gd name="T62" fmla="*/ 0 w 1550"/>
              <a:gd name="T63" fmla="*/ 1261 h 1598"/>
              <a:gd name="T64" fmla="*/ 784 w 1550"/>
              <a:gd name="T65" fmla="*/ 1261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50" h="1598">
                <a:moveTo>
                  <a:pt x="784" y="1261"/>
                </a:moveTo>
                <a:cubicBezTo>
                  <a:pt x="784" y="1262"/>
                  <a:pt x="784" y="1262"/>
                  <a:pt x="784" y="1262"/>
                </a:cubicBezTo>
                <a:cubicBezTo>
                  <a:pt x="785" y="1262"/>
                  <a:pt x="785" y="1262"/>
                  <a:pt x="785" y="1262"/>
                </a:cubicBezTo>
                <a:cubicBezTo>
                  <a:pt x="766" y="1311"/>
                  <a:pt x="766" y="1311"/>
                  <a:pt x="766" y="1311"/>
                </a:cubicBezTo>
                <a:cubicBezTo>
                  <a:pt x="716" y="1339"/>
                  <a:pt x="683" y="1387"/>
                  <a:pt x="683" y="1441"/>
                </a:cubicBezTo>
                <a:cubicBezTo>
                  <a:pt x="683" y="1492"/>
                  <a:pt x="713" y="1538"/>
                  <a:pt x="759" y="1567"/>
                </a:cubicBezTo>
                <a:cubicBezTo>
                  <a:pt x="791" y="1587"/>
                  <a:pt x="830" y="1598"/>
                  <a:pt x="874" y="1598"/>
                </a:cubicBezTo>
                <a:cubicBezTo>
                  <a:pt x="980" y="1598"/>
                  <a:pt x="1066" y="1527"/>
                  <a:pt x="1066" y="1440"/>
                </a:cubicBezTo>
                <a:cubicBezTo>
                  <a:pt x="1066" y="1390"/>
                  <a:pt x="1037" y="1345"/>
                  <a:pt x="992" y="1316"/>
                </a:cubicBezTo>
                <a:cubicBezTo>
                  <a:pt x="989" y="1314"/>
                  <a:pt x="986" y="1312"/>
                  <a:pt x="983" y="1311"/>
                </a:cubicBezTo>
                <a:cubicBezTo>
                  <a:pt x="983" y="1311"/>
                  <a:pt x="983" y="1311"/>
                  <a:pt x="983" y="1311"/>
                </a:cubicBezTo>
                <a:cubicBezTo>
                  <a:pt x="983" y="1310"/>
                  <a:pt x="983" y="1310"/>
                  <a:pt x="982" y="1310"/>
                </a:cubicBezTo>
                <a:cubicBezTo>
                  <a:pt x="963" y="1261"/>
                  <a:pt x="963" y="1261"/>
                  <a:pt x="963" y="1261"/>
                </a:cubicBezTo>
                <a:cubicBezTo>
                  <a:pt x="1481" y="1261"/>
                  <a:pt x="1481" y="1261"/>
                  <a:pt x="1481" y="1261"/>
                </a:cubicBezTo>
                <a:cubicBezTo>
                  <a:pt x="1520" y="1130"/>
                  <a:pt x="1550" y="974"/>
                  <a:pt x="1433" y="883"/>
                </a:cubicBezTo>
                <a:cubicBezTo>
                  <a:pt x="1428" y="865"/>
                  <a:pt x="1420" y="849"/>
                  <a:pt x="1415" y="831"/>
                </a:cubicBezTo>
                <a:cubicBezTo>
                  <a:pt x="1409" y="812"/>
                  <a:pt x="1403" y="793"/>
                  <a:pt x="1396" y="775"/>
                </a:cubicBezTo>
                <a:cubicBezTo>
                  <a:pt x="1382" y="741"/>
                  <a:pt x="1366" y="707"/>
                  <a:pt x="1348" y="675"/>
                </a:cubicBezTo>
                <a:cubicBezTo>
                  <a:pt x="1310" y="609"/>
                  <a:pt x="1263" y="548"/>
                  <a:pt x="1210" y="493"/>
                </a:cubicBezTo>
                <a:cubicBezTo>
                  <a:pt x="1094" y="373"/>
                  <a:pt x="952" y="283"/>
                  <a:pt x="809" y="201"/>
                </a:cubicBezTo>
                <a:cubicBezTo>
                  <a:pt x="657" y="116"/>
                  <a:pt x="502" y="42"/>
                  <a:pt x="329" y="17"/>
                </a:cubicBezTo>
                <a:cubicBezTo>
                  <a:pt x="240" y="4"/>
                  <a:pt x="151" y="1"/>
                  <a:pt x="62" y="0"/>
                </a:cubicBezTo>
                <a:cubicBezTo>
                  <a:pt x="41" y="0"/>
                  <a:pt x="21" y="0"/>
                  <a:pt x="0" y="0"/>
                </a:cubicBezTo>
                <a:cubicBezTo>
                  <a:pt x="0" y="468"/>
                  <a:pt x="0" y="468"/>
                  <a:pt x="0" y="468"/>
                </a:cubicBezTo>
                <a:cubicBezTo>
                  <a:pt x="60" y="452"/>
                  <a:pt x="60" y="452"/>
                  <a:pt x="60" y="452"/>
                </a:cubicBezTo>
                <a:cubicBezTo>
                  <a:pt x="94" y="411"/>
                  <a:pt x="152" y="384"/>
                  <a:pt x="218" y="384"/>
                </a:cubicBezTo>
                <a:cubicBezTo>
                  <a:pt x="324" y="384"/>
                  <a:pt x="410" y="454"/>
                  <a:pt x="410" y="542"/>
                </a:cubicBezTo>
                <a:cubicBezTo>
                  <a:pt x="410" y="547"/>
                  <a:pt x="410" y="553"/>
                  <a:pt x="409" y="558"/>
                </a:cubicBezTo>
                <a:cubicBezTo>
                  <a:pt x="399" y="638"/>
                  <a:pt x="318" y="701"/>
                  <a:pt x="218" y="701"/>
                </a:cubicBezTo>
                <a:cubicBezTo>
                  <a:pt x="152" y="701"/>
                  <a:pt x="94" y="673"/>
                  <a:pt x="59" y="632"/>
                </a:cubicBezTo>
                <a:cubicBezTo>
                  <a:pt x="0" y="616"/>
                  <a:pt x="0" y="616"/>
                  <a:pt x="0" y="616"/>
                </a:cubicBezTo>
                <a:cubicBezTo>
                  <a:pt x="0" y="1261"/>
                  <a:pt x="0" y="1261"/>
                  <a:pt x="0" y="1261"/>
                </a:cubicBezTo>
                <a:lnTo>
                  <a:pt x="784" y="1261"/>
                </a:lnTo>
                <a:close/>
              </a:path>
            </a:pathLst>
          </a:custGeom>
          <a:solidFill>
            <a:schemeClr val="accent2"/>
          </a:solidFill>
          <a:ln w="650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CE6ECC01-C082-5A4B-947B-0564AE1F9E00}"/>
              </a:ext>
            </a:extLst>
          </p:cNvPr>
          <p:cNvGrpSpPr/>
          <p:nvPr/>
        </p:nvGrpSpPr>
        <p:grpSpPr>
          <a:xfrm>
            <a:off x="3576029" y="3360209"/>
            <a:ext cx="4864868" cy="2606594"/>
            <a:chOff x="3334664" y="3631870"/>
            <a:chExt cx="5363623" cy="2873826"/>
          </a:xfrm>
        </p:grpSpPr>
        <p:sp>
          <p:nvSpPr>
            <p:cNvPr id="15" name="Freeform 6">
              <a:extLst>
                <a:ext uri="{FF2B5EF4-FFF2-40B4-BE49-F238E27FC236}">
                  <a16:creationId xmlns:a16="http://schemas.microsoft.com/office/drawing/2014/main" id="{1FFE0E7C-CD65-EE63-1470-9921BF003498}"/>
                </a:ext>
              </a:extLst>
            </p:cNvPr>
            <p:cNvSpPr>
              <a:spLocks/>
            </p:cNvSpPr>
            <p:nvPr/>
          </p:nvSpPr>
          <p:spPr bwMode="auto">
            <a:xfrm>
              <a:off x="5541238" y="4191914"/>
              <a:ext cx="3157049" cy="1622528"/>
            </a:xfrm>
            <a:custGeom>
              <a:avLst/>
              <a:gdLst>
                <a:gd name="T0" fmla="*/ 1393 w 1891"/>
                <a:gd name="T1" fmla="*/ 49 h 974"/>
                <a:gd name="T2" fmla="*/ 1402 w 1891"/>
                <a:gd name="T3" fmla="*/ 54 h 974"/>
                <a:gd name="T4" fmla="*/ 1477 w 1891"/>
                <a:gd name="T5" fmla="*/ 179 h 974"/>
                <a:gd name="T6" fmla="*/ 1285 w 1891"/>
                <a:gd name="T7" fmla="*/ 337 h 974"/>
                <a:gd name="T8" fmla="*/ 1169 w 1891"/>
                <a:gd name="T9" fmla="*/ 305 h 974"/>
                <a:gd name="T10" fmla="*/ 1092 w 1891"/>
                <a:gd name="T11" fmla="*/ 178 h 974"/>
                <a:gd name="T12" fmla="*/ 1175 w 1891"/>
                <a:gd name="T13" fmla="*/ 48 h 974"/>
                <a:gd name="T14" fmla="*/ 1194 w 1891"/>
                <a:gd name="T15" fmla="*/ 0 h 974"/>
                <a:gd name="T16" fmla="*/ 410 w 1891"/>
                <a:gd name="T17" fmla="*/ 0 h 974"/>
                <a:gd name="T18" fmla="*/ 410 w 1891"/>
                <a:gd name="T19" fmla="*/ 646 h 974"/>
                <a:gd name="T20" fmla="*/ 351 w 1891"/>
                <a:gd name="T21" fmla="*/ 630 h 974"/>
                <a:gd name="T22" fmla="*/ 350 w 1891"/>
                <a:gd name="T23" fmla="*/ 629 h 974"/>
                <a:gd name="T24" fmla="*/ 350 w 1891"/>
                <a:gd name="T25" fmla="*/ 629 h 974"/>
                <a:gd name="T26" fmla="*/ 283 w 1891"/>
                <a:gd name="T27" fmla="*/ 580 h 974"/>
                <a:gd name="T28" fmla="*/ 192 w 1891"/>
                <a:gd name="T29" fmla="*/ 561 h 974"/>
                <a:gd name="T30" fmla="*/ 0 w 1891"/>
                <a:gd name="T31" fmla="*/ 719 h 974"/>
                <a:gd name="T32" fmla="*/ 100 w 1891"/>
                <a:gd name="T33" fmla="*/ 858 h 974"/>
                <a:gd name="T34" fmla="*/ 191 w 1891"/>
                <a:gd name="T35" fmla="*/ 876 h 974"/>
                <a:gd name="T36" fmla="*/ 350 w 1891"/>
                <a:gd name="T37" fmla="*/ 808 h 974"/>
                <a:gd name="T38" fmla="*/ 409 w 1891"/>
                <a:gd name="T39" fmla="*/ 792 h 974"/>
                <a:gd name="T40" fmla="*/ 409 w 1891"/>
                <a:gd name="T41" fmla="*/ 793 h 974"/>
                <a:gd name="T42" fmla="*/ 410 w 1891"/>
                <a:gd name="T43" fmla="*/ 792 h 974"/>
                <a:gd name="T44" fmla="*/ 410 w 1891"/>
                <a:gd name="T45" fmla="*/ 970 h 974"/>
                <a:gd name="T46" fmla="*/ 420 w 1891"/>
                <a:gd name="T47" fmla="*/ 973 h 974"/>
                <a:gd name="T48" fmla="*/ 482 w 1891"/>
                <a:gd name="T49" fmla="*/ 964 h 974"/>
                <a:gd name="T50" fmla="*/ 486 w 1891"/>
                <a:gd name="T51" fmla="*/ 964 h 974"/>
                <a:gd name="T52" fmla="*/ 944 w 1891"/>
                <a:gd name="T53" fmla="*/ 896 h 974"/>
                <a:gd name="T54" fmla="*/ 1380 w 1891"/>
                <a:gd name="T55" fmla="*/ 769 h 974"/>
                <a:gd name="T56" fmla="*/ 1692 w 1891"/>
                <a:gd name="T57" fmla="*/ 480 h 974"/>
                <a:gd name="T58" fmla="*/ 1864 w 1891"/>
                <a:gd name="T59" fmla="*/ 83 h 974"/>
                <a:gd name="T60" fmla="*/ 1891 w 1891"/>
                <a:gd name="T61" fmla="*/ 0 h 974"/>
                <a:gd name="T62" fmla="*/ 1374 w 1891"/>
                <a:gd name="T63" fmla="*/ 0 h 974"/>
                <a:gd name="T64" fmla="*/ 1393 w 1891"/>
                <a:gd name="T65" fmla="*/ 49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1" h="974">
                  <a:moveTo>
                    <a:pt x="1393" y="49"/>
                  </a:moveTo>
                  <a:cubicBezTo>
                    <a:pt x="1396" y="50"/>
                    <a:pt x="1399" y="52"/>
                    <a:pt x="1402" y="54"/>
                  </a:cubicBezTo>
                  <a:cubicBezTo>
                    <a:pt x="1447" y="83"/>
                    <a:pt x="1477" y="128"/>
                    <a:pt x="1477" y="179"/>
                  </a:cubicBezTo>
                  <a:cubicBezTo>
                    <a:pt x="1477" y="266"/>
                    <a:pt x="1391" y="337"/>
                    <a:pt x="1285" y="337"/>
                  </a:cubicBezTo>
                  <a:cubicBezTo>
                    <a:pt x="1241" y="337"/>
                    <a:pt x="1201" y="325"/>
                    <a:pt x="1169" y="305"/>
                  </a:cubicBezTo>
                  <a:cubicBezTo>
                    <a:pt x="1122" y="276"/>
                    <a:pt x="1092" y="230"/>
                    <a:pt x="1092" y="178"/>
                  </a:cubicBezTo>
                  <a:cubicBezTo>
                    <a:pt x="1092" y="124"/>
                    <a:pt x="1125" y="76"/>
                    <a:pt x="1175" y="48"/>
                  </a:cubicBezTo>
                  <a:cubicBezTo>
                    <a:pt x="1194" y="0"/>
                    <a:pt x="1194" y="0"/>
                    <a:pt x="1194" y="0"/>
                  </a:cubicBezTo>
                  <a:cubicBezTo>
                    <a:pt x="410" y="0"/>
                    <a:pt x="410" y="0"/>
                    <a:pt x="410" y="0"/>
                  </a:cubicBezTo>
                  <a:cubicBezTo>
                    <a:pt x="410" y="646"/>
                    <a:pt x="410" y="646"/>
                    <a:pt x="410" y="646"/>
                  </a:cubicBezTo>
                  <a:cubicBezTo>
                    <a:pt x="351" y="630"/>
                    <a:pt x="351" y="630"/>
                    <a:pt x="351" y="630"/>
                  </a:cubicBezTo>
                  <a:cubicBezTo>
                    <a:pt x="351" y="630"/>
                    <a:pt x="351" y="630"/>
                    <a:pt x="350" y="629"/>
                  </a:cubicBezTo>
                  <a:cubicBezTo>
                    <a:pt x="350" y="629"/>
                    <a:pt x="350" y="629"/>
                    <a:pt x="350" y="629"/>
                  </a:cubicBezTo>
                  <a:cubicBezTo>
                    <a:pt x="332" y="609"/>
                    <a:pt x="309" y="592"/>
                    <a:pt x="283" y="580"/>
                  </a:cubicBezTo>
                  <a:cubicBezTo>
                    <a:pt x="256" y="568"/>
                    <a:pt x="225" y="561"/>
                    <a:pt x="192" y="561"/>
                  </a:cubicBezTo>
                  <a:cubicBezTo>
                    <a:pt x="86" y="561"/>
                    <a:pt x="0" y="632"/>
                    <a:pt x="0" y="719"/>
                  </a:cubicBezTo>
                  <a:cubicBezTo>
                    <a:pt x="0" y="779"/>
                    <a:pt x="41" y="831"/>
                    <a:pt x="100" y="858"/>
                  </a:cubicBezTo>
                  <a:cubicBezTo>
                    <a:pt x="127" y="870"/>
                    <a:pt x="158" y="876"/>
                    <a:pt x="191" y="876"/>
                  </a:cubicBezTo>
                  <a:cubicBezTo>
                    <a:pt x="257" y="876"/>
                    <a:pt x="315" y="849"/>
                    <a:pt x="350" y="808"/>
                  </a:cubicBezTo>
                  <a:cubicBezTo>
                    <a:pt x="409" y="792"/>
                    <a:pt x="409" y="792"/>
                    <a:pt x="409" y="792"/>
                  </a:cubicBezTo>
                  <a:cubicBezTo>
                    <a:pt x="409" y="793"/>
                    <a:pt x="409" y="793"/>
                    <a:pt x="409" y="793"/>
                  </a:cubicBezTo>
                  <a:cubicBezTo>
                    <a:pt x="410" y="792"/>
                    <a:pt x="410" y="792"/>
                    <a:pt x="410" y="792"/>
                  </a:cubicBezTo>
                  <a:cubicBezTo>
                    <a:pt x="410" y="970"/>
                    <a:pt x="410" y="970"/>
                    <a:pt x="410" y="970"/>
                  </a:cubicBezTo>
                  <a:cubicBezTo>
                    <a:pt x="412" y="972"/>
                    <a:pt x="416" y="974"/>
                    <a:pt x="420" y="973"/>
                  </a:cubicBezTo>
                  <a:cubicBezTo>
                    <a:pt x="441" y="970"/>
                    <a:pt x="461" y="967"/>
                    <a:pt x="482" y="964"/>
                  </a:cubicBezTo>
                  <a:cubicBezTo>
                    <a:pt x="484" y="964"/>
                    <a:pt x="485" y="964"/>
                    <a:pt x="486" y="964"/>
                  </a:cubicBezTo>
                  <a:cubicBezTo>
                    <a:pt x="639" y="942"/>
                    <a:pt x="792" y="921"/>
                    <a:pt x="944" y="896"/>
                  </a:cubicBezTo>
                  <a:cubicBezTo>
                    <a:pt x="1094" y="872"/>
                    <a:pt x="1245" y="839"/>
                    <a:pt x="1380" y="769"/>
                  </a:cubicBezTo>
                  <a:cubicBezTo>
                    <a:pt x="1510" y="703"/>
                    <a:pt x="1614" y="602"/>
                    <a:pt x="1692" y="480"/>
                  </a:cubicBezTo>
                  <a:cubicBezTo>
                    <a:pt x="1769" y="358"/>
                    <a:pt x="1821" y="221"/>
                    <a:pt x="1864" y="83"/>
                  </a:cubicBezTo>
                  <a:cubicBezTo>
                    <a:pt x="1873" y="57"/>
                    <a:pt x="1882" y="29"/>
                    <a:pt x="1891" y="0"/>
                  </a:cubicBezTo>
                  <a:cubicBezTo>
                    <a:pt x="1374" y="0"/>
                    <a:pt x="1374" y="0"/>
                    <a:pt x="1374" y="0"/>
                  </a:cubicBezTo>
                  <a:lnTo>
                    <a:pt x="1393" y="49"/>
                  </a:lnTo>
                  <a:close/>
                </a:path>
              </a:pathLst>
            </a:custGeom>
            <a:solidFill>
              <a:schemeClr val="bg1">
                <a:lumMod val="50000"/>
              </a:schemeClr>
            </a:solidFill>
            <a:ln w="650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14D8B8B4-19A1-C73C-71FB-6DA8988B70F1}"/>
                </a:ext>
              </a:extLst>
            </p:cNvPr>
            <p:cNvSpPr>
              <a:spLocks/>
            </p:cNvSpPr>
            <p:nvPr/>
          </p:nvSpPr>
          <p:spPr bwMode="auto">
            <a:xfrm>
              <a:off x="3334664" y="3631870"/>
              <a:ext cx="2889827" cy="2873826"/>
            </a:xfrm>
            <a:custGeom>
              <a:avLst/>
              <a:gdLst>
                <a:gd name="T0" fmla="*/ 90 w 1731"/>
                <a:gd name="T1" fmla="*/ 563 h 1726"/>
                <a:gd name="T2" fmla="*/ 215 w 1731"/>
                <a:gd name="T3" fmla="*/ 634 h 1726"/>
                <a:gd name="T4" fmla="*/ 535 w 1731"/>
                <a:gd name="T5" fmla="*/ 678 h 1726"/>
                <a:gd name="T6" fmla="*/ 536 w 1731"/>
                <a:gd name="T7" fmla="*/ 799 h 1726"/>
                <a:gd name="T8" fmla="*/ 580 w 1731"/>
                <a:gd name="T9" fmla="*/ 919 h 1726"/>
                <a:gd name="T10" fmla="*/ 798 w 1731"/>
                <a:gd name="T11" fmla="*/ 1133 h 1726"/>
                <a:gd name="T12" fmla="*/ 864 w 1731"/>
                <a:gd name="T13" fmla="*/ 1174 h 1726"/>
                <a:gd name="T14" fmla="*/ 998 w 1731"/>
                <a:gd name="T15" fmla="*/ 1216 h 1726"/>
                <a:gd name="T16" fmla="*/ 1277 w 1731"/>
                <a:gd name="T17" fmla="*/ 1226 h 1726"/>
                <a:gd name="T18" fmla="*/ 1372 w 1731"/>
                <a:gd name="T19" fmla="*/ 1499 h 1726"/>
                <a:gd name="T20" fmla="*/ 1372 w 1731"/>
                <a:gd name="T21" fmla="*/ 1569 h 1726"/>
                <a:gd name="T22" fmla="*/ 1357 w 1731"/>
                <a:gd name="T23" fmla="*/ 1641 h 1726"/>
                <a:gd name="T24" fmla="*/ 1357 w 1731"/>
                <a:gd name="T25" fmla="*/ 1641 h 1726"/>
                <a:gd name="T26" fmla="*/ 1348 w 1731"/>
                <a:gd name="T27" fmla="*/ 1650 h 1726"/>
                <a:gd name="T28" fmla="*/ 1355 w 1731"/>
                <a:gd name="T29" fmla="*/ 1678 h 1726"/>
                <a:gd name="T30" fmla="*/ 1359 w 1731"/>
                <a:gd name="T31" fmla="*/ 1686 h 1726"/>
                <a:gd name="T32" fmla="*/ 1372 w 1731"/>
                <a:gd name="T33" fmla="*/ 1702 h 1726"/>
                <a:gd name="T34" fmla="*/ 1372 w 1731"/>
                <a:gd name="T35" fmla="*/ 1703 h 1726"/>
                <a:gd name="T36" fmla="*/ 1394 w 1731"/>
                <a:gd name="T37" fmla="*/ 1718 h 1726"/>
                <a:gd name="T38" fmla="*/ 1395 w 1731"/>
                <a:gd name="T39" fmla="*/ 1718 h 1726"/>
                <a:gd name="T40" fmla="*/ 1398 w 1731"/>
                <a:gd name="T41" fmla="*/ 1719 h 1726"/>
                <a:gd name="T42" fmla="*/ 1429 w 1731"/>
                <a:gd name="T43" fmla="*/ 1726 h 1726"/>
                <a:gd name="T44" fmla="*/ 1570 w 1731"/>
                <a:gd name="T45" fmla="*/ 1657 h 1726"/>
                <a:gd name="T46" fmla="*/ 1704 w 1731"/>
                <a:gd name="T47" fmla="*/ 1367 h 1726"/>
                <a:gd name="T48" fmla="*/ 1724 w 1731"/>
                <a:gd name="T49" fmla="*/ 1317 h 1726"/>
                <a:gd name="T50" fmla="*/ 1730 w 1731"/>
                <a:gd name="T51" fmla="*/ 1302 h 1726"/>
                <a:gd name="T52" fmla="*/ 1731 w 1731"/>
                <a:gd name="T53" fmla="*/ 1305 h 1726"/>
                <a:gd name="T54" fmla="*/ 1731 w 1731"/>
                <a:gd name="T55" fmla="*/ 1130 h 1726"/>
                <a:gd name="T56" fmla="*/ 1673 w 1731"/>
                <a:gd name="T57" fmla="*/ 1145 h 1726"/>
                <a:gd name="T58" fmla="*/ 1514 w 1731"/>
                <a:gd name="T59" fmla="*/ 1214 h 1726"/>
                <a:gd name="T60" fmla="*/ 1422 w 1731"/>
                <a:gd name="T61" fmla="*/ 1195 h 1726"/>
                <a:gd name="T62" fmla="*/ 1321 w 1731"/>
                <a:gd name="T63" fmla="*/ 1056 h 1726"/>
                <a:gd name="T64" fmla="*/ 1513 w 1731"/>
                <a:gd name="T65" fmla="*/ 898 h 1726"/>
                <a:gd name="T66" fmla="*/ 1605 w 1731"/>
                <a:gd name="T67" fmla="*/ 917 h 1726"/>
                <a:gd name="T68" fmla="*/ 1672 w 1731"/>
                <a:gd name="T69" fmla="*/ 966 h 1726"/>
                <a:gd name="T70" fmla="*/ 1731 w 1731"/>
                <a:gd name="T71" fmla="*/ 982 h 1726"/>
                <a:gd name="T72" fmla="*/ 1731 w 1731"/>
                <a:gd name="T73" fmla="*/ 337 h 1726"/>
                <a:gd name="T74" fmla="*/ 947 w 1731"/>
                <a:gd name="T75" fmla="*/ 337 h 1726"/>
                <a:gd name="T76" fmla="*/ 966 w 1731"/>
                <a:gd name="T77" fmla="*/ 288 h 1726"/>
                <a:gd name="T78" fmla="*/ 966 w 1731"/>
                <a:gd name="T79" fmla="*/ 288 h 1726"/>
                <a:gd name="T80" fmla="*/ 966 w 1731"/>
                <a:gd name="T81" fmla="*/ 287 h 1726"/>
                <a:gd name="T82" fmla="*/ 1040 w 1731"/>
                <a:gd name="T83" fmla="*/ 206 h 1726"/>
                <a:gd name="T84" fmla="*/ 1049 w 1731"/>
                <a:gd name="T85" fmla="*/ 158 h 1726"/>
                <a:gd name="T86" fmla="*/ 857 w 1731"/>
                <a:gd name="T87" fmla="*/ 0 h 1726"/>
                <a:gd name="T88" fmla="*/ 674 w 1731"/>
                <a:gd name="T89" fmla="*/ 110 h 1726"/>
                <a:gd name="T90" fmla="*/ 666 w 1731"/>
                <a:gd name="T91" fmla="*/ 157 h 1726"/>
                <a:gd name="T92" fmla="*/ 749 w 1731"/>
                <a:gd name="T93" fmla="*/ 287 h 1726"/>
                <a:gd name="T94" fmla="*/ 768 w 1731"/>
                <a:gd name="T95" fmla="*/ 336 h 1726"/>
                <a:gd name="T96" fmla="*/ 768 w 1731"/>
                <a:gd name="T97" fmla="*/ 336 h 1726"/>
                <a:gd name="T98" fmla="*/ 768 w 1731"/>
                <a:gd name="T99" fmla="*/ 337 h 1726"/>
                <a:gd name="T100" fmla="*/ 0 w 1731"/>
                <a:gd name="T101" fmla="*/ 337 h 1726"/>
                <a:gd name="T102" fmla="*/ 12 w 1731"/>
                <a:gd name="T103" fmla="*/ 446 h 1726"/>
                <a:gd name="T104" fmla="*/ 90 w 1731"/>
                <a:gd name="T105" fmla="*/ 5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31" h="1726">
                  <a:moveTo>
                    <a:pt x="90" y="563"/>
                  </a:moveTo>
                  <a:cubicBezTo>
                    <a:pt x="128" y="593"/>
                    <a:pt x="171" y="616"/>
                    <a:pt x="215" y="634"/>
                  </a:cubicBezTo>
                  <a:cubicBezTo>
                    <a:pt x="317" y="673"/>
                    <a:pt x="427" y="679"/>
                    <a:pt x="535" y="678"/>
                  </a:cubicBezTo>
                  <a:cubicBezTo>
                    <a:pt x="532" y="719"/>
                    <a:pt x="530" y="759"/>
                    <a:pt x="536" y="799"/>
                  </a:cubicBezTo>
                  <a:cubicBezTo>
                    <a:pt x="542" y="842"/>
                    <a:pt x="558" y="881"/>
                    <a:pt x="580" y="919"/>
                  </a:cubicBezTo>
                  <a:cubicBezTo>
                    <a:pt x="619" y="983"/>
                    <a:pt x="778" y="1120"/>
                    <a:pt x="798" y="1133"/>
                  </a:cubicBezTo>
                  <a:cubicBezTo>
                    <a:pt x="820" y="1146"/>
                    <a:pt x="840" y="1162"/>
                    <a:pt x="864" y="1174"/>
                  </a:cubicBezTo>
                  <a:cubicBezTo>
                    <a:pt x="906" y="1195"/>
                    <a:pt x="952" y="1209"/>
                    <a:pt x="998" y="1216"/>
                  </a:cubicBezTo>
                  <a:cubicBezTo>
                    <a:pt x="1090" y="1231"/>
                    <a:pt x="1184" y="1224"/>
                    <a:pt x="1277" y="1226"/>
                  </a:cubicBezTo>
                  <a:cubicBezTo>
                    <a:pt x="1320" y="1312"/>
                    <a:pt x="1364" y="1402"/>
                    <a:pt x="1372" y="1499"/>
                  </a:cubicBezTo>
                  <a:cubicBezTo>
                    <a:pt x="1375" y="1522"/>
                    <a:pt x="1375" y="1546"/>
                    <a:pt x="1372" y="1569"/>
                  </a:cubicBezTo>
                  <a:cubicBezTo>
                    <a:pt x="1370" y="1594"/>
                    <a:pt x="1362" y="1617"/>
                    <a:pt x="1357" y="1641"/>
                  </a:cubicBezTo>
                  <a:cubicBezTo>
                    <a:pt x="1357" y="1641"/>
                    <a:pt x="1357" y="1641"/>
                    <a:pt x="1357" y="1641"/>
                  </a:cubicBezTo>
                  <a:cubicBezTo>
                    <a:pt x="1352" y="1641"/>
                    <a:pt x="1347" y="1644"/>
                    <a:pt x="1348" y="1650"/>
                  </a:cubicBezTo>
                  <a:cubicBezTo>
                    <a:pt x="1349" y="1660"/>
                    <a:pt x="1351" y="1670"/>
                    <a:pt x="1355" y="1678"/>
                  </a:cubicBezTo>
                  <a:cubicBezTo>
                    <a:pt x="1356" y="1681"/>
                    <a:pt x="1357" y="1684"/>
                    <a:pt x="1359" y="1686"/>
                  </a:cubicBezTo>
                  <a:cubicBezTo>
                    <a:pt x="1362" y="1693"/>
                    <a:pt x="1367" y="1698"/>
                    <a:pt x="1372" y="1702"/>
                  </a:cubicBezTo>
                  <a:cubicBezTo>
                    <a:pt x="1372" y="1702"/>
                    <a:pt x="1372" y="1703"/>
                    <a:pt x="1372" y="1703"/>
                  </a:cubicBezTo>
                  <a:cubicBezTo>
                    <a:pt x="1379" y="1709"/>
                    <a:pt x="1386" y="1714"/>
                    <a:pt x="1394" y="1718"/>
                  </a:cubicBezTo>
                  <a:cubicBezTo>
                    <a:pt x="1394" y="1718"/>
                    <a:pt x="1394" y="1718"/>
                    <a:pt x="1395" y="1718"/>
                  </a:cubicBezTo>
                  <a:cubicBezTo>
                    <a:pt x="1396" y="1719"/>
                    <a:pt x="1397" y="1719"/>
                    <a:pt x="1398" y="1719"/>
                  </a:cubicBezTo>
                  <a:cubicBezTo>
                    <a:pt x="1407" y="1723"/>
                    <a:pt x="1418" y="1726"/>
                    <a:pt x="1429" y="1726"/>
                  </a:cubicBezTo>
                  <a:cubicBezTo>
                    <a:pt x="1481" y="1726"/>
                    <a:pt x="1534" y="1691"/>
                    <a:pt x="1570" y="1657"/>
                  </a:cubicBezTo>
                  <a:cubicBezTo>
                    <a:pt x="1649" y="1582"/>
                    <a:pt x="1666" y="1465"/>
                    <a:pt x="1704" y="1367"/>
                  </a:cubicBezTo>
                  <a:cubicBezTo>
                    <a:pt x="1711" y="1350"/>
                    <a:pt x="1718" y="1334"/>
                    <a:pt x="1724" y="1317"/>
                  </a:cubicBezTo>
                  <a:cubicBezTo>
                    <a:pt x="1726" y="1312"/>
                    <a:pt x="1728" y="1307"/>
                    <a:pt x="1730" y="1302"/>
                  </a:cubicBezTo>
                  <a:cubicBezTo>
                    <a:pt x="1730" y="1303"/>
                    <a:pt x="1730" y="1304"/>
                    <a:pt x="1731" y="1305"/>
                  </a:cubicBezTo>
                  <a:cubicBezTo>
                    <a:pt x="1731" y="1130"/>
                    <a:pt x="1731" y="1130"/>
                    <a:pt x="1731" y="1130"/>
                  </a:cubicBezTo>
                  <a:cubicBezTo>
                    <a:pt x="1673" y="1145"/>
                    <a:pt x="1673" y="1145"/>
                    <a:pt x="1673" y="1145"/>
                  </a:cubicBezTo>
                  <a:cubicBezTo>
                    <a:pt x="1638" y="1187"/>
                    <a:pt x="1580" y="1214"/>
                    <a:pt x="1514" y="1214"/>
                  </a:cubicBezTo>
                  <a:cubicBezTo>
                    <a:pt x="1481" y="1214"/>
                    <a:pt x="1450" y="1207"/>
                    <a:pt x="1422" y="1195"/>
                  </a:cubicBezTo>
                  <a:cubicBezTo>
                    <a:pt x="1362" y="1168"/>
                    <a:pt x="1321" y="1116"/>
                    <a:pt x="1321" y="1056"/>
                  </a:cubicBezTo>
                  <a:cubicBezTo>
                    <a:pt x="1321" y="968"/>
                    <a:pt x="1407" y="898"/>
                    <a:pt x="1513" y="898"/>
                  </a:cubicBezTo>
                  <a:cubicBezTo>
                    <a:pt x="1546" y="898"/>
                    <a:pt x="1577" y="904"/>
                    <a:pt x="1605" y="917"/>
                  </a:cubicBezTo>
                  <a:cubicBezTo>
                    <a:pt x="1632" y="929"/>
                    <a:pt x="1655" y="946"/>
                    <a:pt x="1672" y="966"/>
                  </a:cubicBezTo>
                  <a:cubicBezTo>
                    <a:pt x="1731" y="982"/>
                    <a:pt x="1731" y="982"/>
                    <a:pt x="1731" y="982"/>
                  </a:cubicBezTo>
                  <a:cubicBezTo>
                    <a:pt x="1731" y="337"/>
                    <a:pt x="1731" y="337"/>
                    <a:pt x="1731" y="337"/>
                  </a:cubicBezTo>
                  <a:cubicBezTo>
                    <a:pt x="947" y="337"/>
                    <a:pt x="947" y="337"/>
                    <a:pt x="947" y="337"/>
                  </a:cubicBezTo>
                  <a:cubicBezTo>
                    <a:pt x="966" y="288"/>
                    <a:pt x="966" y="288"/>
                    <a:pt x="966" y="288"/>
                  </a:cubicBezTo>
                  <a:cubicBezTo>
                    <a:pt x="966" y="288"/>
                    <a:pt x="966" y="288"/>
                    <a:pt x="966" y="288"/>
                  </a:cubicBezTo>
                  <a:cubicBezTo>
                    <a:pt x="966" y="287"/>
                    <a:pt x="966" y="287"/>
                    <a:pt x="966" y="287"/>
                  </a:cubicBezTo>
                  <a:cubicBezTo>
                    <a:pt x="1001" y="268"/>
                    <a:pt x="1027" y="239"/>
                    <a:pt x="1040" y="206"/>
                  </a:cubicBezTo>
                  <a:cubicBezTo>
                    <a:pt x="1046" y="191"/>
                    <a:pt x="1049" y="174"/>
                    <a:pt x="1049" y="158"/>
                  </a:cubicBezTo>
                  <a:cubicBezTo>
                    <a:pt x="1049" y="70"/>
                    <a:pt x="963" y="0"/>
                    <a:pt x="857" y="0"/>
                  </a:cubicBezTo>
                  <a:cubicBezTo>
                    <a:pt x="771" y="0"/>
                    <a:pt x="699" y="46"/>
                    <a:pt x="674" y="110"/>
                  </a:cubicBezTo>
                  <a:cubicBezTo>
                    <a:pt x="669" y="125"/>
                    <a:pt x="666" y="141"/>
                    <a:pt x="666" y="157"/>
                  </a:cubicBezTo>
                  <a:cubicBezTo>
                    <a:pt x="666" y="211"/>
                    <a:pt x="699" y="259"/>
                    <a:pt x="749" y="287"/>
                  </a:cubicBezTo>
                  <a:cubicBezTo>
                    <a:pt x="768" y="336"/>
                    <a:pt x="768" y="336"/>
                    <a:pt x="768" y="336"/>
                  </a:cubicBezTo>
                  <a:cubicBezTo>
                    <a:pt x="768" y="336"/>
                    <a:pt x="768" y="336"/>
                    <a:pt x="768" y="336"/>
                  </a:cubicBezTo>
                  <a:cubicBezTo>
                    <a:pt x="768" y="337"/>
                    <a:pt x="768" y="337"/>
                    <a:pt x="768" y="337"/>
                  </a:cubicBezTo>
                  <a:cubicBezTo>
                    <a:pt x="0" y="337"/>
                    <a:pt x="0" y="337"/>
                    <a:pt x="0" y="337"/>
                  </a:cubicBezTo>
                  <a:cubicBezTo>
                    <a:pt x="1" y="373"/>
                    <a:pt x="4" y="410"/>
                    <a:pt x="12" y="446"/>
                  </a:cubicBezTo>
                  <a:cubicBezTo>
                    <a:pt x="9" y="448"/>
                    <a:pt x="69" y="546"/>
                    <a:pt x="90" y="563"/>
                  </a:cubicBezTo>
                  <a:close/>
                </a:path>
              </a:pathLst>
            </a:custGeom>
            <a:solidFill>
              <a:schemeClr val="accent5"/>
            </a:solidFill>
            <a:ln w="650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5174834-F749-EB62-149A-A1126DC49B24}"/>
              </a:ext>
            </a:extLst>
          </p:cNvPr>
          <p:cNvSpPr>
            <a:spLocks noGrp="1"/>
          </p:cNvSpPr>
          <p:nvPr userDrawn="1">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886CC040-A75B-1315-291B-D500D6A361C2}"/>
              </a:ext>
            </a:extLst>
          </p:cNvPr>
          <p:cNvCxnSpPr>
            <a:cxnSpLocks/>
          </p:cNvCxnSpPr>
          <p:nvPr userDrawn="1"/>
        </p:nvCxnSpPr>
        <p:spPr>
          <a:xfrm flipH="1">
            <a:off x="628650" y="2624415"/>
            <a:ext cx="4360830" cy="0"/>
          </a:xfrm>
          <a:prstGeom prst="line">
            <a:avLst/>
          </a:prstGeom>
          <a:ln w="12700">
            <a:solidFill>
              <a:schemeClr val="bg1">
                <a:lumMod val="75000"/>
              </a:schemeClr>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0C8C65-A3B8-7C8E-D363-572C44661DDC}"/>
              </a:ext>
            </a:extLst>
          </p:cNvPr>
          <p:cNvCxnSpPr>
            <a:cxnSpLocks/>
          </p:cNvCxnSpPr>
          <p:nvPr userDrawn="1"/>
        </p:nvCxnSpPr>
        <p:spPr>
          <a:xfrm flipH="1">
            <a:off x="628650" y="4831983"/>
            <a:ext cx="4462345" cy="0"/>
          </a:xfrm>
          <a:prstGeom prst="line">
            <a:avLst/>
          </a:prstGeom>
          <a:ln w="12700">
            <a:solidFill>
              <a:schemeClr val="bg1">
                <a:lumMod val="65000"/>
              </a:schemeClr>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0420604-080F-846C-6C65-08FDEA5A39F9}"/>
              </a:ext>
            </a:extLst>
          </p:cNvPr>
          <p:cNvCxnSpPr>
            <a:cxnSpLocks/>
          </p:cNvCxnSpPr>
          <p:nvPr userDrawn="1"/>
        </p:nvCxnSpPr>
        <p:spPr>
          <a:xfrm>
            <a:off x="7091916" y="2646186"/>
            <a:ext cx="4528584" cy="0"/>
          </a:xfrm>
          <a:prstGeom prst="line">
            <a:avLst/>
          </a:prstGeom>
          <a:ln w="12700">
            <a:solidFill>
              <a:schemeClr val="bg1">
                <a:lumMod val="75000"/>
              </a:schemeClr>
            </a:solidFill>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D3E5B0-C166-C2C2-05E1-A8F0D87982D7}"/>
              </a:ext>
            </a:extLst>
          </p:cNvPr>
          <p:cNvCxnSpPr>
            <a:cxnSpLocks/>
          </p:cNvCxnSpPr>
          <p:nvPr userDrawn="1"/>
        </p:nvCxnSpPr>
        <p:spPr>
          <a:xfrm>
            <a:off x="7091916" y="4813642"/>
            <a:ext cx="4528584" cy="0"/>
          </a:xfrm>
          <a:prstGeom prst="line">
            <a:avLst/>
          </a:prstGeom>
          <a:ln w="12700">
            <a:solidFill>
              <a:schemeClr val="bg1">
                <a:lumMod val="75000"/>
              </a:schemeClr>
            </a:solidFill>
            <a:prstDash val="dash"/>
            <a:tailEnd type="oval" w="lg" len="lg"/>
          </a:ln>
        </p:spPr>
        <p:style>
          <a:lnRef idx="1">
            <a:schemeClr val="accent1"/>
          </a:lnRef>
          <a:fillRef idx="0">
            <a:schemeClr val="accent1"/>
          </a:fillRef>
          <a:effectRef idx="0">
            <a:schemeClr val="accent1"/>
          </a:effectRef>
          <a:fontRef idx="minor">
            <a:schemeClr val="tx1"/>
          </a:fontRef>
        </p:style>
      </p:cxnSp>
      <p:sp>
        <p:nvSpPr>
          <p:cNvPr id="22" name="Text Placeholder 24">
            <a:extLst>
              <a:ext uri="{FF2B5EF4-FFF2-40B4-BE49-F238E27FC236}">
                <a16:creationId xmlns:a16="http://schemas.microsoft.com/office/drawing/2014/main" id="{58BE6499-5CD5-48B5-D051-44F0D026460D}"/>
              </a:ext>
            </a:extLst>
          </p:cNvPr>
          <p:cNvSpPr>
            <a:spLocks noGrp="1"/>
          </p:cNvSpPr>
          <p:nvPr userDrawn="1">
            <p:ph type="body" sz="quarter" idx="15" hasCustomPrompt="1"/>
          </p:nvPr>
        </p:nvSpPr>
        <p:spPr>
          <a:xfrm>
            <a:off x="838200" y="2767894"/>
            <a:ext cx="2480455" cy="1130359"/>
          </a:xfrm>
          <a:prstGeom prst="rect">
            <a:avLst/>
          </a:prstGeom>
          <a:noFill/>
        </p:spPr>
        <p:txBody>
          <a:bodyPr anchor="t">
            <a:noAutofit/>
          </a:bodyPr>
          <a:lstStyle>
            <a:lvl1pPr marL="0" indent="0" algn="l">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
        <p:nvSpPr>
          <p:cNvPr id="23" name="Text Placeholder 24">
            <a:extLst>
              <a:ext uri="{FF2B5EF4-FFF2-40B4-BE49-F238E27FC236}">
                <a16:creationId xmlns:a16="http://schemas.microsoft.com/office/drawing/2014/main" id="{FDCE4FB1-AEB4-56AA-ED8C-52D6FE9E2620}"/>
              </a:ext>
            </a:extLst>
          </p:cNvPr>
          <p:cNvSpPr>
            <a:spLocks noGrp="1"/>
          </p:cNvSpPr>
          <p:nvPr userDrawn="1">
            <p:ph type="body" sz="quarter" idx="16" hasCustomPrompt="1"/>
          </p:nvPr>
        </p:nvSpPr>
        <p:spPr>
          <a:xfrm>
            <a:off x="838200" y="4975035"/>
            <a:ext cx="2480455" cy="1130359"/>
          </a:xfrm>
          <a:prstGeom prst="rect">
            <a:avLst/>
          </a:prstGeom>
          <a:noFill/>
        </p:spPr>
        <p:txBody>
          <a:bodyPr anchor="t">
            <a:noAutofit/>
          </a:bodyPr>
          <a:lstStyle>
            <a:lvl1pPr marL="0" indent="0" algn="l">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2 &gt;</a:t>
            </a:r>
          </a:p>
        </p:txBody>
      </p:sp>
      <p:sp>
        <p:nvSpPr>
          <p:cNvPr id="24" name="Text Placeholder 24">
            <a:extLst>
              <a:ext uri="{FF2B5EF4-FFF2-40B4-BE49-F238E27FC236}">
                <a16:creationId xmlns:a16="http://schemas.microsoft.com/office/drawing/2014/main" id="{87899F55-F725-FEB0-C3EE-8D2C4FC8C97C}"/>
              </a:ext>
            </a:extLst>
          </p:cNvPr>
          <p:cNvSpPr>
            <a:spLocks noGrp="1"/>
          </p:cNvSpPr>
          <p:nvPr userDrawn="1">
            <p:ph type="body" sz="quarter" idx="17" hasCustomPrompt="1"/>
          </p:nvPr>
        </p:nvSpPr>
        <p:spPr>
          <a:xfrm>
            <a:off x="8835299" y="2767894"/>
            <a:ext cx="2480455" cy="1130359"/>
          </a:xfrm>
          <a:prstGeom prst="rect">
            <a:avLst/>
          </a:prstGeom>
          <a:noFill/>
        </p:spPr>
        <p:txBody>
          <a:bodyPr anchor="t">
            <a:noAutofit/>
          </a:bodyPr>
          <a:lstStyle>
            <a:lvl1pPr marL="0" indent="0" algn="l">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
        <p:nvSpPr>
          <p:cNvPr id="25" name="Text Placeholder 24">
            <a:extLst>
              <a:ext uri="{FF2B5EF4-FFF2-40B4-BE49-F238E27FC236}">
                <a16:creationId xmlns:a16="http://schemas.microsoft.com/office/drawing/2014/main" id="{440C2AE7-115C-CC60-2140-5C4B26C1C96F}"/>
              </a:ext>
            </a:extLst>
          </p:cNvPr>
          <p:cNvSpPr>
            <a:spLocks noGrp="1"/>
          </p:cNvSpPr>
          <p:nvPr userDrawn="1">
            <p:ph type="body" sz="quarter" idx="18" hasCustomPrompt="1"/>
          </p:nvPr>
        </p:nvSpPr>
        <p:spPr>
          <a:xfrm>
            <a:off x="8835299" y="4975035"/>
            <a:ext cx="2480455" cy="1130359"/>
          </a:xfrm>
          <a:prstGeom prst="rect">
            <a:avLst/>
          </a:prstGeom>
          <a:noFill/>
        </p:spPr>
        <p:txBody>
          <a:bodyPr anchor="t">
            <a:noAutofit/>
          </a:bodyPr>
          <a:lstStyle>
            <a:lvl1pPr marL="0" indent="0" algn="l">
              <a:buNone/>
              <a:defRPr sz="18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Tree>
    <p:extLst>
      <p:ext uri="{BB962C8B-B14F-4D97-AF65-F5344CB8AC3E}">
        <p14:creationId xmlns:p14="http://schemas.microsoft.com/office/powerpoint/2010/main" val="28620979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DC008-E6CE-3CF8-BBA3-C6502BFACCAC}"/>
              </a:ext>
            </a:extLst>
          </p:cNvPr>
          <p:cNvSpPr>
            <a:spLocks noGrp="1"/>
          </p:cNvSpPr>
          <p:nvPr>
            <p:ph type="title"/>
          </p:nvPr>
        </p:nvSpPr>
        <p:spPr/>
        <p:txBody>
          <a:bodyPr/>
          <a:lstStyle/>
          <a:p>
            <a:r>
              <a:rPr lang="en-US"/>
              <a:t>Click to edit Master title style</a:t>
            </a:r>
          </a:p>
        </p:txBody>
      </p:sp>
      <p:sp>
        <p:nvSpPr>
          <p:cNvPr id="3" name="Text Placeholder 24">
            <a:extLst>
              <a:ext uri="{FF2B5EF4-FFF2-40B4-BE49-F238E27FC236}">
                <a16:creationId xmlns:a16="http://schemas.microsoft.com/office/drawing/2014/main" id="{AF73F460-5776-275B-8AF7-42AC25E616A1}"/>
              </a:ext>
            </a:extLst>
          </p:cNvPr>
          <p:cNvSpPr>
            <a:spLocks noGrp="1"/>
          </p:cNvSpPr>
          <p:nvPr>
            <p:ph type="body" sz="quarter" idx="11" hasCustomPrompt="1"/>
          </p:nvPr>
        </p:nvSpPr>
        <p:spPr>
          <a:xfrm>
            <a:off x="838201" y="1986037"/>
            <a:ext cx="3629844" cy="552450"/>
          </a:xfrm>
          <a:prstGeom prst="rect">
            <a:avLst/>
          </a:prstGeom>
          <a:noFill/>
          <a:ln>
            <a:noFill/>
          </a:ln>
        </p:spPr>
        <p:txBody>
          <a:bodyPr anchor="ctr">
            <a:noAutofit/>
          </a:bodyPr>
          <a:lstStyle>
            <a:lvl1pPr marL="0" indent="0" algn="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6 &gt;</a:t>
            </a:r>
          </a:p>
        </p:txBody>
      </p:sp>
      <p:sp>
        <p:nvSpPr>
          <p:cNvPr id="4" name="Text Placeholder 24">
            <a:extLst>
              <a:ext uri="{FF2B5EF4-FFF2-40B4-BE49-F238E27FC236}">
                <a16:creationId xmlns:a16="http://schemas.microsoft.com/office/drawing/2014/main" id="{7A620BCE-8E60-BC73-0052-318DAED19549}"/>
              </a:ext>
            </a:extLst>
          </p:cNvPr>
          <p:cNvSpPr>
            <a:spLocks noGrp="1"/>
          </p:cNvSpPr>
          <p:nvPr>
            <p:ph type="body" sz="quarter" idx="13" hasCustomPrompt="1"/>
          </p:nvPr>
        </p:nvSpPr>
        <p:spPr>
          <a:xfrm>
            <a:off x="838201" y="3443159"/>
            <a:ext cx="3629844" cy="552450"/>
          </a:xfrm>
          <a:prstGeom prst="rect">
            <a:avLst/>
          </a:prstGeom>
          <a:noFill/>
          <a:ln>
            <a:noFill/>
          </a:ln>
        </p:spPr>
        <p:txBody>
          <a:bodyPr anchor="ctr">
            <a:noAutofit/>
          </a:bodyPr>
          <a:lstStyle>
            <a:lvl1pPr marL="0" indent="0" algn="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
        <p:nvSpPr>
          <p:cNvPr id="5" name="Text Placeholder 24">
            <a:extLst>
              <a:ext uri="{FF2B5EF4-FFF2-40B4-BE49-F238E27FC236}">
                <a16:creationId xmlns:a16="http://schemas.microsoft.com/office/drawing/2014/main" id="{48FD569B-9610-5B0C-C8C0-57D61396DD41}"/>
              </a:ext>
            </a:extLst>
          </p:cNvPr>
          <p:cNvSpPr>
            <a:spLocks noGrp="1"/>
          </p:cNvSpPr>
          <p:nvPr>
            <p:ph type="body" sz="quarter" idx="14" hasCustomPrompt="1"/>
          </p:nvPr>
        </p:nvSpPr>
        <p:spPr>
          <a:xfrm>
            <a:off x="838201" y="4893756"/>
            <a:ext cx="3629844" cy="552450"/>
          </a:xfrm>
          <a:prstGeom prst="rect">
            <a:avLst/>
          </a:prstGeom>
          <a:noFill/>
          <a:ln>
            <a:noFill/>
          </a:ln>
        </p:spPr>
        <p:txBody>
          <a:bodyPr anchor="ctr">
            <a:noAutofit/>
          </a:bodyPr>
          <a:lstStyle>
            <a:lvl1pPr marL="0" indent="0" algn="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2 &gt;</a:t>
            </a:r>
          </a:p>
        </p:txBody>
      </p:sp>
      <p:sp>
        <p:nvSpPr>
          <p:cNvPr id="144" name="Text Placeholder 24">
            <a:extLst>
              <a:ext uri="{FF2B5EF4-FFF2-40B4-BE49-F238E27FC236}">
                <a16:creationId xmlns:a16="http://schemas.microsoft.com/office/drawing/2014/main" id="{0BFEACF7-499F-1307-549C-38A09D0BC812}"/>
              </a:ext>
            </a:extLst>
          </p:cNvPr>
          <p:cNvSpPr>
            <a:spLocks noGrp="1"/>
          </p:cNvSpPr>
          <p:nvPr>
            <p:ph type="body" sz="quarter" idx="15" hasCustomPrompt="1"/>
          </p:nvPr>
        </p:nvSpPr>
        <p:spPr>
          <a:xfrm>
            <a:off x="7934288" y="2850469"/>
            <a:ext cx="3419512" cy="552450"/>
          </a:xfrm>
          <a:prstGeom prst="rect">
            <a:avLst/>
          </a:prstGeom>
          <a:noFill/>
          <a:ln>
            <a:noFill/>
          </a:ln>
        </p:spPr>
        <p:txBody>
          <a:bodyPr anchor="ctr">
            <a:noAutofit/>
          </a:bodyPr>
          <a:lstStyle>
            <a:lvl1pPr marL="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5 &gt;</a:t>
            </a:r>
          </a:p>
        </p:txBody>
      </p:sp>
      <p:sp>
        <p:nvSpPr>
          <p:cNvPr id="145" name="Text Placeholder 24">
            <a:extLst>
              <a:ext uri="{FF2B5EF4-FFF2-40B4-BE49-F238E27FC236}">
                <a16:creationId xmlns:a16="http://schemas.microsoft.com/office/drawing/2014/main" id="{D1F3D767-63D9-9166-3C22-27ECB236FDE1}"/>
              </a:ext>
            </a:extLst>
          </p:cNvPr>
          <p:cNvSpPr>
            <a:spLocks noGrp="1"/>
          </p:cNvSpPr>
          <p:nvPr>
            <p:ph type="body" sz="quarter" idx="16" hasCustomPrompt="1"/>
          </p:nvPr>
        </p:nvSpPr>
        <p:spPr>
          <a:xfrm>
            <a:off x="7934288" y="4307591"/>
            <a:ext cx="3419512" cy="552450"/>
          </a:xfrm>
          <a:prstGeom prst="rect">
            <a:avLst/>
          </a:prstGeom>
          <a:noFill/>
          <a:ln>
            <a:noFill/>
          </a:ln>
        </p:spPr>
        <p:txBody>
          <a:bodyPr anchor="ctr">
            <a:noAutofit/>
          </a:bodyPr>
          <a:lstStyle>
            <a:lvl1pPr marL="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
        <p:nvSpPr>
          <p:cNvPr id="146" name="Text Placeholder 24">
            <a:extLst>
              <a:ext uri="{FF2B5EF4-FFF2-40B4-BE49-F238E27FC236}">
                <a16:creationId xmlns:a16="http://schemas.microsoft.com/office/drawing/2014/main" id="{FF633D3D-A0AC-9EE6-7202-9D59BF3378EC}"/>
              </a:ext>
            </a:extLst>
          </p:cNvPr>
          <p:cNvSpPr>
            <a:spLocks noGrp="1"/>
          </p:cNvSpPr>
          <p:nvPr>
            <p:ph type="body" sz="quarter" idx="17" hasCustomPrompt="1"/>
          </p:nvPr>
        </p:nvSpPr>
        <p:spPr>
          <a:xfrm>
            <a:off x="7934288" y="5758188"/>
            <a:ext cx="3419512" cy="552450"/>
          </a:xfrm>
          <a:prstGeom prst="rect">
            <a:avLst/>
          </a:prstGeom>
          <a:noFill/>
          <a:ln>
            <a:noFill/>
          </a:ln>
        </p:spPr>
        <p:txBody>
          <a:bodyPr anchor="ctr">
            <a:noAutofit/>
          </a:bodyPr>
          <a:lstStyle>
            <a:lvl1pPr marL="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Tree>
    <p:extLst>
      <p:ext uri="{BB962C8B-B14F-4D97-AF65-F5344CB8AC3E}">
        <p14:creationId xmlns:p14="http://schemas.microsoft.com/office/powerpoint/2010/main" val="3974502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9" name="Text Placeholder 24">
            <a:extLst>
              <a:ext uri="{FF2B5EF4-FFF2-40B4-BE49-F238E27FC236}">
                <a16:creationId xmlns:a16="http://schemas.microsoft.com/office/drawing/2014/main" id="{C687CC8B-F5B4-6405-037A-631CA0F7581B}"/>
              </a:ext>
            </a:extLst>
          </p:cNvPr>
          <p:cNvSpPr>
            <a:spLocks noGrp="1"/>
          </p:cNvSpPr>
          <p:nvPr>
            <p:ph type="body" sz="quarter" idx="11" hasCustomPrompt="1"/>
          </p:nvPr>
        </p:nvSpPr>
        <p:spPr>
          <a:xfrm>
            <a:off x="4547559" y="1538362"/>
            <a:ext cx="1943919" cy="552450"/>
          </a:xfrm>
          <a:prstGeom prst="rect">
            <a:avLst/>
          </a:prstGeom>
          <a:noFill/>
          <a:ln>
            <a:noFill/>
          </a:ln>
        </p:spPr>
        <p:txBody>
          <a:bodyPr anchor="ctr">
            <a:noAutofit/>
          </a:bodyPr>
          <a:lstStyle>
            <a:lvl1pPr marL="0" indent="0" algn="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6 &gt;</a:t>
            </a:r>
          </a:p>
        </p:txBody>
      </p:sp>
      <p:sp>
        <p:nvSpPr>
          <p:cNvPr id="2" name="Title 1">
            <a:extLst>
              <a:ext uri="{FF2B5EF4-FFF2-40B4-BE49-F238E27FC236}">
                <a16:creationId xmlns:a16="http://schemas.microsoft.com/office/drawing/2014/main" id="{6FF6CB6E-4312-C0CB-B5E1-5BD3FDDA8325}"/>
              </a:ext>
            </a:extLst>
          </p:cNvPr>
          <p:cNvSpPr>
            <a:spLocks noGrp="1"/>
          </p:cNvSpPr>
          <p:nvPr>
            <p:ph type="title"/>
          </p:nvPr>
        </p:nvSpPr>
        <p:spPr>
          <a:xfrm>
            <a:off x="838201" y="411162"/>
            <a:ext cx="3377018" cy="6035675"/>
          </a:xfrm>
          <a:prstGeom prst="rect">
            <a:avLst/>
          </a:prstGeom>
          <a:ln w="28575">
            <a:noFill/>
          </a:ln>
        </p:spPr>
        <p:txBody>
          <a:bodyPr/>
          <a:lstStyle/>
          <a:p>
            <a:r>
              <a:rPr lang="en-US"/>
              <a:t>Click to edit Master title style</a:t>
            </a:r>
          </a:p>
        </p:txBody>
      </p:sp>
      <p:sp>
        <p:nvSpPr>
          <p:cNvPr id="21" name="Text Placeholder 24">
            <a:extLst>
              <a:ext uri="{FF2B5EF4-FFF2-40B4-BE49-F238E27FC236}">
                <a16:creationId xmlns:a16="http://schemas.microsoft.com/office/drawing/2014/main" id="{D127498A-5214-CD42-8819-01589359893C}"/>
              </a:ext>
            </a:extLst>
          </p:cNvPr>
          <p:cNvSpPr>
            <a:spLocks noGrp="1"/>
          </p:cNvSpPr>
          <p:nvPr>
            <p:ph type="body" sz="quarter" idx="13" hasCustomPrompt="1"/>
          </p:nvPr>
        </p:nvSpPr>
        <p:spPr>
          <a:xfrm>
            <a:off x="4547559" y="2995484"/>
            <a:ext cx="1943919" cy="552450"/>
          </a:xfrm>
          <a:prstGeom prst="rect">
            <a:avLst/>
          </a:prstGeom>
          <a:noFill/>
          <a:ln>
            <a:noFill/>
          </a:ln>
        </p:spPr>
        <p:txBody>
          <a:bodyPr anchor="ctr">
            <a:noAutofit/>
          </a:bodyPr>
          <a:lstStyle>
            <a:lvl1pPr marL="0" indent="0" algn="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
        <p:nvSpPr>
          <p:cNvPr id="22" name="Text Placeholder 24">
            <a:extLst>
              <a:ext uri="{FF2B5EF4-FFF2-40B4-BE49-F238E27FC236}">
                <a16:creationId xmlns:a16="http://schemas.microsoft.com/office/drawing/2014/main" id="{DAEA5F26-D797-D79C-3D3E-A1588C30C418}"/>
              </a:ext>
            </a:extLst>
          </p:cNvPr>
          <p:cNvSpPr>
            <a:spLocks noGrp="1"/>
          </p:cNvSpPr>
          <p:nvPr>
            <p:ph type="body" sz="quarter" idx="14" hasCustomPrompt="1"/>
          </p:nvPr>
        </p:nvSpPr>
        <p:spPr>
          <a:xfrm>
            <a:off x="4547559" y="4446081"/>
            <a:ext cx="1943919" cy="552450"/>
          </a:xfrm>
          <a:prstGeom prst="rect">
            <a:avLst/>
          </a:prstGeom>
          <a:noFill/>
          <a:ln>
            <a:noFill/>
          </a:ln>
        </p:spPr>
        <p:txBody>
          <a:bodyPr anchor="ctr">
            <a:noAutofit/>
          </a:bodyPr>
          <a:lstStyle>
            <a:lvl1pPr marL="0" indent="0" algn="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2 &gt;</a:t>
            </a:r>
          </a:p>
        </p:txBody>
      </p:sp>
      <p:grpSp>
        <p:nvGrpSpPr>
          <p:cNvPr id="15" name="Group 14">
            <a:extLst>
              <a:ext uri="{FF2B5EF4-FFF2-40B4-BE49-F238E27FC236}">
                <a16:creationId xmlns:a16="http://schemas.microsoft.com/office/drawing/2014/main" id="{B5A526EE-930A-68A7-685A-BC63225D8831}"/>
              </a:ext>
            </a:extLst>
          </p:cNvPr>
          <p:cNvGrpSpPr/>
          <p:nvPr userDrawn="1"/>
        </p:nvGrpSpPr>
        <p:grpSpPr>
          <a:xfrm>
            <a:off x="7554044" y="5023318"/>
            <a:ext cx="1314192" cy="899431"/>
            <a:chOff x="3149013" y="545879"/>
            <a:chExt cx="2562482" cy="1753760"/>
          </a:xfrm>
        </p:grpSpPr>
        <p:sp>
          <p:nvSpPr>
            <p:cNvPr id="16" name="Parallelogram 89">
              <a:extLst>
                <a:ext uri="{FF2B5EF4-FFF2-40B4-BE49-F238E27FC236}">
                  <a16:creationId xmlns:a16="http://schemas.microsoft.com/office/drawing/2014/main" id="{622CD2DB-B16A-B318-1F66-DDC27762786E}"/>
                </a:ext>
              </a:extLst>
            </p:cNvPr>
            <p:cNvSpPr/>
            <p:nvPr/>
          </p:nvSpPr>
          <p:spPr>
            <a:xfrm rot="1348609">
              <a:off x="3149013" y="740553"/>
              <a:ext cx="2485528" cy="906523"/>
            </a:xfrm>
            <a:custGeom>
              <a:avLst/>
              <a:gdLst>
                <a:gd name="connsiteX0" fmla="*/ 0 w 2081023"/>
                <a:gd name="connsiteY0" fmla="*/ 573654 h 573654"/>
                <a:gd name="connsiteX1" fmla="*/ 573459 w 2081023"/>
                <a:gd name="connsiteY1" fmla="*/ 0 h 573654"/>
                <a:gd name="connsiteX2" fmla="*/ 2081023 w 2081023"/>
                <a:gd name="connsiteY2" fmla="*/ 0 h 573654"/>
                <a:gd name="connsiteX3" fmla="*/ 1507564 w 2081023"/>
                <a:gd name="connsiteY3" fmla="*/ 573654 h 573654"/>
                <a:gd name="connsiteX4" fmla="*/ 0 w 2081023"/>
                <a:gd name="connsiteY4" fmla="*/ 573654 h 573654"/>
                <a:gd name="connsiteX0" fmla="*/ 0 w 2081023"/>
                <a:gd name="connsiteY0" fmla="*/ 573654 h 758991"/>
                <a:gd name="connsiteX1" fmla="*/ 573459 w 2081023"/>
                <a:gd name="connsiteY1" fmla="*/ 0 h 758991"/>
                <a:gd name="connsiteX2" fmla="*/ 2081023 w 2081023"/>
                <a:gd name="connsiteY2" fmla="*/ 0 h 758991"/>
                <a:gd name="connsiteX3" fmla="*/ 1591117 w 2081023"/>
                <a:gd name="connsiteY3" fmla="*/ 758991 h 758991"/>
                <a:gd name="connsiteX4" fmla="*/ 0 w 2081023"/>
                <a:gd name="connsiteY4" fmla="*/ 573654 h 7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023" h="758991">
                  <a:moveTo>
                    <a:pt x="0" y="573654"/>
                  </a:moveTo>
                  <a:lnTo>
                    <a:pt x="573459" y="0"/>
                  </a:lnTo>
                  <a:lnTo>
                    <a:pt x="2081023" y="0"/>
                  </a:lnTo>
                  <a:lnTo>
                    <a:pt x="1591117" y="758991"/>
                  </a:lnTo>
                  <a:lnTo>
                    <a:pt x="0" y="573654"/>
                  </a:lnTo>
                  <a:close/>
                </a:path>
              </a:pathLst>
            </a:custGeom>
            <a:solidFill>
              <a:srgbClr val="595959"/>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17" name="Group 16">
              <a:extLst>
                <a:ext uri="{FF2B5EF4-FFF2-40B4-BE49-F238E27FC236}">
                  <a16:creationId xmlns:a16="http://schemas.microsoft.com/office/drawing/2014/main" id="{DDA9D716-9B17-D7C4-5FE3-BCC78D83AE34}"/>
                </a:ext>
              </a:extLst>
            </p:cNvPr>
            <p:cNvGrpSpPr/>
            <p:nvPr/>
          </p:nvGrpSpPr>
          <p:grpSpPr>
            <a:xfrm>
              <a:off x="3157202" y="545879"/>
              <a:ext cx="2554293" cy="1753760"/>
              <a:chOff x="3157203" y="545879"/>
              <a:chExt cx="2554292" cy="1753760"/>
            </a:xfrm>
          </p:grpSpPr>
          <p:sp>
            <p:nvSpPr>
              <p:cNvPr id="18" name="Freeform: Shape 17">
                <a:extLst>
                  <a:ext uri="{FF2B5EF4-FFF2-40B4-BE49-F238E27FC236}">
                    <a16:creationId xmlns:a16="http://schemas.microsoft.com/office/drawing/2014/main" id="{0253F9ED-0A29-B9CB-B116-A9E57D61F636}"/>
                  </a:ext>
                </a:extLst>
              </p:cNvPr>
              <p:cNvSpPr/>
              <p:nvPr/>
            </p:nvSpPr>
            <p:spPr>
              <a:xfrm>
                <a:off x="3157203" y="932790"/>
                <a:ext cx="1658600" cy="1363088"/>
              </a:xfrm>
              <a:custGeom>
                <a:avLst/>
                <a:gdLst>
                  <a:gd name="connsiteX0" fmla="*/ 0 w 1658600"/>
                  <a:gd name="connsiteY0" fmla="*/ 0 h 1363088"/>
                  <a:gd name="connsiteX1" fmla="*/ 1658600 w 1658600"/>
                  <a:gd name="connsiteY1" fmla="*/ 686318 h 1363088"/>
                  <a:gd name="connsiteX2" fmla="*/ 1658600 w 1658600"/>
                  <a:gd name="connsiteY2" fmla="*/ 1363088 h 1363088"/>
                  <a:gd name="connsiteX3" fmla="*/ 0 w 1658600"/>
                  <a:gd name="connsiteY3" fmla="*/ 675467 h 1363088"/>
                  <a:gd name="connsiteX4" fmla="*/ 0 w 1658600"/>
                  <a:gd name="connsiteY4" fmla="*/ 0 h 136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63088">
                    <a:moveTo>
                      <a:pt x="0" y="0"/>
                    </a:moveTo>
                    <a:lnTo>
                      <a:pt x="1658600" y="686318"/>
                    </a:lnTo>
                    <a:lnTo>
                      <a:pt x="1658600" y="1363088"/>
                    </a:lnTo>
                    <a:lnTo>
                      <a:pt x="0" y="675467"/>
                    </a:lnTo>
                    <a:lnTo>
                      <a:pt x="0" y="0"/>
                    </a:lnTo>
                    <a:close/>
                  </a:path>
                </a:pathLst>
              </a:custGeom>
              <a:solidFill>
                <a:srgbClr val="595959"/>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20" name="Freeform: Shape 19">
                <a:extLst>
                  <a:ext uri="{FF2B5EF4-FFF2-40B4-BE49-F238E27FC236}">
                    <a16:creationId xmlns:a16="http://schemas.microsoft.com/office/drawing/2014/main" id="{E404F63F-DB84-8600-C876-6126D2EB1FC0}"/>
                  </a:ext>
                </a:extLst>
              </p:cNvPr>
              <p:cNvSpPr/>
              <p:nvPr/>
            </p:nvSpPr>
            <p:spPr>
              <a:xfrm>
                <a:off x="3157203" y="932790"/>
                <a:ext cx="1658600" cy="1356951"/>
              </a:xfrm>
              <a:custGeom>
                <a:avLst/>
                <a:gdLst>
                  <a:gd name="connsiteX0" fmla="*/ 0 w 1658600"/>
                  <a:gd name="connsiteY0" fmla="*/ 0 h 1356951"/>
                  <a:gd name="connsiteX1" fmla="*/ 1658600 w 1658600"/>
                  <a:gd name="connsiteY1" fmla="*/ 673149 h 1356951"/>
                  <a:gd name="connsiteX2" fmla="*/ 1658600 w 1658600"/>
                  <a:gd name="connsiteY2" fmla="*/ 1356951 h 1356951"/>
                  <a:gd name="connsiteX3" fmla="*/ 782451 w 1658600"/>
                  <a:gd name="connsiteY3" fmla="*/ 992375 h 1356951"/>
                  <a:gd name="connsiteX4" fmla="*/ 0 w 1658600"/>
                  <a:gd name="connsiteY4" fmla="*/ 0 h 13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56951">
                    <a:moveTo>
                      <a:pt x="0" y="0"/>
                    </a:moveTo>
                    <a:lnTo>
                      <a:pt x="1658600" y="673149"/>
                    </a:lnTo>
                    <a:lnTo>
                      <a:pt x="1658600" y="1356951"/>
                    </a:lnTo>
                    <a:lnTo>
                      <a:pt x="782451" y="992375"/>
                    </a:lnTo>
                    <a:lnTo>
                      <a:pt x="0"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25" name="Freeform: Shape 24">
                <a:extLst>
                  <a:ext uri="{FF2B5EF4-FFF2-40B4-BE49-F238E27FC236}">
                    <a16:creationId xmlns:a16="http://schemas.microsoft.com/office/drawing/2014/main" id="{090311AB-09EA-DBA9-0A65-99B2D7C4E211}"/>
                  </a:ext>
                </a:extLst>
              </p:cNvPr>
              <p:cNvSpPr/>
              <p:nvPr/>
            </p:nvSpPr>
            <p:spPr>
              <a:xfrm>
                <a:off x="4815803" y="1248478"/>
                <a:ext cx="895692" cy="1051161"/>
              </a:xfrm>
              <a:custGeom>
                <a:avLst/>
                <a:gdLst>
                  <a:gd name="connsiteX0" fmla="*/ 895692 w 895692"/>
                  <a:gd name="connsiteY0" fmla="*/ 0 h 1051161"/>
                  <a:gd name="connsiteX1" fmla="*/ 895692 w 895692"/>
                  <a:gd name="connsiteY1" fmla="*/ 638822 h 1051161"/>
                  <a:gd name="connsiteX2" fmla="*/ 0 w 895692"/>
                  <a:gd name="connsiteY2" fmla="*/ 1051161 h 1051161"/>
                  <a:gd name="connsiteX3" fmla="*/ 0 w 895692"/>
                  <a:gd name="connsiteY3" fmla="*/ 370632 h 1051161"/>
                  <a:gd name="connsiteX4" fmla="*/ 895692 w 895692"/>
                  <a:gd name="connsiteY4" fmla="*/ 0 h 105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2" h="1051161">
                    <a:moveTo>
                      <a:pt x="895692" y="0"/>
                    </a:moveTo>
                    <a:lnTo>
                      <a:pt x="895692" y="638822"/>
                    </a:lnTo>
                    <a:lnTo>
                      <a:pt x="0" y="1051161"/>
                    </a:lnTo>
                    <a:lnTo>
                      <a:pt x="0" y="370632"/>
                    </a:lnTo>
                    <a:lnTo>
                      <a:pt x="895692" y="0"/>
                    </a:lnTo>
                    <a:close/>
                  </a:path>
                </a:pathLst>
              </a:custGeom>
              <a:solidFill>
                <a:srgbClr val="595959"/>
              </a:solidFill>
              <a:ln w="59322" cap="flat">
                <a:noFill/>
                <a:prstDash val="solid"/>
                <a:miter/>
              </a:ln>
              <a:effectLst/>
            </p:spPr>
            <p:txBody>
              <a:bodyPr wrap="square" rtlCol="0" anchor="ctr">
                <a:noAutofit/>
              </a:bodyPr>
              <a:lstStyle/>
              <a:p>
                <a:endParaRPr lang="en-US">
                  <a:solidFill>
                    <a:schemeClr val="tx1">
                      <a:lumMod val="85000"/>
                      <a:lumOff val="15000"/>
                    </a:schemeClr>
                  </a:solidFill>
                </a:endParaRPr>
              </a:p>
            </p:txBody>
          </p:sp>
          <p:sp>
            <p:nvSpPr>
              <p:cNvPr id="26" name="Freeform: Shape 25">
                <a:extLst>
                  <a:ext uri="{FF2B5EF4-FFF2-40B4-BE49-F238E27FC236}">
                    <a16:creationId xmlns:a16="http://schemas.microsoft.com/office/drawing/2014/main" id="{E147D4FE-A654-5B53-1ABB-A19AF21D9060}"/>
                  </a:ext>
                </a:extLst>
              </p:cNvPr>
              <p:cNvSpPr/>
              <p:nvPr/>
            </p:nvSpPr>
            <p:spPr>
              <a:xfrm>
                <a:off x="4815803" y="1248479"/>
                <a:ext cx="895691" cy="1049897"/>
              </a:xfrm>
              <a:custGeom>
                <a:avLst/>
                <a:gdLst>
                  <a:gd name="connsiteX0" fmla="*/ 895691 w 895691"/>
                  <a:gd name="connsiteY0" fmla="*/ 0 h 1049897"/>
                  <a:gd name="connsiteX1" fmla="*/ 492640 w 895691"/>
                  <a:gd name="connsiteY1" fmla="*/ 822465 h 1049897"/>
                  <a:gd name="connsiteX2" fmla="*/ 0 w 895691"/>
                  <a:gd name="connsiteY2" fmla="*/ 1049897 h 1049897"/>
                  <a:gd name="connsiteX3" fmla="*/ 0 w 895691"/>
                  <a:gd name="connsiteY3" fmla="*/ 370631 h 1049897"/>
                  <a:gd name="connsiteX4" fmla="*/ 895691 w 895691"/>
                  <a:gd name="connsiteY4" fmla="*/ 0 h 104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1" h="1049897">
                    <a:moveTo>
                      <a:pt x="895691" y="0"/>
                    </a:moveTo>
                    <a:lnTo>
                      <a:pt x="492640" y="822465"/>
                    </a:lnTo>
                    <a:lnTo>
                      <a:pt x="0" y="1049897"/>
                    </a:lnTo>
                    <a:lnTo>
                      <a:pt x="0" y="370631"/>
                    </a:lnTo>
                    <a:lnTo>
                      <a:pt x="895691"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27" name="Group 26">
                <a:extLst>
                  <a:ext uri="{FF2B5EF4-FFF2-40B4-BE49-F238E27FC236}">
                    <a16:creationId xmlns:a16="http://schemas.microsoft.com/office/drawing/2014/main" id="{0870485D-457C-BE09-0A3F-BED5A58A1B95}"/>
                  </a:ext>
                </a:extLst>
              </p:cNvPr>
              <p:cNvGrpSpPr/>
              <p:nvPr/>
            </p:nvGrpSpPr>
            <p:grpSpPr>
              <a:xfrm>
                <a:off x="3680971" y="545879"/>
                <a:ext cx="1752185" cy="1017783"/>
                <a:chOff x="7910588" y="2231573"/>
                <a:chExt cx="1467028" cy="852145"/>
              </a:xfrm>
            </p:grpSpPr>
            <p:grpSp>
              <p:nvGrpSpPr>
                <p:cNvPr id="28" name="Group 27">
                  <a:extLst>
                    <a:ext uri="{FF2B5EF4-FFF2-40B4-BE49-F238E27FC236}">
                      <a16:creationId xmlns:a16="http://schemas.microsoft.com/office/drawing/2014/main" id="{A4387213-5201-55A8-1B66-84DC01F322FC}"/>
                    </a:ext>
                  </a:extLst>
                </p:cNvPr>
                <p:cNvGrpSpPr/>
                <p:nvPr/>
              </p:nvGrpSpPr>
              <p:grpSpPr>
                <a:xfrm>
                  <a:off x="7910588" y="2231573"/>
                  <a:ext cx="820695" cy="567859"/>
                  <a:chOff x="7910588" y="2231573"/>
                  <a:chExt cx="820695" cy="567859"/>
                </a:xfrm>
              </p:grpSpPr>
              <p:sp>
                <p:nvSpPr>
                  <p:cNvPr id="34" name="Rectangle 311">
                    <a:extLst>
                      <a:ext uri="{FF2B5EF4-FFF2-40B4-BE49-F238E27FC236}">
                        <a16:creationId xmlns:a16="http://schemas.microsoft.com/office/drawing/2014/main" id="{9E52D19D-93A6-D424-2A6B-265BCD34A303}"/>
                      </a:ext>
                    </a:extLst>
                  </p:cNvPr>
                  <p:cNvSpPr/>
                  <p:nvPr/>
                </p:nvSpPr>
                <p:spPr>
                  <a:xfrm rot="17539879">
                    <a:off x="8235061" y="2303210"/>
                    <a:ext cx="329297" cy="663147"/>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68367">
                        <a:moveTo>
                          <a:pt x="0" y="0"/>
                        </a:moveTo>
                        <a:lnTo>
                          <a:pt x="410179" y="172770"/>
                        </a:lnTo>
                        <a:lnTo>
                          <a:pt x="406972" y="768367"/>
                        </a:lnTo>
                        <a:lnTo>
                          <a:pt x="0" y="768367"/>
                        </a:lnTo>
                        <a:lnTo>
                          <a:pt x="0" y="0"/>
                        </a:lnTo>
                        <a:close/>
                      </a:path>
                    </a:pathLst>
                  </a:custGeom>
                  <a:gradFill flip="none" rotWithShape="1">
                    <a:gsLst>
                      <a:gs pos="29000">
                        <a:schemeClr val="tx1">
                          <a:alpha val="0"/>
                        </a:schemeClr>
                      </a:gs>
                      <a:gs pos="100000">
                        <a:schemeClr val="tx1">
                          <a:alpha val="30000"/>
                        </a:schemeClr>
                      </a:gs>
                    </a:gsLst>
                    <a:lin ang="18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35" name="Group 34">
                    <a:extLst>
                      <a:ext uri="{FF2B5EF4-FFF2-40B4-BE49-F238E27FC236}">
                        <a16:creationId xmlns:a16="http://schemas.microsoft.com/office/drawing/2014/main" id="{FF537577-A7AB-F808-F2E5-AB38D6312D6E}"/>
                      </a:ext>
                    </a:extLst>
                  </p:cNvPr>
                  <p:cNvGrpSpPr/>
                  <p:nvPr/>
                </p:nvGrpSpPr>
                <p:grpSpPr>
                  <a:xfrm>
                    <a:off x="7910588" y="2231573"/>
                    <a:ext cx="597883" cy="465238"/>
                    <a:chOff x="2462357" y="3039019"/>
                    <a:chExt cx="1285586" cy="1010376"/>
                  </a:xfrm>
                </p:grpSpPr>
                <p:sp>
                  <p:nvSpPr>
                    <p:cNvPr id="36" name="Freeform: Shape 35">
                      <a:extLst>
                        <a:ext uri="{FF2B5EF4-FFF2-40B4-BE49-F238E27FC236}">
                          <a16:creationId xmlns:a16="http://schemas.microsoft.com/office/drawing/2014/main" id="{324ACE65-0FD5-028D-4993-0EAEF26021B3}"/>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rgbClr val="404040"/>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37" name="Freeform: Shape 36">
                      <a:extLst>
                        <a:ext uri="{FF2B5EF4-FFF2-40B4-BE49-F238E27FC236}">
                          <a16:creationId xmlns:a16="http://schemas.microsoft.com/office/drawing/2014/main" id="{17A8A61E-6EA5-30C4-91EF-45EFD5597DD5}"/>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nvGrpSpPr>
                <p:cNvPr id="29" name="Group 28">
                  <a:extLst>
                    <a:ext uri="{FF2B5EF4-FFF2-40B4-BE49-F238E27FC236}">
                      <a16:creationId xmlns:a16="http://schemas.microsoft.com/office/drawing/2014/main" id="{E2372177-D23E-31AA-F4FF-1021F824659D}"/>
                    </a:ext>
                  </a:extLst>
                </p:cNvPr>
                <p:cNvGrpSpPr/>
                <p:nvPr/>
              </p:nvGrpSpPr>
              <p:grpSpPr>
                <a:xfrm>
                  <a:off x="8560611" y="2519706"/>
                  <a:ext cx="817005" cy="564012"/>
                  <a:chOff x="8560611" y="2519706"/>
                  <a:chExt cx="817005" cy="564012"/>
                </a:xfrm>
              </p:grpSpPr>
              <p:sp>
                <p:nvSpPr>
                  <p:cNvPr id="30" name="Rectangle 311">
                    <a:extLst>
                      <a:ext uri="{FF2B5EF4-FFF2-40B4-BE49-F238E27FC236}">
                        <a16:creationId xmlns:a16="http://schemas.microsoft.com/office/drawing/2014/main" id="{7D2953CC-1FE7-8D72-ACC0-011C7A2FB74B}"/>
                      </a:ext>
                    </a:extLst>
                  </p:cNvPr>
                  <p:cNvSpPr/>
                  <p:nvPr/>
                </p:nvSpPr>
                <p:spPr>
                  <a:xfrm rot="17539879">
                    <a:off x="8877134" y="2583237"/>
                    <a:ext cx="329297" cy="671666"/>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5306 w 410179"/>
                      <a:gd name="connsiteY4" fmla="*/ 431038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5306 w 410179"/>
                      <a:gd name="connsiteY3" fmla="*/ 431038 h 768367"/>
                      <a:gd name="connsiteX4" fmla="*/ 0 w 410179"/>
                      <a:gd name="connsiteY4" fmla="*/ 0 h 768367"/>
                      <a:gd name="connsiteX0" fmla="*/ 0 w 410179"/>
                      <a:gd name="connsiteY0" fmla="*/ 0 h 782790"/>
                      <a:gd name="connsiteX1" fmla="*/ 410179 w 410179"/>
                      <a:gd name="connsiteY1" fmla="*/ 172770 h 782790"/>
                      <a:gd name="connsiteX2" fmla="*/ 405768 w 410179"/>
                      <a:gd name="connsiteY2" fmla="*/ 782790 h 782790"/>
                      <a:gd name="connsiteX3" fmla="*/ 5306 w 410179"/>
                      <a:gd name="connsiteY3" fmla="*/ 431038 h 782790"/>
                      <a:gd name="connsiteX4" fmla="*/ 0 w 410179"/>
                      <a:gd name="connsiteY4" fmla="*/ 0 h 782790"/>
                      <a:gd name="connsiteX0" fmla="*/ 0 w 410179"/>
                      <a:gd name="connsiteY0" fmla="*/ 0 h 792992"/>
                      <a:gd name="connsiteX1" fmla="*/ 410179 w 410179"/>
                      <a:gd name="connsiteY1" fmla="*/ 172770 h 792992"/>
                      <a:gd name="connsiteX2" fmla="*/ 406553 w 410179"/>
                      <a:gd name="connsiteY2" fmla="*/ 792992 h 792992"/>
                      <a:gd name="connsiteX3" fmla="*/ 5306 w 410179"/>
                      <a:gd name="connsiteY3" fmla="*/ 431038 h 792992"/>
                      <a:gd name="connsiteX4" fmla="*/ 0 w 410179"/>
                      <a:gd name="connsiteY4" fmla="*/ 0 h 792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92992">
                        <a:moveTo>
                          <a:pt x="0" y="0"/>
                        </a:moveTo>
                        <a:lnTo>
                          <a:pt x="410179" y="172770"/>
                        </a:lnTo>
                        <a:cubicBezTo>
                          <a:pt x="408709" y="376110"/>
                          <a:pt x="408023" y="589652"/>
                          <a:pt x="406553" y="792992"/>
                        </a:cubicBezTo>
                        <a:lnTo>
                          <a:pt x="5306" y="431038"/>
                        </a:lnTo>
                        <a:cubicBezTo>
                          <a:pt x="3537" y="287359"/>
                          <a:pt x="1769" y="143679"/>
                          <a:pt x="0" y="0"/>
                        </a:cubicBezTo>
                        <a:close/>
                      </a:path>
                    </a:pathLst>
                  </a:custGeom>
                  <a:gradFill flip="none" rotWithShape="1">
                    <a:gsLst>
                      <a:gs pos="21000">
                        <a:schemeClr val="tx1">
                          <a:alpha val="0"/>
                        </a:schemeClr>
                      </a:gs>
                      <a:gs pos="100000">
                        <a:schemeClr val="tx1">
                          <a:alpha val="3000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31" name="Group 30">
                    <a:extLst>
                      <a:ext uri="{FF2B5EF4-FFF2-40B4-BE49-F238E27FC236}">
                        <a16:creationId xmlns:a16="http://schemas.microsoft.com/office/drawing/2014/main" id="{6562E9E0-E227-76F9-C591-51B90EB1BB59}"/>
                      </a:ext>
                    </a:extLst>
                  </p:cNvPr>
                  <p:cNvGrpSpPr/>
                  <p:nvPr/>
                </p:nvGrpSpPr>
                <p:grpSpPr>
                  <a:xfrm>
                    <a:off x="8560611" y="2519706"/>
                    <a:ext cx="597883" cy="465238"/>
                    <a:chOff x="2462357" y="3039019"/>
                    <a:chExt cx="1285586" cy="1010376"/>
                  </a:xfrm>
                </p:grpSpPr>
                <p:sp>
                  <p:nvSpPr>
                    <p:cNvPr id="32" name="Freeform: Shape 31">
                      <a:extLst>
                        <a:ext uri="{FF2B5EF4-FFF2-40B4-BE49-F238E27FC236}">
                          <a16:creationId xmlns:a16="http://schemas.microsoft.com/office/drawing/2014/main" id="{7A77F569-F1C7-9F35-A721-5409E66A7C7D}"/>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rgbClr val="404040"/>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33" name="Freeform: Shape 32">
                      <a:extLst>
                        <a:ext uri="{FF2B5EF4-FFF2-40B4-BE49-F238E27FC236}">
                          <a16:creationId xmlns:a16="http://schemas.microsoft.com/office/drawing/2014/main" id="{083C182C-7FB4-662B-23AA-2CAE122A6574}"/>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grpSp>
      </p:grpSp>
      <p:grpSp>
        <p:nvGrpSpPr>
          <p:cNvPr id="38" name="Group 37">
            <a:extLst>
              <a:ext uri="{FF2B5EF4-FFF2-40B4-BE49-F238E27FC236}">
                <a16:creationId xmlns:a16="http://schemas.microsoft.com/office/drawing/2014/main" id="{65BDA812-CE8A-9F30-E66D-B840DA2C0C07}"/>
              </a:ext>
            </a:extLst>
          </p:cNvPr>
          <p:cNvGrpSpPr/>
          <p:nvPr userDrawn="1"/>
        </p:nvGrpSpPr>
        <p:grpSpPr>
          <a:xfrm>
            <a:off x="7554044" y="4304858"/>
            <a:ext cx="1314192" cy="899431"/>
            <a:chOff x="3149013" y="545879"/>
            <a:chExt cx="2562482" cy="1753760"/>
          </a:xfrm>
        </p:grpSpPr>
        <p:sp>
          <p:nvSpPr>
            <p:cNvPr id="39" name="Parallelogram 89">
              <a:extLst>
                <a:ext uri="{FF2B5EF4-FFF2-40B4-BE49-F238E27FC236}">
                  <a16:creationId xmlns:a16="http://schemas.microsoft.com/office/drawing/2014/main" id="{CA86BE80-4AE1-611B-E516-25FBC964938B}"/>
                </a:ext>
              </a:extLst>
            </p:cNvPr>
            <p:cNvSpPr/>
            <p:nvPr/>
          </p:nvSpPr>
          <p:spPr>
            <a:xfrm rot="1348609">
              <a:off x="3149013" y="740553"/>
              <a:ext cx="2485527" cy="906523"/>
            </a:xfrm>
            <a:custGeom>
              <a:avLst/>
              <a:gdLst>
                <a:gd name="connsiteX0" fmla="*/ 0 w 2081023"/>
                <a:gd name="connsiteY0" fmla="*/ 573654 h 573654"/>
                <a:gd name="connsiteX1" fmla="*/ 573459 w 2081023"/>
                <a:gd name="connsiteY1" fmla="*/ 0 h 573654"/>
                <a:gd name="connsiteX2" fmla="*/ 2081023 w 2081023"/>
                <a:gd name="connsiteY2" fmla="*/ 0 h 573654"/>
                <a:gd name="connsiteX3" fmla="*/ 1507564 w 2081023"/>
                <a:gd name="connsiteY3" fmla="*/ 573654 h 573654"/>
                <a:gd name="connsiteX4" fmla="*/ 0 w 2081023"/>
                <a:gd name="connsiteY4" fmla="*/ 573654 h 573654"/>
                <a:gd name="connsiteX0" fmla="*/ 0 w 2081023"/>
                <a:gd name="connsiteY0" fmla="*/ 573654 h 758991"/>
                <a:gd name="connsiteX1" fmla="*/ 573459 w 2081023"/>
                <a:gd name="connsiteY1" fmla="*/ 0 h 758991"/>
                <a:gd name="connsiteX2" fmla="*/ 2081023 w 2081023"/>
                <a:gd name="connsiteY2" fmla="*/ 0 h 758991"/>
                <a:gd name="connsiteX3" fmla="*/ 1591117 w 2081023"/>
                <a:gd name="connsiteY3" fmla="*/ 758991 h 758991"/>
                <a:gd name="connsiteX4" fmla="*/ 0 w 2081023"/>
                <a:gd name="connsiteY4" fmla="*/ 573654 h 7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023" h="758991">
                  <a:moveTo>
                    <a:pt x="0" y="573654"/>
                  </a:moveTo>
                  <a:lnTo>
                    <a:pt x="573459" y="0"/>
                  </a:lnTo>
                  <a:lnTo>
                    <a:pt x="2081023" y="0"/>
                  </a:lnTo>
                  <a:lnTo>
                    <a:pt x="1591117" y="758991"/>
                  </a:lnTo>
                  <a:lnTo>
                    <a:pt x="0" y="573654"/>
                  </a:lnTo>
                  <a:close/>
                </a:path>
              </a:pathLst>
            </a:custGeom>
            <a:solidFill>
              <a:srgbClr val="834251"/>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40" name="Group 39">
              <a:extLst>
                <a:ext uri="{FF2B5EF4-FFF2-40B4-BE49-F238E27FC236}">
                  <a16:creationId xmlns:a16="http://schemas.microsoft.com/office/drawing/2014/main" id="{E10EA8FA-B642-F1CE-6F1A-5AA293C9960A}"/>
                </a:ext>
              </a:extLst>
            </p:cNvPr>
            <p:cNvGrpSpPr/>
            <p:nvPr/>
          </p:nvGrpSpPr>
          <p:grpSpPr>
            <a:xfrm>
              <a:off x="3157202" y="545879"/>
              <a:ext cx="2554293" cy="1753760"/>
              <a:chOff x="3157203" y="545879"/>
              <a:chExt cx="2554292" cy="1753760"/>
            </a:xfrm>
          </p:grpSpPr>
          <p:sp>
            <p:nvSpPr>
              <p:cNvPr id="41" name="Freeform: Shape 40">
                <a:extLst>
                  <a:ext uri="{FF2B5EF4-FFF2-40B4-BE49-F238E27FC236}">
                    <a16:creationId xmlns:a16="http://schemas.microsoft.com/office/drawing/2014/main" id="{622EC55D-C5BF-06EC-7028-D27A01EAB409}"/>
                  </a:ext>
                </a:extLst>
              </p:cNvPr>
              <p:cNvSpPr/>
              <p:nvPr/>
            </p:nvSpPr>
            <p:spPr>
              <a:xfrm>
                <a:off x="3157203" y="932790"/>
                <a:ext cx="1658600" cy="1363088"/>
              </a:xfrm>
              <a:custGeom>
                <a:avLst/>
                <a:gdLst>
                  <a:gd name="connsiteX0" fmla="*/ 0 w 1658600"/>
                  <a:gd name="connsiteY0" fmla="*/ 0 h 1363088"/>
                  <a:gd name="connsiteX1" fmla="*/ 1658600 w 1658600"/>
                  <a:gd name="connsiteY1" fmla="*/ 686318 h 1363088"/>
                  <a:gd name="connsiteX2" fmla="*/ 1658600 w 1658600"/>
                  <a:gd name="connsiteY2" fmla="*/ 1363088 h 1363088"/>
                  <a:gd name="connsiteX3" fmla="*/ 0 w 1658600"/>
                  <a:gd name="connsiteY3" fmla="*/ 675467 h 1363088"/>
                  <a:gd name="connsiteX4" fmla="*/ 0 w 1658600"/>
                  <a:gd name="connsiteY4" fmla="*/ 0 h 136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63088">
                    <a:moveTo>
                      <a:pt x="0" y="0"/>
                    </a:moveTo>
                    <a:lnTo>
                      <a:pt x="1658600" y="686318"/>
                    </a:lnTo>
                    <a:lnTo>
                      <a:pt x="1658600" y="1363088"/>
                    </a:lnTo>
                    <a:lnTo>
                      <a:pt x="0" y="675467"/>
                    </a:lnTo>
                    <a:lnTo>
                      <a:pt x="0" y="0"/>
                    </a:lnTo>
                    <a:close/>
                  </a:path>
                </a:pathLst>
              </a:custGeom>
              <a:solidFill>
                <a:schemeClr val="accent1"/>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42" name="Freeform: Shape 41">
                <a:extLst>
                  <a:ext uri="{FF2B5EF4-FFF2-40B4-BE49-F238E27FC236}">
                    <a16:creationId xmlns:a16="http://schemas.microsoft.com/office/drawing/2014/main" id="{856CFAC7-FE41-4425-3B4A-8FA43BB9E47C}"/>
                  </a:ext>
                </a:extLst>
              </p:cNvPr>
              <p:cNvSpPr/>
              <p:nvPr/>
            </p:nvSpPr>
            <p:spPr>
              <a:xfrm>
                <a:off x="3157203" y="932790"/>
                <a:ext cx="1658600" cy="1356951"/>
              </a:xfrm>
              <a:custGeom>
                <a:avLst/>
                <a:gdLst>
                  <a:gd name="connsiteX0" fmla="*/ 0 w 1658600"/>
                  <a:gd name="connsiteY0" fmla="*/ 0 h 1356951"/>
                  <a:gd name="connsiteX1" fmla="*/ 1658600 w 1658600"/>
                  <a:gd name="connsiteY1" fmla="*/ 673149 h 1356951"/>
                  <a:gd name="connsiteX2" fmla="*/ 1658600 w 1658600"/>
                  <a:gd name="connsiteY2" fmla="*/ 1356951 h 1356951"/>
                  <a:gd name="connsiteX3" fmla="*/ 782451 w 1658600"/>
                  <a:gd name="connsiteY3" fmla="*/ 992375 h 1356951"/>
                  <a:gd name="connsiteX4" fmla="*/ 0 w 1658600"/>
                  <a:gd name="connsiteY4" fmla="*/ 0 h 13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56951">
                    <a:moveTo>
                      <a:pt x="0" y="0"/>
                    </a:moveTo>
                    <a:lnTo>
                      <a:pt x="1658600" y="673149"/>
                    </a:lnTo>
                    <a:lnTo>
                      <a:pt x="1658600" y="1356951"/>
                    </a:lnTo>
                    <a:lnTo>
                      <a:pt x="782451" y="992375"/>
                    </a:lnTo>
                    <a:lnTo>
                      <a:pt x="0"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43" name="Freeform: Shape 42">
                <a:extLst>
                  <a:ext uri="{FF2B5EF4-FFF2-40B4-BE49-F238E27FC236}">
                    <a16:creationId xmlns:a16="http://schemas.microsoft.com/office/drawing/2014/main" id="{2081D975-2F88-8AA2-3DAD-6B840742EE0E}"/>
                  </a:ext>
                </a:extLst>
              </p:cNvPr>
              <p:cNvSpPr/>
              <p:nvPr/>
            </p:nvSpPr>
            <p:spPr>
              <a:xfrm>
                <a:off x="4815803" y="1248478"/>
                <a:ext cx="895692" cy="1051161"/>
              </a:xfrm>
              <a:custGeom>
                <a:avLst/>
                <a:gdLst>
                  <a:gd name="connsiteX0" fmla="*/ 895692 w 895692"/>
                  <a:gd name="connsiteY0" fmla="*/ 0 h 1051161"/>
                  <a:gd name="connsiteX1" fmla="*/ 895692 w 895692"/>
                  <a:gd name="connsiteY1" fmla="*/ 638822 h 1051161"/>
                  <a:gd name="connsiteX2" fmla="*/ 0 w 895692"/>
                  <a:gd name="connsiteY2" fmla="*/ 1051161 h 1051161"/>
                  <a:gd name="connsiteX3" fmla="*/ 0 w 895692"/>
                  <a:gd name="connsiteY3" fmla="*/ 370632 h 1051161"/>
                  <a:gd name="connsiteX4" fmla="*/ 895692 w 895692"/>
                  <a:gd name="connsiteY4" fmla="*/ 0 h 105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2" h="1051161">
                    <a:moveTo>
                      <a:pt x="895692" y="0"/>
                    </a:moveTo>
                    <a:lnTo>
                      <a:pt x="895692" y="638822"/>
                    </a:lnTo>
                    <a:lnTo>
                      <a:pt x="0" y="1051161"/>
                    </a:lnTo>
                    <a:lnTo>
                      <a:pt x="0" y="370632"/>
                    </a:lnTo>
                    <a:lnTo>
                      <a:pt x="895692" y="0"/>
                    </a:lnTo>
                    <a:close/>
                  </a:path>
                </a:pathLst>
              </a:custGeom>
              <a:solidFill>
                <a:schemeClr val="accent1"/>
              </a:solidFill>
              <a:ln w="59322" cap="flat">
                <a:noFill/>
                <a:prstDash val="solid"/>
                <a:miter/>
              </a:ln>
              <a:effectLst/>
            </p:spPr>
            <p:txBody>
              <a:bodyPr wrap="square" rtlCol="0" anchor="ctr">
                <a:noAutofit/>
              </a:bodyPr>
              <a:lstStyle/>
              <a:p>
                <a:endParaRPr lang="en-US">
                  <a:solidFill>
                    <a:schemeClr val="tx1">
                      <a:lumMod val="85000"/>
                      <a:lumOff val="15000"/>
                    </a:schemeClr>
                  </a:solidFill>
                </a:endParaRPr>
              </a:p>
            </p:txBody>
          </p:sp>
          <p:sp>
            <p:nvSpPr>
              <p:cNvPr id="44" name="Freeform: Shape 43">
                <a:extLst>
                  <a:ext uri="{FF2B5EF4-FFF2-40B4-BE49-F238E27FC236}">
                    <a16:creationId xmlns:a16="http://schemas.microsoft.com/office/drawing/2014/main" id="{43DD41BE-6594-6E1F-731A-28F1FF5BD226}"/>
                  </a:ext>
                </a:extLst>
              </p:cNvPr>
              <p:cNvSpPr/>
              <p:nvPr/>
            </p:nvSpPr>
            <p:spPr>
              <a:xfrm>
                <a:off x="4815803" y="1248479"/>
                <a:ext cx="895691" cy="1049897"/>
              </a:xfrm>
              <a:custGeom>
                <a:avLst/>
                <a:gdLst>
                  <a:gd name="connsiteX0" fmla="*/ 895691 w 895691"/>
                  <a:gd name="connsiteY0" fmla="*/ 0 h 1049897"/>
                  <a:gd name="connsiteX1" fmla="*/ 492640 w 895691"/>
                  <a:gd name="connsiteY1" fmla="*/ 822465 h 1049897"/>
                  <a:gd name="connsiteX2" fmla="*/ 0 w 895691"/>
                  <a:gd name="connsiteY2" fmla="*/ 1049897 h 1049897"/>
                  <a:gd name="connsiteX3" fmla="*/ 0 w 895691"/>
                  <a:gd name="connsiteY3" fmla="*/ 370631 h 1049897"/>
                  <a:gd name="connsiteX4" fmla="*/ 895691 w 895691"/>
                  <a:gd name="connsiteY4" fmla="*/ 0 h 104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1" h="1049897">
                    <a:moveTo>
                      <a:pt x="895691" y="0"/>
                    </a:moveTo>
                    <a:lnTo>
                      <a:pt x="492640" y="822465"/>
                    </a:lnTo>
                    <a:lnTo>
                      <a:pt x="0" y="1049897"/>
                    </a:lnTo>
                    <a:lnTo>
                      <a:pt x="0" y="370631"/>
                    </a:lnTo>
                    <a:lnTo>
                      <a:pt x="895691"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45" name="Group 44">
                <a:extLst>
                  <a:ext uri="{FF2B5EF4-FFF2-40B4-BE49-F238E27FC236}">
                    <a16:creationId xmlns:a16="http://schemas.microsoft.com/office/drawing/2014/main" id="{61883FD9-CDAA-62B3-AEE7-C3EF3E4CC9CC}"/>
                  </a:ext>
                </a:extLst>
              </p:cNvPr>
              <p:cNvGrpSpPr/>
              <p:nvPr/>
            </p:nvGrpSpPr>
            <p:grpSpPr>
              <a:xfrm>
                <a:off x="3680971" y="545879"/>
                <a:ext cx="1752185" cy="1017783"/>
                <a:chOff x="7910588" y="2231573"/>
                <a:chExt cx="1467028" cy="852145"/>
              </a:xfrm>
            </p:grpSpPr>
            <p:grpSp>
              <p:nvGrpSpPr>
                <p:cNvPr id="46" name="Group 45">
                  <a:extLst>
                    <a:ext uri="{FF2B5EF4-FFF2-40B4-BE49-F238E27FC236}">
                      <a16:creationId xmlns:a16="http://schemas.microsoft.com/office/drawing/2014/main" id="{3602195F-EE19-3D56-BCC4-3D3C8DB32A18}"/>
                    </a:ext>
                  </a:extLst>
                </p:cNvPr>
                <p:cNvGrpSpPr/>
                <p:nvPr/>
              </p:nvGrpSpPr>
              <p:grpSpPr>
                <a:xfrm>
                  <a:off x="7910588" y="2231573"/>
                  <a:ext cx="820695" cy="567859"/>
                  <a:chOff x="7910588" y="2231573"/>
                  <a:chExt cx="820695" cy="567859"/>
                </a:xfrm>
              </p:grpSpPr>
              <p:sp>
                <p:nvSpPr>
                  <p:cNvPr id="52" name="Rectangle 311">
                    <a:extLst>
                      <a:ext uri="{FF2B5EF4-FFF2-40B4-BE49-F238E27FC236}">
                        <a16:creationId xmlns:a16="http://schemas.microsoft.com/office/drawing/2014/main" id="{E82D4871-D017-D439-7745-BF91E18D6BCC}"/>
                      </a:ext>
                    </a:extLst>
                  </p:cNvPr>
                  <p:cNvSpPr/>
                  <p:nvPr/>
                </p:nvSpPr>
                <p:spPr>
                  <a:xfrm rot="17539879">
                    <a:off x="8235061" y="2303210"/>
                    <a:ext cx="329297" cy="663147"/>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68367">
                        <a:moveTo>
                          <a:pt x="0" y="0"/>
                        </a:moveTo>
                        <a:lnTo>
                          <a:pt x="410179" y="172770"/>
                        </a:lnTo>
                        <a:lnTo>
                          <a:pt x="406972" y="768367"/>
                        </a:lnTo>
                        <a:lnTo>
                          <a:pt x="0" y="768367"/>
                        </a:lnTo>
                        <a:lnTo>
                          <a:pt x="0" y="0"/>
                        </a:lnTo>
                        <a:close/>
                      </a:path>
                    </a:pathLst>
                  </a:custGeom>
                  <a:gradFill flip="none" rotWithShape="1">
                    <a:gsLst>
                      <a:gs pos="29000">
                        <a:schemeClr val="tx1">
                          <a:alpha val="0"/>
                        </a:schemeClr>
                      </a:gs>
                      <a:gs pos="100000">
                        <a:schemeClr val="tx1">
                          <a:alpha val="30000"/>
                        </a:schemeClr>
                      </a:gs>
                    </a:gsLst>
                    <a:lin ang="18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53" name="Group 52">
                    <a:extLst>
                      <a:ext uri="{FF2B5EF4-FFF2-40B4-BE49-F238E27FC236}">
                        <a16:creationId xmlns:a16="http://schemas.microsoft.com/office/drawing/2014/main" id="{FA69C7C4-621F-010F-D0F2-F4309A167077}"/>
                      </a:ext>
                    </a:extLst>
                  </p:cNvPr>
                  <p:cNvGrpSpPr/>
                  <p:nvPr/>
                </p:nvGrpSpPr>
                <p:grpSpPr>
                  <a:xfrm>
                    <a:off x="7910588" y="2231573"/>
                    <a:ext cx="597883" cy="465238"/>
                    <a:chOff x="2462357" y="3039019"/>
                    <a:chExt cx="1285586" cy="1010376"/>
                  </a:xfrm>
                </p:grpSpPr>
                <p:sp>
                  <p:nvSpPr>
                    <p:cNvPr id="54" name="Freeform: Shape 53">
                      <a:extLst>
                        <a:ext uri="{FF2B5EF4-FFF2-40B4-BE49-F238E27FC236}">
                          <a16:creationId xmlns:a16="http://schemas.microsoft.com/office/drawing/2014/main" id="{CF179858-1D09-4E22-6B91-E8EE5A0F6F22}"/>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chemeClr val="accent1">
                        <a:lumMod val="75000"/>
                      </a:schemeClr>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55" name="Freeform: Shape 54">
                      <a:extLst>
                        <a:ext uri="{FF2B5EF4-FFF2-40B4-BE49-F238E27FC236}">
                          <a16:creationId xmlns:a16="http://schemas.microsoft.com/office/drawing/2014/main" id="{619CB1AC-F34A-E724-7BAA-6995BBCB87CF}"/>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nvGrpSpPr>
                <p:cNvPr id="47" name="Group 46">
                  <a:extLst>
                    <a:ext uri="{FF2B5EF4-FFF2-40B4-BE49-F238E27FC236}">
                      <a16:creationId xmlns:a16="http://schemas.microsoft.com/office/drawing/2014/main" id="{F0E9E5EA-9469-FD47-D304-06CF586790E8}"/>
                    </a:ext>
                  </a:extLst>
                </p:cNvPr>
                <p:cNvGrpSpPr/>
                <p:nvPr/>
              </p:nvGrpSpPr>
              <p:grpSpPr>
                <a:xfrm>
                  <a:off x="8560611" y="2519706"/>
                  <a:ext cx="817005" cy="564012"/>
                  <a:chOff x="8560611" y="2519706"/>
                  <a:chExt cx="817005" cy="564012"/>
                </a:xfrm>
              </p:grpSpPr>
              <p:sp>
                <p:nvSpPr>
                  <p:cNvPr id="48" name="Rectangle 311">
                    <a:extLst>
                      <a:ext uri="{FF2B5EF4-FFF2-40B4-BE49-F238E27FC236}">
                        <a16:creationId xmlns:a16="http://schemas.microsoft.com/office/drawing/2014/main" id="{A414ACB7-C293-EDE5-2633-35819E87A900}"/>
                      </a:ext>
                    </a:extLst>
                  </p:cNvPr>
                  <p:cNvSpPr/>
                  <p:nvPr/>
                </p:nvSpPr>
                <p:spPr>
                  <a:xfrm rot="17539879">
                    <a:off x="8877134" y="2583237"/>
                    <a:ext cx="329297" cy="671666"/>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5306 w 410179"/>
                      <a:gd name="connsiteY4" fmla="*/ 431038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5306 w 410179"/>
                      <a:gd name="connsiteY3" fmla="*/ 431038 h 768367"/>
                      <a:gd name="connsiteX4" fmla="*/ 0 w 410179"/>
                      <a:gd name="connsiteY4" fmla="*/ 0 h 768367"/>
                      <a:gd name="connsiteX0" fmla="*/ 0 w 410179"/>
                      <a:gd name="connsiteY0" fmla="*/ 0 h 782790"/>
                      <a:gd name="connsiteX1" fmla="*/ 410179 w 410179"/>
                      <a:gd name="connsiteY1" fmla="*/ 172770 h 782790"/>
                      <a:gd name="connsiteX2" fmla="*/ 405768 w 410179"/>
                      <a:gd name="connsiteY2" fmla="*/ 782790 h 782790"/>
                      <a:gd name="connsiteX3" fmla="*/ 5306 w 410179"/>
                      <a:gd name="connsiteY3" fmla="*/ 431038 h 782790"/>
                      <a:gd name="connsiteX4" fmla="*/ 0 w 410179"/>
                      <a:gd name="connsiteY4" fmla="*/ 0 h 782790"/>
                      <a:gd name="connsiteX0" fmla="*/ 0 w 410179"/>
                      <a:gd name="connsiteY0" fmla="*/ 0 h 792992"/>
                      <a:gd name="connsiteX1" fmla="*/ 410179 w 410179"/>
                      <a:gd name="connsiteY1" fmla="*/ 172770 h 792992"/>
                      <a:gd name="connsiteX2" fmla="*/ 406553 w 410179"/>
                      <a:gd name="connsiteY2" fmla="*/ 792992 h 792992"/>
                      <a:gd name="connsiteX3" fmla="*/ 5306 w 410179"/>
                      <a:gd name="connsiteY3" fmla="*/ 431038 h 792992"/>
                      <a:gd name="connsiteX4" fmla="*/ 0 w 410179"/>
                      <a:gd name="connsiteY4" fmla="*/ 0 h 792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92992">
                        <a:moveTo>
                          <a:pt x="0" y="0"/>
                        </a:moveTo>
                        <a:lnTo>
                          <a:pt x="410179" y="172770"/>
                        </a:lnTo>
                        <a:cubicBezTo>
                          <a:pt x="408709" y="376110"/>
                          <a:pt x="408023" y="589652"/>
                          <a:pt x="406553" y="792992"/>
                        </a:cubicBezTo>
                        <a:lnTo>
                          <a:pt x="5306" y="431038"/>
                        </a:lnTo>
                        <a:cubicBezTo>
                          <a:pt x="3537" y="287359"/>
                          <a:pt x="1769" y="143679"/>
                          <a:pt x="0" y="0"/>
                        </a:cubicBezTo>
                        <a:close/>
                      </a:path>
                    </a:pathLst>
                  </a:custGeom>
                  <a:gradFill flip="none" rotWithShape="1">
                    <a:gsLst>
                      <a:gs pos="21000">
                        <a:schemeClr val="tx1">
                          <a:alpha val="0"/>
                        </a:schemeClr>
                      </a:gs>
                      <a:gs pos="100000">
                        <a:schemeClr val="tx1">
                          <a:alpha val="3000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49" name="Group 48">
                    <a:extLst>
                      <a:ext uri="{FF2B5EF4-FFF2-40B4-BE49-F238E27FC236}">
                        <a16:creationId xmlns:a16="http://schemas.microsoft.com/office/drawing/2014/main" id="{4420D583-A682-BE35-47F5-0CEB28E16EDE}"/>
                      </a:ext>
                    </a:extLst>
                  </p:cNvPr>
                  <p:cNvGrpSpPr/>
                  <p:nvPr/>
                </p:nvGrpSpPr>
                <p:grpSpPr>
                  <a:xfrm>
                    <a:off x="8560611" y="2519706"/>
                    <a:ext cx="597883" cy="465238"/>
                    <a:chOff x="2462357" y="3039019"/>
                    <a:chExt cx="1285586" cy="1010376"/>
                  </a:xfrm>
                </p:grpSpPr>
                <p:sp>
                  <p:nvSpPr>
                    <p:cNvPr id="50" name="Freeform: Shape 49">
                      <a:extLst>
                        <a:ext uri="{FF2B5EF4-FFF2-40B4-BE49-F238E27FC236}">
                          <a16:creationId xmlns:a16="http://schemas.microsoft.com/office/drawing/2014/main" id="{AA1D6F30-9D38-553F-7425-FA074B827C1E}"/>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chemeClr val="accent1">
                        <a:lumMod val="75000"/>
                      </a:schemeClr>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51" name="Freeform: Shape 50">
                      <a:extLst>
                        <a:ext uri="{FF2B5EF4-FFF2-40B4-BE49-F238E27FC236}">
                          <a16:creationId xmlns:a16="http://schemas.microsoft.com/office/drawing/2014/main" id="{ECF3DA7D-5C59-B0A1-E63A-8AD0B8B8A064}"/>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grpSp>
      </p:grpSp>
      <p:grpSp>
        <p:nvGrpSpPr>
          <p:cNvPr id="56" name="Group 55">
            <a:extLst>
              <a:ext uri="{FF2B5EF4-FFF2-40B4-BE49-F238E27FC236}">
                <a16:creationId xmlns:a16="http://schemas.microsoft.com/office/drawing/2014/main" id="{313D6555-F23F-6F0A-7A43-758D4ACF238E}"/>
              </a:ext>
            </a:extLst>
          </p:cNvPr>
          <p:cNvGrpSpPr/>
          <p:nvPr userDrawn="1"/>
        </p:nvGrpSpPr>
        <p:grpSpPr>
          <a:xfrm>
            <a:off x="7554044" y="3586399"/>
            <a:ext cx="1314192" cy="899431"/>
            <a:chOff x="3149013" y="545879"/>
            <a:chExt cx="2562482" cy="1753760"/>
          </a:xfrm>
        </p:grpSpPr>
        <p:sp>
          <p:nvSpPr>
            <p:cNvPr id="57" name="Parallelogram 89">
              <a:extLst>
                <a:ext uri="{FF2B5EF4-FFF2-40B4-BE49-F238E27FC236}">
                  <a16:creationId xmlns:a16="http://schemas.microsoft.com/office/drawing/2014/main" id="{C2ECB13E-C1CD-8224-33A0-06FAB34CD128}"/>
                </a:ext>
              </a:extLst>
            </p:cNvPr>
            <p:cNvSpPr/>
            <p:nvPr/>
          </p:nvSpPr>
          <p:spPr>
            <a:xfrm rot="1348609">
              <a:off x="3149013" y="740553"/>
              <a:ext cx="2485528" cy="906523"/>
            </a:xfrm>
            <a:custGeom>
              <a:avLst/>
              <a:gdLst>
                <a:gd name="connsiteX0" fmla="*/ 0 w 2081023"/>
                <a:gd name="connsiteY0" fmla="*/ 573654 h 573654"/>
                <a:gd name="connsiteX1" fmla="*/ 573459 w 2081023"/>
                <a:gd name="connsiteY1" fmla="*/ 0 h 573654"/>
                <a:gd name="connsiteX2" fmla="*/ 2081023 w 2081023"/>
                <a:gd name="connsiteY2" fmla="*/ 0 h 573654"/>
                <a:gd name="connsiteX3" fmla="*/ 1507564 w 2081023"/>
                <a:gd name="connsiteY3" fmla="*/ 573654 h 573654"/>
                <a:gd name="connsiteX4" fmla="*/ 0 w 2081023"/>
                <a:gd name="connsiteY4" fmla="*/ 573654 h 573654"/>
                <a:gd name="connsiteX0" fmla="*/ 0 w 2081023"/>
                <a:gd name="connsiteY0" fmla="*/ 573654 h 758991"/>
                <a:gd name="connsiteX1" fmla="*/ 573459 w 2081023"/>
                <a:gd name="connsiteY1" fmla="*/ 0 h 758991"/>
                <a:gd name="connsiteX2" fmla="*/ 2081023 w 2081023"/>
                <a:gd name="connsiteY2" fmla="*/ 0 h 758991"/>
                <a:gd name="connsiteX3" fmla="*/ 1591117 w 2081023"/>
                <a:gd name="connsiteY3" fmla="*/ 758991 h 758991"/>
                <a:gd name="connsiteX4" fmla="*/ 0 w 2081023"/>
                <a:gd name="connsiteY4" fmla="*/ 573654 h 7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023" h="758991">
                  <a:moveTo>
                    <a:pt x="0" y="573654"/>
                  </a:moveTo>
                  <a:lnTo>
                    <a:pt x="573459" y="0"/>
                  </a:lnTo>
                  <a:lnTo>
                    <a:pt x="2081023" y="0"/>
                  </a:lnTo>
                  <a:lnTo>
                    <a:pt x="1591117" y="758991"/>
                  </a:lnTo>
                  <a:lnTo>
                    <a:pt x="0" y="573654"/>
                  </a:lnTo>
                  <a:close/>
                </a:path>
              </a:pathLst>
            </a:custGeom>
            <a:solidFill>
              <a:srgbClr val="595959"/>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58" name="Group 57">
              <a:extLst>
                <a:ext uri="{FF2B5EF4-FFF2-40B4-BE49-F238E27FC236}">
                  <a16:creationId xmlns:a16="http://schemas.microsoft.com/office/drawing/2014/main" id="{1F3D9263-9F5A-502D-E25F-67654D389C7E}"/>
                </a:ext>
              </a:extLst>
            </p:cNvPr>
            <p:cNvGrpSpPr/>
            <p:nvPr/>
          </p:nvGrpSpPr>
          <p:grpSpPr>
            <a:xfrm>
              <a:off x="3157202" y="545879"/>
              <a:ext cx="2554293" cy="1753760"/>
              <a:chOff x="3157203" y="545879"/>
              <a:chExt cx="2554292" cy="1753760"/>
            </a:xfrm>
          </p:grpSpPr>
          <p:sp>
            <p:nvSpPr>
              <p:cNvPr id="59" name="Freeform: Shape 58">
                <a:extLst>
                  <a:ext uri="{FF2B5EF4-FFF2-40B4-BE49-F238E27FC236}">
                    <a16:creationId xmlns:a16="http://schemas.microsoft.com/office/drawing/2014/main" id="{6F87A82D-D2BA-01C8-9469-2FC950EAD6AA}"/>
                  </a:ext>
                </a:extLst>
              </p:cNvPr>
              <p:cNvSpPr/>
              <p:nvPr/>
            </p:nvSpPr>
            <p:spPr>
              <a:xfrm>
                <a:off x="3157203" y="932790"/>
                <a:ext cx="1658600" cy="1363088"/>
              </a:xfrm>
              <a:custGeom>
                <a:avLst/>
                <a:gdLst>
                  <a:gd name="connsiteX0" fmla="*/ 0 w 1658600"/>
                  <a:gd name="connsiteY0" fmla="*/ 0 h 1363088"/>
                  <a:gd name="connsiteX1" fmla="*/ 1658600 w 1658600"/>
                  <a:gd name="connsiteY1" fmla="*/ 686318 h 1363088"/>
                  <a:gd name="connsiteX2" fmla="*/ 1658600 w 1658600"/>
                  <a:gd name="connsiteY2" fmla="*/ 1363088 h 1363088"/>
                  <a:gd name="connsiteX3" fmla="*/ 0 w 1658600"/>
                  <a:gd name="connsiteY3" fmla="*/ 675467 h 1363088"/>
                  <a:gd name="connsiteX4" fmla="*/ 0 w 1658600"/>
                  <a:gd name="connsiteY4" fmla="*/ 0 h 136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63088">
                    <a:moveTo>
                      <a:pt x="0" y="0"/>
                    </a:moveTo>
                    <a:lnTo>
                      <a:pt x="1658600" y="686318"/>
                    </a:lnTo>
                    <a:lnTo>
                      <a:pt x="1658600" y="1363088"/>
                    </a:lnTo>
                    <a:lnTo>
                      <a:pt x="0" y="675467"/>
                    </a:lnTo>
                    <a:lnTo>
                      <a:pt x="0" y="0"/>
                    </a:lnTo>
                    <a:close/>
                  </a:path>
                </a:pathLst>
              </a:custGeom>
              <a:solidFill>
                <a:srgbClr val="595959"/>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60" name="Freeform: Shape 59">
                <a:extLst>
                  <a:ext uri="{FF2B5EF4-FFF2-40B4-BE49-F238E27FC236}">
                    <a16:creationId xmlns:a16="http://schemas.microsoft.com/office/drawing/2014/main" id="{234659E9-A4F8-BF3A-108F-24C4B792828D}"/>
                  </a:ext>
                </a:extLst>
              </p:cNvPr>
              <p:cNvSpPr/>
              <p:nvPr/>
            </p:nvSpPr>
            <p:spPr>
              <a:xfrm>
                <a:off x="3157203" y="932790"/>
                <a:ext cx="1658600" cy="1356951"/>
              </a:xfrm>
              <a:custGeom>
                <a:avLst/>
                <a:gdLst>
                  <a:gd name="connsiteX0" fmla="*/ 0 w 1658600"/>
                  <a:gd name="connsiteY0" fmla="*/ 0 h 1356951"/>
                  <a:gd name="connsiteX1" fmla="*/ 1658600 w 1658600"/>
                  <a:gd name="connsiteY1" fmla="*/ 673149 h 1356951"/>
                  <a:gd name="connsiteX2" fmla="*/ 1658600 w 1658600"/>
                  <a:gd name="connsiteY2" fmla="*/ 1356951 h 1356951"/>
                  <a:gd name="connsiteX3" fmla="*/ 782451 w 1658600"/>
                  <a:gd name="connsiteY3" fmla="*/ 992375 h 1356951"/>
                  <a:gd name="connsiteX4" fmla="*/ 0 w 1658600"/>
                  <a:gd name="connsiteY4" fmla="*/ 0 h 13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56951">
                    <a:moveTo>
                      <a:pt x="0" y="0"/>
                    </a:moveTo>
                    <a:lnTo>
                      <a:pt x="1658600" y="673149"/>
                    </a:lnTo>
                    <a:lnTo>
                      <a:pt x="1658600" y="1356951"/>
                    </a:lnTo>
                    <a:lnTo>
                      <a:pt x="782451" y="992375"/>
                    </a:lnTo>
                    <a:lnTo>
                      <a:pt x="0"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61" name="Freeform: Shape 60">
                <a:extLst>
                  <a:ext uri="{FF2B5EF4-FFF2-40B4-BE49-F238E27FC236}">
                    <a16:creationId xmlns:a16="http://schemas.microsoft.com/office/drawing/2014/main" id="{191B49FE-0383-D5E3-6459-A8CCDDCEFBC4}"/>
                  </a:ext>
                </a:extLst>
              </p:cNvPr>
              <p:cNvSpPr/>
              <p:nvPr/>
            </p:nvSpPr>
            <p:spPr>
              <a:xfrm>
                <a:off x="4815803" y="1248478"/>
                <a:ext cx="895692" cy="1051161"/>
              </a:xfrm>
              <a:custGeom>
                <a:avLst/>
                <a:gdLst>
                  <a:gd name="connsiteX0" fmla="*/ 895692 w 895692"/>
                  <a:gd name="connsiteY0" fmla="*/ 0 h 1051161"/>
                  <a:gd name="connsiteX1" fmla="*/ 895692 w 895692"/>
                  <a:gd name="connsiteY1" fmla="*/ 638822 h 1051161"/>
                  <a:gd name="connsiteX2" fmla="*/ 0 w 895692"/>
                  <a:gd name="connsiteY2" fmla="*/ 1051161 h 1051161"/>
                  <a:gd name="connsiteX3" fmla="*/ 0 w 895692"/>
                  <a:gd name="connsiteY3" fmla="*/ 370632 h 1051161"/>
                  <a:gd name="connsiteX4" fmla="*/ 895692 w 895692"/>
                  <a:gd name="connsiteY4" fmla="*/ 0 h 105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2" h="1051161">
                    <a:moveTo>
                      <a:pt x="895692" y="0"/>
                    </a:moveTo>
                    <a:lnTo>
                      <a:pt x="895692" y="638822"/>
                    </a:lnTo>
                    <a:lnTo>
                      <a:pt x="0" y="1051161"/>
                    </a:lnTo>
                    <a:lnTo>
                      <a:pt x="0" y="370632"/>
                    </a:lnTo>
                    <a:lnTo>
                      <a:pt x="895692" y="0"/>
                    </a:lnTo>
                    <a:close/>
                  </a:path>
                </a:pathLst>
              </a:custGeom>
              <a:solidFill>
                <a:srgbClr val="595959"/>
              </a:solidFill>
              <a:ln w="59322" cap="flat">
                <a:noFill/>
                <a:prstDash val="solid"/>
                <a:miter/>
              </a:ln>
              <a:effectLst/>
            </p:spPr>
            <p:txBody>
              <a:bodyPr wrap="square" rtlCol="0" anchor="ctr">
                <a:noAutofit/>
              </a:bodyPr>
              <a:lstStyle/>
              <a:p>
                <a:endParaRPr lang="en-US">
                  <a:solidFill>
                    <a:schemeClr val="tx1">
                      <a:lumMod val="85000"/>
                      <a:lumOff val="15000"/>
                    </a:schemeClr>
                  </a:solidFill>
                </a:endParaRPr>
              </a:p>
            </p:txBody>
          </p:sp>
          <p:sp>
            <p:nvSpPr>
              <p:cNvPr id="62" name="Freeform: Shape 61">
                <a:extLst>
                  <a:ext uri="{FF2B5EF4-FFF2-40B4-BE49-F238E27FC236}">
                    <a16:creationId xmlns:a16="http://schemas.microsoft.com/office/drawing/2014/main" id="{09EFDFE5-2964-2D5C-DB7C-D4C50E620CC8}"/>
                  </a:ext>
                </a:extLst>
              </p:cNvPr>
              <p:cNvSpPr/>
              <p:nvPr/>
            </p:nvSpPr>
            <p:spPr>
              <a:xfrm>
                <a:off x="4815803" y="1248479"/>
                <a:ext cx="895691" cy="1049897"/>
              </a:xfrm>
              <a:custGeom>
                <a:avLst/>
                <a:gdLst>
                  <a:gd name="connsiteX0" fmla="*/ 895691 w 895691"/>
                  <a:gd name="connsiteY0" fmla="*/ 0 h 1049897"/>
                  <a:gd name="connsiteX1" fmla="*/ 492640 w 895691"/>
                  <a:gd name="connsiteY1" fmla="*/ 822465 h 1049897"/>
                  <a:gd name="connsiteX2" fmla="*/ 0 w 895691"/>
                  <a:gd name="connsiteY2" fmla="*/ 1049897 h 1049897"/>
                  <a:gd name="connsiteX3" fmla="*/ 0 w 895691"/>
                  <a:gd name="connsiteY3" fmla="*/ 370631 h 1049897"/>
                  <a:gd name="connsiteX4" fmla="*/ 895691 w 895691"/>
                  <a:gd name="connsiteY4" fmla="*/ 0 h 104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1" h="1049897">
                    <a:moveTo>
                      <a:pt x="895691" y="0"/>
                    </a:moveTo>
                    <a:lnTo>
                      <a:pt x="492640" y="822465"/>
                    </a:lnTo>
                    <a:lnTo>
                      <a:pt x="0" y="1049897"/>
                    </a:lnTo>
                    <a:lnTo>
                      <a:pt x="0" y="370631"/>
                    </a:lnTo>
                    <a:lnTo>
                      <a:pt x="895691"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63" name="Group 62">
                <a:extLst>
                  <a:ext uri="{FF2B5EF4-FFF2-40B4-BE49-F238E27FC236}">
                    <a16:creationId xmlns:a16="http://schemas.microsoft.com/office/drawing/2014/main" id="{DCE688E3-8EB8-F608-A52A-34F6741A70F5}"/>
                  </a:ext>
                </a:extLst>
              </p:cNvPr>
              <p:cNvGrpSpPr/>
              <p:nvPr/>
            </p:nvGrpSpPr>
            <p:grpSpPr>
              <a:xfrm>
                <a:off x="3680971" y="545879"/>
                <a:ext cx="1752185" cy="1017783"/>
                <a:chOff x="7910588" y="2231573"/>
                <a:chExt cx="1467028" cy="852145"/>
              </a:xfrm>
            </p:grpSpPr>
            <p:grpSp>
              <p:nvGrpSpPr>
                <p:cNvPr id="64" name="Group 63">
                  <a:extLst>
                    <a:ext uri="{FF2B5EF4-FFF2-40B4-BE49-F238E27FC236}">
                      <a16:creationId xmlns:a16="http://schemas.microsoft.com/office/drawing/2014/main" id="{8187B18C-F7E7-8508-7107-41BC7CD1EC36}"/>
                    </a:ext>
                  </a:extLst>
                </p:cNvPr>
                <p:cNvGrpSpPr/>
                <p:nvPr/>
              </p:nvGrpSpPr>
              <p:grpSpPr>
                <a:xfrm>
                  <a:off x="7910588" y="2231573"/>
                  <a:ext cx="820695" cy="567859"/>
                  <a:chOff x="7910588" y="2231573"/>
                  <a:chExt cx="820695" cy="567859"/>
                </a:xfrm>
              </p:grpSpPr>
              <p:sp>
                <p:nvSpPr>
                  <p:cNvPr id="70" name="Rectangle 311">
                    <a:extLst>
                      <a:ext uri="{FF2B5EF4-FFF2-40B4-BE49-F238E27FC236}">
                        <a16:creationId xmlns:a16="http://schemas.microsoft.com/office/drawing/2014/main" id="{278569D6-8F73-8701-CC37-5483025CEE9B}"/>
                      </a:ext>
                    </a:extLst>
                  </p:cNvPr>
                  <p:cNvSpPr/>
                  <p:nvPr/>
                </p:nvSpPr>
                <p:spPr>
                  <a:xfrm rot="17539879">
                    <a:off x="8235061" y="2303210"/>
                    <a:ext cx="329297" cy="663147"/>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68367">
                        <a:moveTo>
                          <a:pt x="0" y="0"/>
                        </a:moveTo>
                        <a:lnTo>
                          <a:pt x="410179" y="172770"/>
                        </a:lnTo>
                        <a:lnTo>
                          <a:pt x="406972" y="768367"/>
                        </a:lnTo>
                        <a:lnTo>
                          <a:pt x="0" y="768367"/>
                        </a:lnTo>
                        <a:lnTo>
                          <a:pt x="0" y="0"/>
                        </a:lnTo>
                        <a:close/>
                      </a:path>
                    </a:pathLst>
                  </a:custGeom>
                  <a:gradFill flip="none" rotWithShape="1">
                    <a:gsLst>
                      <a:gs pos="29000">
                        <a:schemeClr val="tx1">
                          <a:alpha val="0"/>
                        </a:schemeClr>
                      </a:gs>
                      <a:gs pos="100000">
                        <a:schemeClr val="tx1">
                          <a:alpha val="30000"/>
                        </a:schemeClr>
                      </a:gs>
                    </a:gsLst>
                    <a:lin ang="18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71" name="Group 70">
                    <a:extLst>
                      <a:ext uri="{FF2B5EF4-FFF2-40B4-BE49-F238E27FC236}">
                        <a16:creationId xmlns:a16="http://schemas.microsoft.com/office/drawing/2014/main" id="{AA6D51A5-8422-6C67-2ABD-F52777EDE1CA}"/>
                      </a:ext>
                    </a:extLst>
                  </p:cNvPr>
                  <p:cNvGrpSpPr/>
                  <p:nvPr/>
                </p:nvGrpSpPr>
                <p:grpSpPr>
                  <a:xfrm>
                    <a:off x="7910588" y="2231573"/>
                    <a:ext cx="597883" cy="465238"/>
                    <a:chOff x="2462357" y="3039019"/>
                    <a:chExt cx="1285586" cy="1010376"/>
                  </a:xfrm>
                </p:grpSpPr>
                <p:sp>
                  <p:nvSpPr>
                    <p:cNvPr id="72" name="Freeform: Shape 71">
                      <a:extLst>
                        <a:ext uri="{FF2B5EF4-FFF2-40B4-BE49-F238E27FC236}">
                          <a16:creationId xmlns:a16="http://schemas.microsoft.com/office/drawing/2014/main" id="{DC4AEDED-F6F6-BF52-698B-9C9B09F78218}"/>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rgbClr val="404040"/>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73" name="Freeform: Shape 72">
                      <a:extLst>
                        <a:ext uri="{FF2B5EF4-FFF2-40B4-BE49-F238E27FC236}">
                          <a16:creationId xmlns:a16="http://schemas.microsoft.com/office/drawing/2014/main" id="{6FC273DE-7A2C-7829-AD02-855129524A31}"/>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nvGrpSpPr>
                <p:cNvPr id="65" name="Group 64">
                  <a:extLst>
                    <a:ext uri="{FF2B5EF4-FFF2-40B4-BE49-F238E27FC236}">
                      <a16:creationId xmlns:a16="http://schemas.microsoft.com/office/drawing/2014/main" id="{79138628-5208-3CBF-526F-420EB681E969}"/>
                    </a:ext>
                  </a:extLst>
                </p:cNvPr>
                <p:cNvGrpSpPr/>
                <p:nvPr/>
              </p:nvGrpSpPr>
              <p:grpSpPr>
                <a:xfrm>
                  <a:off x="8560611" y="2519706"/>
                  <a:ext cx="817005" cy="564012"/>
                  <a:chOff x="8560611" y="2519706"/>
                  <a:chExt cx="817005" cy="564012"/>
                </a:xfrm>
              </p:grpSpPr>
              <p:sp>
                <p:nvSpPr>
                  <p:cNvPr id="66" name="Rectangle 311">
                    <a:extLst>
                      <a:ext uri="{FF2B5EF4-FFF2-40B4-BE49-F238E27FC236}">
                        <a16:creationId xmlns:a16="http://schemas.microsoft.com/office/drawing/2014/main" id="{C95BFA97-4A35-D2B0-3140-DD02CEC6D755}"/>
                      </a:ext>
                    </a:extLst>
                  </p:cNvPr>
                  <p:cNvSpPr/>
                  <p:nvPr/>
                </p:nvSpPr>
                <p:spPr>
                  <a:xfrm rot="17539879">
                    <a:off x="8877134" y="2583237"/>
                    <a:ext cx="329297" cy="671666"/>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5306 w 410179"/>
                      <a:gd name="connsiteY4" fmla="*/ 431038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5306 w 410179"/>
                      <a:gd name="connsiteY3" fmla="*/ 431038 h 768367"/>
                      <a:gd name="connsiteX4" fmla="*/ 0 w 410179"/>
                      <a:gd name="connsiteY4" fmla="*/ 0 h 768367"/>
                      <a:gd name="connsiteX0" fmla="*/ 0 w 410179"/>
                      <a:gd name="connsiteY0" fmla="*/ 0 h 782790"/>
                      <a:gd name="connsiteX1" fmla="*/ 410179 w 410179"/>
                      <a:gd name="connsiteY1" fmla="*/ 172770 h 782790"/>
                      <a:gd name="connsiteX2" fmla="*/ 405768 w 410179"/>
                      <a:gd name="connsiteY2" fmla="*/ 782790 h 782790"/>
                      <a:gd name="connsiteX3" fmla="*/ 5306 w 410179"/>
                      <a:gd name="connsiteY3" fmla="*/ 431038 h 782790"/>
                      <a:gd name="connsiteX4" fmla="*/ 0 w 410179"/>
                      <a:gd name="connsiteY4" fmla="*/ 0 h 782790"/>
                      <a:gd name="connsiteX0" fmla="*/ 0 w 410179"/>
                      <a:gd name="connsiteY0" fmla="*/ 0 h 792992"/>
                      <a:gd name="connsiteX1" fmla="*/ 410179 w 410179"/>
                      <a:gd name="connsiteY1" fmla="*/ 172770 h 792992"/>
                      <a:gd name="connsiteX2" fmla="*/ 406553 w 410179"/>
                      <a:gd name="connsiteY2" fmla="*/ 792992 h 792992"/>
                      <a:gd name="connsiteX3" fmla="*/ 5306 w 410179"/>
                      <a:gd name="connsiteY3" fmla="*/ 431038 h 792992"/>
                      <a:gd name="connsiteX4" fmla="*/ 0 w 410179"/>
                      <a:gd name="connsiteY4" fmla="*/ 0 h 792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92992">
                        <a:moveTo>
                          <a:pt x="0" y="0"/>
                        </a:moveTo>
                        <a:lnTo>
                          <a:pt x="410179" y="172770"/>
                        </a:lnTo>
                        <a:cubicBezTo>
                          <a:pt x="408709" y="376110"/>
                          <a:pt x="408023" y="589652"/>
                          <a:pt x="406553" y="792992"/>
                        </a:cubicBezTo>
                        <a:lnTo>
                          <a:pt x="5306" y="431038"/>
                        </a:lnTo>
                        <a:cubicBezTo>
                          <a:pt x="3537" y="287359"/>
                          <a:pt x="1769" y="143679"/>
                          <a:pt x="0" y="0"/>
                        </a:cubicBezTo>
                        <a:close/>
                      </a:path>
                    </a:pathLst>
                  </a:custGeom>
                  <a:gradFill flip="none" rotWithShape="1">
                    <a:gsLst>
                      <a:gs pos="21000">
                        <a:schemeClr val="tx1">
                          <a:alpha val="0"/>
                        </a:schemeClr>
                      </a:gs>
                      <a:gs pos="100000">
                        <a:schemeClr val="tx1">
                          <a:alpha val="3000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67" name="Group 66">
                    <a:extLst>
                      <a:ext uri="{FF2B5EF4-FFF2-40B4-BE49-F238E27FC236}">
                        <a16:creationId xmlns:a16="http://schemas.microsoft.com/office/drawing/2014/main" id="{B3DECDF4-E062-5090-E643-F96C51FB7FB7}"/>
                      </a:ext>
                    </a:extLst>
                  </p:cNvPr>
                  <p:cNvGrpSpPr/>
                  <p:nvPr/>
                </p:nvGrpSpPr>
                <p:grpSpPr>
                  <a:xfrm>
                    <a:off x="8560611" y="2519706"/>
                    <a:ext cx="597883" cy="465238"/>
                    <a:chOff x="2462357" y="3039019"/>
                    <a:chExt cx="1285586" cy="1010376"/>
                  </a:xfrm>
                </p:grpSpPr>
                <p:sp>
                  <p:nvSpPr>
                    <p:cNvPr id="68" name="Freeform: Shape 67">
                      <a:extLst>
                        <a:ext uri="{FF2B5EF4-FFF2-40B4-BE49-F238E27FC236}">
                          <a16:creationId xmlns:a16="http://schemas.microsoft.com/office/drawing/2014/main" id="{F4B1F61D-24F7-E85C-527F-7D133EFAF4C8}"/>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rgbClr val="404040"/>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69" name="Freeform: Shape 68">
                      <a:extLst>
                        <a:ext uri="{FF2B5EF4-FFF2-40B4-BE49-F238E27FC236}">
                          <a16:creationId xmlns:a16="http://schemas.microsoft.com/office/drawing/2014/main" id="{54F07DDF-2BD3-0593-DF78-CA7ED5C5B0BB}"/>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grpSp>
      </p:grpSp>
      <p:grpSp>
        <p:nvGrpSpPr>
          <p:cNvPr id="74" name="Group 73">
            <a:extLst>
              <a:ext uri="{FF2B5EF4-FFF2-40B4-BE49-F238E27FC236}">
                <a16:creationId xmlns:a16="http://schemas.microsoft.com/office/drawing/2014/main" id="{31974167-DBCE-D772-54AB-F45C130B5F74}"/>
              </a:ext>
            </a:extLst>
          </p:cNvPr>
          <p:cNvGrpSpPr/>
          <p:nvPr userDrawn="1"/>
        </p:nvGrpSpPr>
        <p:grpSpPr>
          <a:xfrm>
            <a:off x="7554044" y="2867940"/>
            <a:ext cx="1314192" cy="899431"/>
            <a:chOff x="3149013" y="545879"/>
            <a:chExt cx="2562482" cy="1753760"/>
          </a:xfrm>
        </p:grpSpPr>
        <p:sp>
          <p:nvSpPr>
            <p:cNvPr id="75" name="Parallelogram 89">
              <a:extLst>
                <a:ext uri="{FF2B5EF4-FFF2-40B4-BE49-F238E27FC236}">
                  <a16:creationId xmlns:a16="http://schemas.microsoft.com/office/drawing/2014/main" id="{6AA5AA5D-17F6-06E1-F234-DD2E8E310161}"/>
                </a:ext>
              </a:extLst>
            </p:cNvPr>
            <p:cNvSpPr/>
            <p:nvPr/>
          </p:nvSpPr>
          <p:spPr>
            <a:xfrm rot="1348609">
              <a:off x="3149013" y="740553"/>
              <a:ext cx="2485528" cy="906523"/>
            </a:xfrm>
            <a:custGeom>
              <a:avLst/>
              <a:gdLst>
                <a:gd name="connsiteX0" fmla="*/ 0 w 2081023"/>
                <a:gd name="connsiteY0" fmla="*/ 573654 h 573654"/>
                <a:gd name="connsiteX1" fmla="*/ 573459 w 2081023"/>
                <a:gd name="connsiteY1" fmla="*/ 0 h 573654"/>
                <a:gd name="connsiteX2" fmla="*/ 2081023 w 2081023"/>
                <a:gd name="connsiteY2" fmla="*/ 0 h 573654"/>
                <a:gd name="connsiteX3" fmla="*/ 1507564 w 2081023"/>
                <a:gd name="connsiteY3" fmla="*/ 573654 h 573654"/>
                <a:gd name="connsiteX4" fmla="*/ 0 w 2081023"/>
                <a:gd name="connsiteY4" fmla="*/ 573654 h 573654"/>
                <a:gd name="connsiteX0" fmla="*/ 0 w 2081023"/>
                <a:gd name="connsiteY0" fmla="*/ 573654 h 758991"/>
                <a:gd name="connsiteX1" fmla="*/ 573459 w 2081023"/>
                <a:gd name="connsiteY1" fmla="*/ 0 h 758991"/>
                <a:gd name="connsiteX2" fmla="*/ 2081023 w 2081023"/>
                <a:gd name="connsiteY2" fmla="*/ 0 h 758991"/>
                <a:gd name="connsiteX3" fmla="*/ 1591117 w 2081023"/>
                <a:gd name="connsiteY3" fmla="*/ 758991 h 758991"/>
                <a:gd name="connsiteX4" fmla="*/ 0 w 2081023"/>
                <a:gd name="connsiteY4" fmla="*/ 573654 h 7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023" h="758991">
                  <a:moveTo>
                    <a:pt x="0" y="573654"/>
                  </a:moveTo>
                  <a:lnTo>
                    <a:pt x="573459" y="0"/>
                  </a:lnTo>
                  <a:lnTo>
                    <a:pt x="2081023" y="0"/>
                  </a:lnTo>
                  <a:lnTo>
                    <a:pt x="1591117" y="758991"/>
                  </a:lnTo>
                  <a:lnTo>
                    <a:pt x="0" y="573654"/>
                  </a:lnTo>
                  <a:close/>
                </a:path>
              </a:pathLst>
            </a:custGeom>
            <a:solidFill>
              <a:srgbClr val="7A3E4C"/>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76" name="Group 75">
              <a:extLst>
                <a:ext uri="{FF2B5EF4-FFF2-40B4-BE49-F238E27FC236}">
                  <a16:creationId xmlns:a16="http://schemas.microsoft.com/office/drawing/2014/main" id="{C2D2057D-92D8-D82C-654D-BD21B125B6E1}"/>
                </a:ext>
              </a:extLst>
            </p:cNvPr>
            <p:cNvGrpSpPr/>
            <p:nvPr/>
          </p:nvGrpSpPr>
          <p:grpSpPr>
            <a:xfrm>
              <a:off x="3157202" y="545879"/>
              <a:ext cx="2554293" cy="1753760"/>
              <a:chOff x="3157203" y="545879"/>
              <a:chExt cx="2554292" cy="1753760"/>
            </a:xfrm>
          </p:grpSpPr>
          <p:sp>
            <p:nvSpPr>
              <p:cNvPr id="77" name="Freeform: Shape 76">
                <a:extLst>
                  <a:ext uri="{FF2B5EF4-FFF2-40B4-BE49-F238E27FC236}">
                    <a16:creationId xmlns:a16="http://schemas.microsoft.com/office/drawing/2014/main" id="{AFB0F07D-C669-F168-3E7B-64A1E9879329}"/>
                  </a:ext>
                </a:extLst>
              </p:cNvPr>
              <p:cNvSpPr/>
              <p:nvPr/>
            </p:nvSpPr>
            <p:spPr>
              <a:xfrm>
                <a:off x="3157203" y="932790"/>
                <a:ext cx="1658600" cy="1363088"/>
              </a:xfrm>
              <a:custGeom>
                <a:avLst/>
                <a:gdLst>
                  <a:gd name="connsiteX0" fmla="*/ 0 w 1658600"/>
                  <a:gd name="connsiteY0" fmla="*/ 0 h 1363088"/>
                  <a:gd name="connsiteX1" fmla="*/ 1658600 w 1658600"/>
                  <a:gd name="connsiteY1" fmla="*/ 686318 h 1363088"/>
                  <a:gd name="connsiteX2" fmla="*/ 1658600 w 1658600"/>
                  <a:gd name="connsiteY2" fmla="*/ 1363088 h 1363088"/>
                  <a:gd name="connsiteX3" fmla="*/ 0 w 1658600"/>
                  <a:gd name="connsiteY3" fmla="*/ 675467 h 1363088"/>
                  <a:gd name="connsiteX4" fmla="*/ 0 w 1658600"/>
                  <a:gd name="connsiteY4" fmla="*/ 0 h 136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63088">
                    <a:moveTo>
                      <a:pt x="0" y="0"/>
                    </a:moveTo>
                    <a:lnTo>
                      <a:pt x="1658600" y="686318"/>
                    </a:lnTo>
                    <a:lnTo>
                      <a:pt x="1658600" y="1363088"/>
                    </a:lnTo>
                    <a:lnTo>
                      <a:pt x="0" y="675467"/>
                    </a:lnTo>
                    <a:lnTo>
                      <a:pt x="0" y="0"/>
                    </a:lnTo>
                    <a:close/>
                  </a:path>
                </a:pathLst>
              </a:custGeom>
              <a:solidFill>
                <a:schemeClr val="accent1"/>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78" name="Freeform: Shape 77">
                <a:extLst>
                  <a:ext uri="{FF2B5EF4-FFF2-40B4-BE49-F238E27FC236}">
                    <a16:creationId xmlns:a16="http://schemas.microsoft.com/office/drawing/2014/main" id="{08B22A0E-074E-5B12-7B6A-6866AB5DFA6D}"/>
                  </a:ext>
                </a:extLst>
              </p:cNvPr>
              <p:cNvSpPr/>
              <p:nvPr/>
            </p:nvSpPr>
            <p:spPr>
              <a:xfrm>
                <a:off x="3157203" y="932790"/>
                <a:ext cx="1658600" cy="1356951"/>
              </a:xfrm>
              <a:custGeom>
                <a:avLst/>
                <a:gdLst>
                  <a:gd name="connsiteX0" fmla="*/ 0 w 1658600"/>
                  <a:gd name="connsiteY0" fmla="*/ 0 h 1356951"/>
                  <a:gd name="connsiteX1" fmla="*/ 1658600 w 1658600"/>
                  <a:gd name="connsiteY1" fmla="*/ 673149 h 1356951"/>
                  <a:gd name="connsiteX2" fmla="*/ 1658600 w 1658600"/>
                  <a:gd name="connsiteY2" fmla="*/ 1356951 h 1356951"/>
                  <a:gd name="connsiteX3" fmla="*/ 782451 w 1658600"/>
                  <a:gd name="connsiteY3" fmla="*/ 992375 h 1356951"/>
                  <a:gd name="connsiteX4" fmla="*/ 0 w 1658600"/>
                  <a:gd name="connsiteY4" fmla="*/ 0 h 13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56951">
                    <a:moveTo>
                      <a:pt x="0" y="0"/>
                    </a:moveTo>
                    <a:lnTo>
                      <a:pt x="1658600" y="673149"/>
                    </a:lnTo>
                    <a:lnTo>
                      <a:pt x="1658600" y="1356951"/>
                    </a:lnTo>
                    <a:lnTo>
                      <a:pt x="782451" y="992375"/>
                    </a:lnTo>
                    <a:lnTo>
                      <a:pt x="0"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79" name="Freeform: Shape 78">
                <a:extLst>
                  <a:ext uri="{FF2B5EF4-FFF2-40B4-BE49-F238E27FC236}">
                    <a16:creationId xmlns:a16="http://schemas.microsoft.com/office/drawing/2014/main" id="{8E219EC5-5E12-7417-F0B7-B0AF00A21EF5}"/>
                  </a:ext>
                </a:extLst>
              </p:cNvPr>
              <p:cNvSpPr/>
              <p:nvPr/>
            </p:nvSpPr>
            <p:spPr>
              <a:xfrm>
                <a:off x="4815803" y="1248478"/>
                <a:ext cx="895692" cy="1051161"/>
              </a:xfrm>
              <a:custGeom>
                <a:avLst/>
                <a:gdLst>
                  <a:gd name="connsiteX0" fmla="*/ 895692 w 895692"/>
                  <a:gd name="connsiteY0" fmla="*/ 0 h 1051161"/>
                  <a:gd name="connsiteX1" fmla="*/ 895692 w 895692"/>
                  <a:gd name="connsiteY1" fmla="*/ 638822 h 1051161"/>
                  <a:gd name="connsiteX2" fmla="*/ 0 w 895692"/>
                  <a:gd name="connsiteY2" fmla="*/ 1051161 h 1051161"/>
                  <a:gd name="connsiteX3" fmla="*/ 0 w 895692"/>
                  <a:gd name="connsiteY3" fmla="*/ 370632 h 1051161"/>
                  <a:gd name="connsiteX4" fmla="*/ 895692 w 895692"/>
                  <a:gd name="connsiteY4" fmla="*/ 0 h 105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2" h="1051161">
                    <a:moveTo>
                      <a:pt x="895692" y="0"/>
                    </a:moveTo>
                    <a:lnTo>
                      <a:pt x="895692" y="638822"/>
                    </a:lnTo>
                    <a:lnTo>
                      <a:pt x="0" y="1051161"/>
                    </a:lnTo>
                    <a:lnTo>
                      <a:pt x="0" y="370632"/>
                    </a:lnTo>
                    <a:lnTo>
                      <a:pt x="895692" y="0"/>
                    </a:lnTo>
                    <a:close/>
                  </a:path>
                </a:pathLst>
              </a:custGeom>
              <a:solidFill>
                <a:schemeClr val="accent1"/>
              </a:solidFill>
              <a:ln w="59322" cap="flat">
                <a:noFill/>
                <a:prstDash val="solid"/>
                <a:miter/>
              </a:ln>
              <a:effectLst/>
            </p:spPr>
            <p:txBody>
              <a:bodyPr wrap="square" rtlCol="0" anchor="ctr">
                <a:noAutofit/>
              </a:bodyPr>
              <a:lstStyle/>
              <a:p>
                <a:endParaRPr lang="en-US">
                  <a:solidFill>
                    <a:schemeClr val="tx1">
                      <a:lumMod val="85000"/>
                      <a:lumOff val="15000"/>
                    </a:schemeClr>
                  </a:solidFill>
                </a:endParaRPr>
              </a:p>
            </p:txBody>
          </p:sp>
          <p:sp>
            <p:nvSpPr>
              <p:cNvPr id="80" name="Freeform: Shape 79">
                <a:extLst>
                  <a:ext uri="{FF2B5EF4-FFF2-40B4-BE49-F238E27FC236}">
                    <a16:creationId xmlns:a16="http://schemas.microsoft.com/office/drawing/2014/main" id="{02520DDD-CAE6-2532-87D8-CF0C2023BE08}"/>
                  </a:ext>
                </a:extLst>
              </p:cNvPr>
              <p:cNvSpPr/>
              <p:nvPr/>
            </p:nvSpPr>
            <p:spPr>
              <a:xfrm>
                <a:off x="4815803" y="1248479"/>
                <a:ext cx="895691" cy="1049897"/>
              </a:xfrm>
              <a:custGeom>
                <a:avLst/>
                <a:gdLst>
                  <a:gd name="connsiteX0" fmla="*/ 895691 w 895691"/>
                  <a:gd name="connsiteY0" fmla="*/ 0 h 1049897"/>
                  <a:gd name="connsiteX1" fmla="*/ 492640 w 895691"/>
                  <a:gd name="connsiteY1" fmla="*/ 822465 h 1049897"/>
                  <a:gd name="connsiteX2" fmla="*/ 0 w 895691"/>
                  <a:gd name="connsiteY2" fmla="*/ 1049897 h 1049897"/>
                  <a:gd name="connsiteX3" fmla="*/ 0 w 895691"/>
                  <a:gd name="connsiteY3" fmla="*/ 370631 h 1049897"/>
                  <a:gd name="connsiteX4" fmla="*/ 895691 w 895691"/>
                  <a:gd name="connsiteY4" fmla="*/ 0 h 104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1" h="1049897">
                    <a:moveTo>
                      <a:pt x="895691" y="0"/>
                    </a:moveTo>
                    <a:lnTo>
                      <a:pt x="492640" y="822465"/>
                    </a:lnTo>
                    <a:lnTo>
                      <a:pt x="0" y="1049897"/>
                    </a:lnTo>
                    <a:lnTo>
                      <a:pt x="0" y="370631"/>
                    </a:lnTo>
                    <a:lnTo>
                      <a:pt x="895691"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81" name="Group 80">
                <a:extLst>
                  <a:ext uri="{FF2B5EF4-FFF2-40B4-BE49-F238E27FC236}">
                    <a16:creationId xmlns:a16="http://schemas.microsoft.com/office/drawing/2014/main" id="{B3D85F17-A06A-C4CF-9E38-EC9D1B8CEEF6}"/>
                  </a:ext>
                </a:extLst>
              </p:cNvPr>
              <p:cNvGrpSpPr/>
              <p:nvPr/>
            </p:nvGrpSpPr>
            <p:grpSpPr>
              <a:xfrm>
                <a:off x="3680971" y="545879"/>
                <a:ext cx="1752185" cy="1017783"/>
                <a:chOff x="7910588" y="2231573"/>
                <a:chExt cx="1467028" cy="852145"/>
              </a:xfrm>
            </p:grpSpPr>
            <p:grpSp>
              <p:nvGrpSpPr>
                <p:cNvPr id="82" name="Group 81">
                  <a:extLst>
                    <a:ext uri="{FF2B5EF4-FFF2-40B4-BE49-F238E27FC236}">
                      <a16:creationId xmlns:a16="http://schemas.microsoft.com/office/drawing/2014/main" id="{9FEC599F-6632-942B-2276-4F3604FC20DB}"/>
                    </a:ext>
                  </a:extLst>
                </p:cNvPr>
                <p:cNvGrpSpPr/>
                <p:nvPr/>
              </p:nvGrpSpPr>
              <p:grpSpPr>
                <a:xfrm>
                  <a:off x="7910588" y="2231573"/>
                  <a:ext cx="820695" cy="567859"/>
                  <a:chOff x="7910588" y="2231573"/>
                  <a:chExt cx="820695" cy="567859"/>
                </a:xfrm>
              </p:grpSpPr>
              <p:sp>
                <p:nvSpPr>
                  <p:cNvPr id="88" name="Rectangle 311">
                    <a:extLst>
                      <a:ext uri="{FF2B5EF4-FFF2-40B4-BE49-F238E27FC236}">
                        <a16:creationId xmlns:a16="http://schemas.microsoft.com/office/drawing/2014/main" id="{0C6E1263-6935-C498-D37E-81DE4F29E47B}"/>
                      </a:ext>
                    </a:extLst>
                  </p:cNvPr>
                  <p:cNvSpPr/>
                  <p:nvPr/>
                </p:nvSpPr>
                <p:spPr>
                  <a:xfrm rot="17539879">
                    <a:off x="8235061" y="2303210"/>
                    <a:ext cx="329297" cy="663147"/>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68367">
                        <a:moveTo>
                          <a:pt x="0" y="0"/>
                        </a:moveTo>
                        <a:lnTo>
                          <a:pt x="410179" y="172770"/>
                        </a:lnTo>
                        <a:lnTo>
                          <a:pt x="406972" y="768367"/>
                        </a:lnTo>
                        <a:lnTo>
                          <a:pt x="0" y="768367"/>
                        </a:lnTo>
                        <a:lnTo>
                          <a:pt x="0" y="0"/>
                        </a:lnTo>
                        <a:close/>
                      </a:path>
                    </a:pathLst>
                  </a:custGeom>
                  <a:gradFill flip="none" rotWithShape="1">
                    <a:gsLst>
                      <a:gs pos="29000">
                        <a:schemeClr val="tx1">
                          <a:alpha val="0"/>
                        </a:schemeClr>
                      </a:gs>
                      <a:gs pos="100000">
                        <a:schemeClr val="tx1">
                          <a:alpha val="30000"/>
                        </a:schemeClr>
                      </a:gs>
                    </a:gsLst>
                    <a:lin ang="18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89" name="Group 88">
                    <a:extLst>
                      <a:ext uri="{FF2B5EF4-FFF2-40B4-BE49-F238E27FC236}">
                        <a16:creationId xmlns:a16="http://schemas.microsoft.com/office/drawing/2014/main" id="{2C41E3BF-F58F-09F4-B0D4-6BE2C98F9760}"/>
                      </a:ext>
                    </a:extLst>
                  </p:cNvPr>
                  <p:cNvGrpSpPr/>
                  <p:nvPr/>
                </p:nvGrpSpPr>
                <p:grpSpPr>
                  <a:xfrm>
                    <a:off x="7910588" y="2231573"/>
                    <a:ext cx="597883" cy="465238"/>
                    <a:chOff x="2462357" y="3039019"/>
                    <a:chExt cx="1285586" cy="1010376"/>
                  </a:xfrm>
                </p:grpSpPr>
                <p:sp>
                  <p:nvSpPr>
                    <p:cNvPr id="90" name="Freeform: Shape 89">
                      <a:extLst>
                        <a:ext uri="{FF2B5EF4-FFF2-40B4-BE49-F238E27FC236}">
                          <a16:creationId xmlns:a16="http://schemas.microsoft.com/office/drawing/2014/main" id="{2C8081BB-C124-6AF4-5F77-FCD336FBD0F2}"/>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chemeClr val="accent1">
                        <a:lumMod val="75000"/>
                      </a:schemeClr>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91" name="Freeform: Shape 90">
                      <a:extLst>
                        <a:ext uri="{FF2B5EF4-FFF2-40B4-BE49-F238E27FC236}">
                          <a16:creationId xmlns:a16="http://schemas.microsoft.com/office/drawing/2014/main" id="{927C3A39-E33C-3803-6880-C43716D7934A}"/>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nvGrpSpPr>
                <p:cNvPr id="83" name="Group 82">
                  <a:extLst>
                    <a:ext uri="{FF2B5EF4-FFF2-40B4-BE49-F238E27FC236}">
                      <a16:creationId xmlns:a16="http://schemas.microsoft.com/office/drawing/2014/main" id="{11EB3120-09CE-7E7E-9C87-E302C6889703}"/>
                    </a:ext>
                  </a:extLst>
                </p:cNvPr>
                <p:cNvGrpSpPr/>
                <p:nvPr/>
              </p:nvGrpSpPr>
              <p:grpSpPr>
                <a:xfrm>
                  <a:off x="8560611" y="2519706"/>
                  <a:ext cx="817005" cy="564012"/>
                  <a:chOff x="8560611" y="2519706"/>
                  <a:chExt cx="817005" cy="564012"/>
                </a:xfrm>
              </p:grpSpPr>
              <p:sp>
                <p:nvSpPr>
                  <p:cNvPr id="84" name="Rectangle 311">
                    <a:extLst>
                      <a:ext uri="{FF2B5EF4-FFF2-40B4-BE49-F238E27FC236}">
                        <a16:creationId xmlns:a16="http://schemas.microsoft.com/office/drawing/2014/main" id="{816A645C-3F74-E91E-5742-90ADBC3954C9}"/>
                      </a:ext>
                    </a:extLst>
                  </p:cNvPr>
                  <p:cNvSpPr/>
                  <p:nvPr/>
                </p:nvSpPr>
                <p:spPr>
                  <a:xfrm rot="17539879">
                    <a:off x="8877134" y="2583237"/>
                    <a:ext cx="329297" cy="671666"/>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5306 w 410179"/>
                      <a:gd name="connsiteY4" fmla="*/ 431038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5306 w 410179"/>
                      <a:gd name="connsiteY3" fmla="*/ 431038 h 768367"/>
                      <a:gd name="connsiteX4" fmla="*/ 0 w 410179"/>
                      <a:gd name="connsiteY4" fmla="*/ 0 h 768367"/>
                      <a:gd name="connsiteX0" fmla="*/ 0 w 410179"/>
                      <a:gd name="connsiteY0" fmla="*/ 0 h 782790"/>
                      <a:gd name="connsiteX1" fmla="*/ 410179 w 410179"/>
                      <a:gd name="connsiteY1" fmla="*/ 172770 h 782790"/>
                      <a:gd name="connsiteX2" fmla="*/ 405768 w 410179"/>
                      <a:gd name="connsiteY2" fmla="*/ 782790 h 782790"/>
                      <a:gd name="connsiteX3" fmla="*/ 5306 w 410179"/>
                      <a:gd name="connsiteY3" fmla="*/ 431038 h 782790"/>
                      <a:gd name="connsiteX4" fmla="*/ 0 w 410179"/>
                      <a:gd name="connsiteY4" fmla="*/ 0 h 782790"/>
                      <a:gd name="connsiteX0" fmla="*/ 0 w 410179"/>
                      <a:gd name="connsiteY0" fmla="*/ 0 h 792992"/>
                      <a:gd name="connsiteX1" fmla="*/ 410179 w 410179"/>
                      <a:gd name="connsiteY1" fmla="*/ 172770 h 792992"/>
                      <a:gd name="connsiteX2" fmla="*/ 406553 w 410179"/>
                      <a:gd name="connsiteY2" fmla="*/ 792992 h 792992"/>
                      <a:gd name="connsiteX3" fmla="*/ 5306 w 410179"/>
                      <a:gd name="connsiteY3" fmla="*/ 431038 h 792992"/>
                      <a:gd name="connsiteX4" fmla="*/ 0 w 410179"/>
                      <a:gd name="connsiteY4" fmla="*/ 0 h 792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92992">
                        <a:moveTo>
                          <a:pt x="0" y="0"/>
                        </a:moveTo>
                        <a:lnTo>
                          <a:pt x="410179" y="172770"/>
                        </a:lnTo>
                        <a:cubicBezTo>
                          <a:pt x="408709" y="376110"/>
                          <a:pt x="408023" y="589652"/>
                          <a:pt x="406553" y="792992"/>
                        </a:cubicBezTo>
                        <a:lnTo>
                          <a:pt x="5306" y="431038"/>
                        </a:lnTo>
                        <a:cubicBezTo>
                          <a:pt x="3537" y="287359"/>
                          <a:pt x="1769" y="143679"/>
                          <a:pt x="0" y="0"/>
                        </a:cubicBezTo>
                        <a:close/>
                      </a:path>
                    </a:pathLst>
                  </a:custGeom>
                  <a:gradFill flip="none" rotWithShape="1">
                    <a:gsLst>
                      <a:gs pos="21000">
                        <a:schemeClr val="tx1">
                          <a:alpha val="0"/>
                        </a:schemeClr>
                      </a:gs>
                      <a:gs pos="100000">
                        <a:schemeClr val="tx1">
                          <a:alpha val="3000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85" name="Group 84">
                    <a:extLst>
                      <a:ext uri="{FF2B5EF4-FFF2-40B4-BE49-F238E27FC236}">
                        <a16:creationId xmlns:a16="http://schemas.microsoft.com/office/drawing/2014/main" id="{74A07C10-948B-EA6D-472C-66A6ACA6D1C4}"/>
                      </a:ext>
                    </a:extLst>
                  </p:cNvPr>
                  <p:cNvGrpSpPr/>
                  <p:nvPr/>
                </p:nvGrpSpPr>
                <p:grpSpPr>
                  <a:xfrm>
                    <a:off x="8560611" y="2519706"/>
                    <a:ext cx="597883" cy="465238"/>
                    <a:chOff x="2462357" y="3039019"/>
                    <a:chExt cx="1285586" cy="1010376"/>
                  </a:xfrm>
                </p:grpSpPr>
                <p:sp>
                  <p:nvSpPr>
                    <p:cNvPr id="86" name="Freeform: Shape 85">
                      <a:extLst>
                        <a:ext uri="{FF2B5EF4-FFF2-40B4-BE49-F238E27FC236}">
                          <a16:creationId xmlns:a16="http://schemas.microsoft.com/office/drawing/2014/main" id="{E4C6F264-499C-FB58-F7C6-FAA641D7C83B}"/>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chemeClr val="accent1">
                        <a:lumMod val="75000"/>
                      </a:schemeClr>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87" name="Freeform: Shape 86">
                      <a:extLst>
                        <a:ext uri="{FF2B5EF4-FFF2-40B4-BE49-F238E27FC236}">
                          <a16:creationId xmlns:a16="http://schemas.microsoft.com/office/drawing/2014/main" id="{A66DCF41-6A71-7D23-021E-D949793F13AD}"/>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grpSp>
      </p:grpSp>
      <p:grpSp>
        <p:nvGrpSpPr>
          <p:cNvPr id="92" name="Group 91">
            <a:extLst>
              <a:ext uri="{FF2B5EF4-FFF2-40B4-BE49-F238E27FC236}">
                <a16:creationId xmlns:a16="http://schemas.microsoft.com/office/drawing/2014/main" id="{0A9951D2-9BD2-7E79-69EE-80B832AD1072}"/>
              </a:ext>
            </a:extLst>
          </p:cNvPr>
          <p:cNvGrpSpPr/>
          <p:nvPr userDrawn="1"/>
        </p:nvGrpSpPr>
        <p:grpSpPr>
          <a:xfrm>
            <a:off x="7554044" y="2149481"/>
            <a:ext cx="1314192" cy="899431"/>
            <a:chOff x="3149013" y="545879"/>
            <a:chExt cx="2562482" cy="1753760"/>
          </a:xfrm>
        </p:grpSpPr>
        <p:sp>
          <p:nvSpPr>
            <p:cNvPr id="93" name="Parallelogram 89">
              <a:extLst>
                <a:ext uri="{FF2B5EF4-FFF2-40B4-BE49-F238E27FC236}">
                  <a16:creationId xmlns:a16="http://schemas.microsoft.com/office/drawing/2014/main" id="{1576914D-81A1-E614-30B3-C75A3074184C}"/>
                </a:ext>
              </a:extLst>
            </p:cNvPr>
            <p:cNvSpPr/>
            <p:nvPr/>
          </p:nvSpPr>
          <p:spPr>
            <a:xfrm rot="1348609">
              <a:off x="3149013" y="740553"/>
              <a:ext cx="2485528" cy="906523"/>
            </a:xfrm>
            <a:custGeom>
              <a:avLst/>
              <a:gdLst>
                <a:gd name="connsiteX0" fmla="*/ 0 w 2081023"/>
                <a:gd name="connsiteY0" fmla="*/ 573654 h 573654"/>
                <a:gd name="connsiteX1" fmla="*/ 573459 w 2081023"/>
                <a:gd name="connsiteY1" fmla="*/ 0 h 573654"/>
                <a:gd name="connsiteX2" fmla="*/ 2081023 w 2081023"/>
                <a:gd name="connsiteY2" fmla="*/ 0 h 573654"/>
                <a:gd name="connsiteX3" fmla="*/ 1507564 w 2081023"/>
                <a:gd name="connsiteY3" fmla="*/ 573654 h 573654"/>
                <a:gd name="connsiteX4" fmla="*/ 0 w 2081023"/>
                <a:gd name="connsiteY4" fmla="*/ 573654 h 573654"/>
                <a:gd name="connsiteX0" fmla="*/ 0 w 2081023"/>
                <a:gd name="connsiteY0" fmla="*/ 573654 h 758991"/>
                <a:gd name="connsiteX1" fmla="*/ 573459 w 2081023"/>
                <a:gd name="connsiteY1" fmla="*/ 0 h 758991"/>
                <a:gd name="connsiteX2" fmla="*/ 2081023 w 2081023"/>
                <a:gd name="connsiteY2" fmla="*/ 0 h 758991"/>
                <a:gd name="connsiteX3" fmla="*/ 1591117 w 2081023"/>
                <a:gd name="connsiteY3" fmla="*/ 758991 h 758991"/>
                <a:gd name="connsiteX4" fmla="*/ 0 w 2081023"/>
                <a:gd name="connsiteY4" fmla="*/ 573654 h 7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023" h="758991">
                  <a:moveTo>
                    <a:pt x="0" y="573654"/>
                  </a:moveTo>
                  <a:lnTo>
                    <a:pt x="573459" y="0"/>
                  </a:lnTo>
                  <a:lnTo>
                    <a:pt x="2081023" y="0"/>
                  </a:lnTo>
                  <a:lnTo>
                    <a:pt x="1591117" y="758991"/>
                  </a:lnTo>
                  <a:lnTo>
                    <a:pt x="0" y="573654"/>
                  </a:lnTo>
                  <a:close/>
                </a:path>
              </a:pathLst>
            </a:custGeom>
            <a:solidFill>
              <a:schemeClr val="tx1">
                <a:lumMod val="65000"/>
                <a:lumOff val="3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94" name="Group 93">
              <a:extLst>
                <a:ext uri="{FF2B5EF4-FFF2-40B4-BE49-F238E27FC236}">
                  <a16:creationId xmlns:a16="http://schemas.microsoft.com/office/drawing/2014/main" id="{35BFE270-D3DE-81DC-F95D-431240AA45ED}"/>
                </a:ext>
              </a:extLst>
            </p:cNvPr>
            <p:cNvGrpSpPr/>
            <p:nvPr/>
          </p:nvGrpSpPr>
          <p:grpSpPr>
            <a:xfrm>
              <a:off x="3157202" y="545879"/>
              <a:ext cx="2554293" cy="1753760"/>
              <a:chOff x="3157203" y="545879"/>
              <a:chExt cx="2554292" cy="1753760"/>
            </a:xfrm>
          </p:grpSpPr>
          <p:sp>
            <p:nvSpPr>
              <p:cNvPr id="95" name="Freeform: Shape 94">
                <a:extLst>
                  <a:ext uri="{FF2B5EF4-FFF2-40B4-BE49-F238E27FC236}">
                    <a16:creationId xmlns:a16="http://schemas.microsoft.com/office/drawing/2014/main" id="{D8AD50E3-0276-7335-D930-95BB3174F9E3}"/>
                  </a:ext>
                </a:extLst>
              </p:cNvPr>
              <p:cNvSpPr/>
              <p:nvPr/>
            </p:nvSpPr>
            <p:spPr>
              <a:xfrm>
                <a:off x="3157203" y="932790"/>
                <a:ext cx="1658600" cy="1363088"/>
              </a:xfrm>
              <a:custGeom>
                <a:avLst/>
                <a:gdLst>
                  <a:gd name="connsiteX0" fmla="*/ 0 w 1658600"/>
                  <a:gd name="connsiteY0" fmla="*/ 0 h 1363088"/>
                  <a:gd name="connsiteX1" fmla="*/ 1658600 w 1658600"/>
                  <a:gd name="connsiteY1" fmla="*/ 686318 h 1363088"/>
                  <a:gd name="connsiteX2" fmla="*/ 1658600 w 1658600"/>
                  <a:gd name="connsiteY2" fmla="*/ 1363088 h 1363088"/>
                  <a:gd name="connsiteX3" fmla="*/ 0 w 1658600"/>
                  <a:gd name="connsiteY3" fmla="*/ 675467 h 1363088"/>
                  <a:gd name="connsiteX4" fmla="*/ 0 w 1658600"/>
                  <a:gd name="connsiteY4" fmla="*/ 0 h 136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63088">
                    <a:moveTo>
                      <a:pt x="0" y="0"/>
                    </a:moveTo>
                    <a:lnTo>
                      <a:pt x="1658600" y="686318"/>
                    </a:lnTo>
                    <a:lnTo>
                      <a:pt x="1658600" y="1363088"/>
                    </a:lnTo>
                    <a:lnTo>
                      <a:pt x="0" y="675467"/>
                    </a:lnTo>
                    <a:lnTo>
                      <a:pt x="0" y="0"/>
                    </a:lnTo>
                    <a:close/>
                  </a:path>
                </a:pathLst>
              </a:custGeom>
              <a:solidFill>
                <a:schemeClr val="tx1">
                  <a:lumMod val="65000"/>
                  <a:lumOff val="3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96" name="Freeform: Shape 95">
                <a:extLst>
                  <a:ext uri="{FF2B5EF4-FFF2-40B4-BE49-F238E27FC236}">
                    <a16:creationId xmlns:a16="http://schemas.microsoft.com/office/drawing/2014/main" id="{3CE0A764-71A2-2274-7C21-54624E017C31}"/>
                  </a:ext>
                </a:extLst>
              </p:cNvPr>
              <p:cNvSpPr/>
              <p:nvPr/>
            </p:nvSpPr>
            <p:spPr>
              <a:xfrm>
                <a:off x="3157203" y="932790"/>
                <a:ext cx="1658600" cy="1356951"/>
              </a:xfrm>
              <a:custGeom>
                <a:avLst/>
                <a:gdLst>
                  <a:gd name="connsiteX0" fmla="*/ 0 w 1658600"/>
                  <a:gd name="connsiteY0" fmla="*/ 0 h 1356951"/>
                  <a:gd name="connsiteX1" fmla="*/ 1658600 w 1658600"/>
                  <a:gd name="connsiteY1" fmla="*/ 673149 h 1356951"/>
                  <a:gd name="connsiteX2" fmla="*/ 1658600 w 1658600"/>
                  <a:gd name="connsiteY2" fmla="*/ 1356951 h 1356951"/>
                  <a:gd name="connsiteX3" fmla="*/ 782451 w 1658600"/>
                  <a:gd name="connsiteY3" fmla="*/ 992375 h 1356951"/>
                  <a:gd name="connsiteX4" fmla="*/ 0 w 1658600"/>
                  <a:gd name="connsiteY4" fmla="*/ 0 h 13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56951">
                    <a:moveTo>
                      <a:pt x="0" y="0"/>
                    </a:moveTo>
                    <a:lnTo>
                      <a:pt x="1658600" y="673149"/>
                    </a:lnTo>
                    <a:lnTo>
                      <a:pt x="1658600" y="1356951"/>
                    </a:lnTo>
                    <a:lnTo>
                      <a:pt x="782451" y="992375"/>
                    </a:lnTo>
                    <a:lnTo>
                      <a:pt x="0"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97" name="Freeform: Shape 96">
                <a:extLst>
                  <a:ext uri="{FF2B5EF4-FFF2-40B4-BE49-F238E27FC236}">
                    <a16:creationId xmlns:a16="http://schemas.microsoft.com/office/drawing/2014/main" id="{601D2A02-875D-6A6F-FD10-4F23C383BC27}"/>
                  </a:ext>
                </a:extLst>
              </p:cNvPr>
              <p:cNvSpPr/>
              <p:nvPr/>
            </p:nvSpPr>
            <p:spPr>
              <a:xfrm>
                <a:off x="4815803" y="1248478"/>
                <a:ext cx="895692" cy="1051161"/>
              </a:xfrm>
              <a:custGeom>
                <a:avLst/>
                <a:gdLst>
                  <a:gd name="connsiteX0" fmla="*/ 895692 w 895692"/>
                  <a:gd name="connsiteY0" fmla="*/ 0 h 1051161"/>
                  <a:gd name="connsiteX1" fmla="*/ 895692 w 895692"/>
                  <a:gd name="connsiteY1" fmla="*/ 638822 h 1051161"/>
                  <a:gd name="connsiteX2" fmla="*/ 0 w 895692"/>
                  <a:gd name="connsiteY2" fmla="*/ 1051161 h 1051161"/>
                  <a:gd name="connsiteX3" fmla="*/ 0 w 895692"/>
                  <a:gd name="connsiteY3" fmla="*/ 370632 h 1051161"/>
                  <a:gd name="connsiteX4" fmla="*/ 895692 w 895692"/>
                  <a:gd name="connsiteY4" fmla="*/ 0 h 105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2" h="1051161">
                    <a:moveTo>
                      <a:pt x="895692" y="0"/>
                    </a:moveTo>
                    <a:lnTo>
                      <a:pt x="895692" y="638822"/>
                    </a:lnTo>
                    <a:lnTo>
                      <a:pt x="0" y="1051161"/>
                    </a:lnTo>
                    <a:lnTo>
                      <a:pt x="0" y="370632"/>
                    </a:lnTo>
                    <a:lnTo>
                      <a:pt x="895692" y="0"/>
                    </a:lnTo>
                    <a:close/>
                  </a:path>
                </a:pathLst>
              </a:custGeom>
              <a:solidFill>
                <a:schemeClr val="tx1">
                  <a:lumMod val="65000"/>
                  <a:lumOff val="35000"/>
                </a:schemeClr>
              </a:solidFill>
              <a:ln w="59322" cap="flat">
                <a:noFill/>
                <a:prstDash val="solid"/>
                <a:miter/>
              </a:ln>
              <a:effectLst/>
            </p:spPr>
            <p:txBody>
              <a:bodyPr wrap="square" rtlCol="0" anchor="ctr">
                <a:noAutofit/>
              </a:bodyPr>
              <a:lstStyle/>
              <a:p>
                <a:endParaRPr lang="en-US">
                  <a:solidFill>
                    <a:schemeClr val="tx1">
                      <a:lumMod val="85000"/>
                      <a:lumOff val="15000"/>
                    </a:schemeClr>
                  </a:solidFill>
                </a:endParaRPr>
              </a:p>
            </p:txBody>
          </p:sp>
          <p:sp>
            <p:nvSpPr>
              <p:cNvPr id="98" name="Freeform: Shape 97">
                <a:extLst>
                  <a:ext uri="{FF2B5EF4-FFF2-40B4-BE49-F238E27FC236}">
                    <a16:creationId xmlns:a16="http://schemas.microsoft.com/office/drawing/2014/main" id="{74A98D07-852D-E8AC-8A07-AB9D46081A63}"/>
                  </a:ext>
                </a:extLst>
              </p:cNvPr>
              <p:cNvSpPr/>
              <p:nvPr/>
            </p:nvSpPr>
            <p:spPr>
              <a:xfrm>
                <a:off x="4815803" y="1248479"/>
                <a:ext cx="895691" cy="1049897"/>
              </a:xfrm>
              <a:custGeom>
                <a:avLst/>
                <a:gdLst>
                  <a:gd name="connsiteX0" fmla="*/ 895691 w 895691"/>
                  <a:gd name="connsiteY0" fmla="*/ 0 h 1049897"/>
                  <a:gd name="connsiteX1" fmla="*/ 492640 w 895691"/>
                  <a:gd name="connsiteY1" fmla="*/ 822465 h 1049897"/>
                  <a:gd name="connsiteX2" fmla="*/ 0 w 895691"/>
                  <a:gd name="connsiteY2" fmla="*/ 1049897 h 1049897"/>
                  <a:gd name="connsiteX3" fmla="*/ 0 w 895691"/>
                  <a:gd name="connsiteY3" fmla="*/ 370631 h 1049897"/>
                  <a:gd name="connsiteX4" fmla="*/ 895691 w 895691"/>
                  <a:gd name="connsiteY4" fmla="*/ 0 h 104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1" h="1049897">
                    <a:moveTo>
                      <a:pt x="895691" y="0"/>
                    </a:moveTo>
                    <a:lnTo>
                      <a:pt x="492640" y="822465"/>
                    </a:lnTo>
                    <a:lnTo>
                      <a:pt x="0" y="1049897"/>
                    </a:lnTo>
                    <a:lnTo>
                      <a:pt x="0" y="370631"/>
                    </a:lnTo>
                    <a:lnTo>
                      <a:pt x="895691"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99" name="Group 98">
                <a:extLst>
                  <a:ext uri="{FF2B5EF4-FFF2-40B4-BE49-F238E27FC236}">
                    <a16:creationId xmlns:a16="http://schemas.microsoft.com/office/drawing/2014/main" id="{2D58F888-E345-A909-0C24-260FAF9A763B}"/>
                  </a:ext>
                </a:extLst>
              </p:cNvPr>
              <p:cNvGrpSpPr/>
              <p:nvPr/>
            </p:nvGrpSpPr>
            <p:grpSpPr>
              <a:xfrm>
                <a:off x="3680971" y="545879"/>
                <a:ext cx="1752185" cy="1017783"/>
                <a:chOff x="7910588" y="2231573"/>
                <a:chExt cx="1467028" cy="852145"/>
              </a:xfrm>
            </p:grpSpPr>
            <p:grpSp>
              <p:nvGrpSpPr>
                <p:cNvPr id="100" name="Group 99">
                  <a:extLst>
                    <a:ext uri="{FF2B5EF4-FFF2-40B4-BE49-F238E27FC236}">
                      <a16:creationId xmlns:a16="http://schemas.microsoft.com/office/drawing/2014/main" id="{B26511A2-F072-050B-0394-FB8497EEFBA9}"/>
                    </a:ext>
                  </a:extLst>
                </p:cNvPr>
                <p:cNvGrpSpPr/>
                <p:nvPr/>
              </p:nvGrpSpPr>
              <p:grpSpPr>
                <a:xfrm>
                  <a:off x="7910588" y="2231573"/>
                  <a:ext cx="820695" cy="567859"/>
                  <a:chOff x="7910588" y="2231573"/>
                  <a:chExt cx="820695" cy="567859"/>
                </a:xfrm>
              </p:grpSpPr>
              <p:sp>
                <p:nvSpPr>
                  <p:cNvPr id="106" name="Rectangle 311">
                    <a:extLst>
                      <a:ext uri="{FF2B5EF4-FFF2-40B4-BE49-F238E27FC236}">
                        <a16:creationId xmlns:a16="http://schemas.microsoft.com/office/drawing/2014/main" id="{C5547A5F-E495-7783-CC8E-BD44051C463B}"/>
                      </a:ext>
                    </a:extLst>
                  </p:cNvPr>
                  <p:cNvSpPr/>
                  <p:nvPr/>
                </p:nvSpPr>
                <p:spPr>
                  <a:xfrm rot="17539879">
                    <a:off x="8235061" y="2303210"/>
                    <a:ext cx="329297" cy="663147"/>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68367">
                        <a:moveTo>
                          <a:pt x="0" y="0"/>
                        </a:moveTo>
                        <a:lnTo>
                          <a:pt x="410179" y="172770"/>
                        </a:lnTo>
                        <a:lnTo>
                          <a:pt x="406972" y="768367"/>
                        </a:lnTo>
                        <a:lnTo>
                          <a:pt x="0" y="768367"/>
                        </a:lnTo>
                        <a:lnTo>
                          <a:pt x="0" y="0"/>
                        </a:lnTo>
                        <a:close/>
                      </a:path>
                    </a:pathLst>
                  </a:custGeom>
                  <a:gradFill flip="none" rotWithShape="1">
                    <a:gsLst>
                      <a:gs pos="29000">
                        <a:schemeClr val="tx1">
                          <a:alpha val="0"/>
                        </a:schemeClr>
                      </a:gs>
                      <a:gs pos="100000">
                        <a:schemeClr val="tx1">
                          <a:alpha val="30000"/>
                        </a:schemeClr>
                      </a:gs>
                    </a:gsLst>
                    <a:lin ang="18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107" name="Group 106">
                    <a:extLst>
                      <a:ext uri="{FF2B5EF4-FFF2-40B4-BE49-F238E27FC236}">
                        <a16:creationId xmlns:a16="http://schemas.microsoft.com/office/drawing/2014/main" id="{5806E0D7-E070-FA70-0AEF-FFC6D510B65D}"/>
                      </a:ext>
                    </a:extLst>
                  </p:cNvPr>
                  <p:cNvGrpSpPr/>
                  <p:nvPr/>
                </p:nvGrpSpPr>
                <p:grpSpPr>
                  <a:xfrm>
                    <a:off x="7910588" y="2231573"/>
                    <a:ext cx="597883" cy="465238"/>
                    <a:chOff x="2462357" y="3039019"/>
                    <a:chExt cx="1285586" cy="1010376"/>
                  </a:xfrm>
                </p:grpSpPr>
                <p:sp>
                  <p:nvSpPr>
                    <p:cNvPr id="108" name="Freeform: Shape 107">
                      <a:extLst>
                        <a:ext uri="{FF2B5EF4-FFF2-40B4-BE49-F238E27FC236}">
                          <a16:creationId xmlns:a16="http://schemas.microsoft.com/office/drawing/2014/main" id="{90E6F41C-D0BD-4135-C670-F0FA2713EDA4}"/>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chemeClr val="tx1">
                        <a:lumMod val="75000"/>
                        <a:lumOff val="25000"/>
                      </a:schemeClr>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09" name="Freeform: Shape 108">
                      <a:extLst>
                        <a:ext uri="{FF2B5EF4-FFF2-40B4-BE49-F238E27FC236}">
                          <a16:creationId xmlns:a16="http://schemas.microsoft.com/office/drawing/2014/main" id="{5713E307-043F-F32F-2F93-63C40F740CA0}"/>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nvGrpSpPr>
                <p:cNvPr id="101" name="Group 100">
                  <a:extLst>
                    <a:ext uri="{FF2B5EF4-FFF2-40B4-BE49-F238E27FC236}">
                      <a16:creationId xmlns:a16="http://schemas.microsoft.com/office/drawing/2014/main" id="{FC62CDC8-21A6-A88C-C418-34CE99429C39}"/>
                    </a:ext>
                  </a:extLst>
                </p:cNvPr>
                <p:cNvGrpSpPr/>
                <p:nvPr/>
              </p:nvGrpSpPr>
              <p:grpSpPr>
                <a:xfrm>
                  <a:off x="8560611" y="2519706"/>
                  <a:ext cx="817005" cy="564012"/>
                  <a:chOff x="8560611" y="2519706"/>
                  <a:chExt cx="817005" cy="564012"/>
                </a:xfrm>
              </p:grpSpPr>
              <p:sp>
                <p:nvSpPr>
                  <p:cNvPr id="102" name="Rectangle 311">
                    <a:extLst>
                      <a:ext uri="{FF2B5EF4-FFF2-40B4-BE49-F238E27FC236}">
                        <a16:creationId xmlns:a16="http://schemas.microsoft.com/office/drawing/2014/main" id="{5090E53D-682D-7083-E945-580F7FFF9C96}"/>
                      </a:ext>
                    </a:extLst>
                  </p:cNvPr>
                  <p:cNvSpPr/>
                  <p:nvPr/>
                </p:nvSpPr>
                <p:spPr>
                  <a:xfrm rot="17539879">
                    <a:off x="8877134" y="2583237"/>
                    <a:ext cx="329297" cy="671666"/>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5306 w 410179"/>
                      <a:gd name="connsiteY4" fmla="*/ 431038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5306 w 410179"/>
                      <a:gd name="connsiteY3" fmla="*/ 431038 h 768367"/>
                      <a:gd name="connsiteX4" fmla="*/ 0 w 410179"/>
                      <a:gd name="connsiteY4" fmla="*/ 0 h 768367"/>
                      <a:gd name="connsiteX0" fmla="*/ 0 w 410179"/>
                      <a:gd name="connsiteY0" fmla="*/ 0 h 782790"/>
                      <a:gd name="connsiteX1" fmla="*/ 410179 w 410179"/>
                      <a:gd name="connsiteY1" fmla="*/ 172770 h 782790"/>
                      <a:gd name="connsiteX2" fmla="*/ 405768 w 410179"/>
                      <a:gd name="connsiteY2" fmla="*/ 782790 h 782790"/>
                      <a:gd name="connsiteX3" fmla="*/ 5306 w 410179"/>
                      <a:gd name="connsiteY3" fmla="*/ 431038 h 782790"/>
                      <a:gd name="connsiteX4" fmla="*/ 0 w 410179"/>
                      <a:gd name="connsiteY4" fmla="*/ 0 h 782790"/>
                      <a:gd name="connsiteX0" fmla="*/ 0 w 410179"/>
                      <a:gd name="connsiteY0" fmla="*/ 0 h 792992"/>
                      <a:gd name="connsiteX1" fmla="*/ 410179 w 410179"/>
                      <a:gd name="connsiteY1" fmla="*/ 172770 h 792992"/>
                      <a:gd name="connsiteX2" fmla="*/ 406553 w 410179"/>
                      <a:gd name="connsiteY2" fmla="*/ 792992 h 792992"/>
                      <a:gd name="connsiteX3" fmla="*/ 5306 w 410179"/>
                      <a:gd name="connsiteY3" fmla="*/ 431038 h 792992"/>
                      <a:gd name="connsiteX4" fmla="*/ 0 w 410179"/>
                      <a:gd name="connsiteY4" fmla="*/ 0 h 792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92992">
                        <a:moveTo>
                          <a:pt x="0" y="0"/>
                        </a:moveTo>
                        <a:lnTo>
                          <a:pt x="410179" y="172770"/>
                        </a:lnTo>
                        <a:cubicBezTo>
                          <a:pt x="408709" y="376110"/>
                          <a:pt x="408023" y="589652"/>
                          <a:pt x="406553" y="792992"/>
                        </a:cubicBezTo>
                        <a:lnTo>
                          <a:pt x="5306" y="431038"/>
                        </a:lnTo>
                        <a:cubicBezTo>
                          <a:pt x="3537" y="287359"/>
                          <a:pt x="1769" y="143679"/>
                          <a:pt x="0" y="0"/>
                        </a:cubicBezTo>
                        <a:close/>
                      </a:path>
                    </a:pathLst>
                  </a:custGeom>
                  <a:gradFill flip="none" rotWithShape="1">
                    <a:gsLst>
                      <a:gs pos="21000">
                        <a:schemeClr val="tx1">
                          <a:alpha val="0"/>
                        </a:schemeClr>
                      </a:gs>
                      <a:gs pos="100000">
                        <a:schemeClr val="tx1">
                          <a:alpha val="3000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103" name="Group 102">
                    <a:extLst>
                      <a:ext uri="{FF2B5EF4-FFF2-40B4-BE49-F238E27FC236}">
                        <a16:creationId xmlns:a16="http://schemas.microsoft.com/office/drawing/2014/main" id="{1CDE50C0-728A-1717-A459-1D59E81669F8}"/>
                      </a:ext>
                    </a:extLst>
                  </p:cNvPr>
                  <p:cNvGrpSpPr/>
                  <p:nvPr/>
                </p:nvGrpSpPr>
                <p:grpSpPr>
                  <a:xfrm>
                    <a:off x="8560611" y="2519706"/>
                    <a:ext cx="597883" cy="465238"/>
                    <a:chOff x="2462357" y="3039019"/>
                    <a:chExt cx="1285586" cy="1010376"/>
                  </a:xfrm>
                </p:grpSpPr>
                <p:sp>
                  <p:nvSpPr>
                    <p:cNvPr id="104" name="Freeform: Shape 103">
                      <a:extLst>
                        <a:ext uri="{FF2B5EF4-FFF2-40B4-BE49-F238E27FC236}">
                          <a16:creationId xmlns:a16="http://schemas.microsoft.com/office/drawing/2014/main" id="{86C5A438-A818-CD73-3CB2-0E0DB4FEE702}"/>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chemeClr val="tx1">
                        <a:lumMod val="75000"/>
                        <a:lumOff val="25000"/>
                      </a:schemeClr>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05" name="Freeform: Shape 104">
                      <a:extLst>
                        <a:ext uri="{FF2B5EF4-FFF2-40B4-BE49-F238E27FC236}">
                          <a16:creationId xmlns:a16="http://schemas.microsoft.com/office/drawing/2014/main" id="{087E5E4E-731B-B72D-01FD-BC37399F945F}"/>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grpSp>
      </p:grpSp>
      <p:grpSp>
        <p:nvGrpSpPr>
          <p:cNvPr id="110" name="Group 109">
            <a:extLst>
              <a:ext uri="{FF2B5EF4-FFF2-40B4-BE49-F238E27FC236}">
                <a16:creationId xmlns:a16="http://schemas.microsoft.com/office/drawing/2014/main" id="{B62E57E5-D3E3-9054-C3B2-909AD8B04193}"/>
              </a:ext>
            </a:extLst>
          </p:cNvPr>
          <p:cNvGrpSpPr/>
          <p:nvPr userDrawn="1"/>
        </p:nvGrpSpPr>
        <p:grpSpPr>
          <a:xfrm>
            <a:off x="7554044" y="1431022"/>
            <a:ext cx="1314192" cy="899431"/>
            <a:chOff x="3149013" y="545879"/>
            <a:chExt cx="2562482" cy="1753760"/>
          </a:xfrm>
        </p:grpSpPr>
        <p:sp>
          <p:nvSpPr>
            <p:cNvPr id="111" name="Parallelogram 89">
              <a:extLst>
                <a:ext uri="{FF2B5EF4-FFF2-40B4-BE49-F238E27FC236}">
                  <a16:creationId xmlns:a16="http://schemas.microsoft.com/office/drawing/2014/main" id="{7571461E-9DFB-F329-3D78-E815EE71E933}"/>
                </a:ext>
              </a:extLst>
            </p:cNvPr>
            <p:cNvSpPr/>
            <p:nvPr/>
          </p:nvSpPr>
          <p:spPr>
            <a:xfrm rot="1348609">
              <a:off x="3149013" y="740552"/>
              <a:ext cx="2485527" cy="906523"/>
            </a:xfrm>
            <a:custGeom>
              <a:avLst/>
              <a:gdLst>
                <a:gd name="connsiteX0" fmla="*/ 0 w 2081023"/>
                <a:gd name="connsiteY0" fmla="*/ 573654 h 573654"/>
                <a:gd name="connsiteX1" fmla="*/ 573459 w 2081023"/>
                <a:gd name="connsiteY1" fmla="*/ 0 h 573654"/>
                <a:gd name="connsiteX2" fmla="*/ 2081023 w 2081023"/>
                <a:gd name="connsiteY2" fmla="*/ 0 h 573654"/>
                <a:gd name="connsiteX3" fmla="*/ 1507564 w 2081023"/>
                <a:gd name="connsiteY3" fmla="*/ 573654 h 573654"/>
                <a:gd name="connsiteX4" fmla="*/ 0 w 2081023"/>
                <a:gd name="connsiteY4" fmla="*/ 573654 h 573654"/>
                <a:gd name="connsiteX0" fmla="*/ 0 w 2081023"/>
                <a:gd name="connsiteY0" fmla="*/ 573654 h 758991"/>
                <a:gd name="connsiteX1" fmla="*/ 573459 w 2081023"/>
                <a:gd name="connsiteY1" fmla="*/ 0 h 758991"/>
                <a:gd name="connsiteX2" fmla="*/ 2081023 w 2081023"/>
                <a:gd name="connsiteY2" fmla="*/ 0 h 758991"/>
                <a:gd name="connsiteX3" fmla="*/ 1591117 w 2081023"/>
                <a:gd name="connsiteY3" fmla="*/ 758991 h 758991"/>
                <a:gd name="connsiteX4" fmla="*/ 0 w 2081023"/>
                <a:gd name="connsiteY4" fmla="*/ 573654 h 758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023" h="758991">
                  <a:moveTo>
                    <a:pt x="0" y="573654"/>
                  </a:moveTo>
                  <a:lnTo>
                    <a:pt x="573459" y="0"/>
                  </a:lnTo>
                  <a:lnTo>
                    <a:pt x="2081023" y="0"/>
                  </a:lnTo>
                  <a:lnTo>
                    <a:pt x="1591117" y="758991"/>
                  </a:lnTo>
                  <a:lnTo>
                    <a:pt x="0" y="573654"/>
                  </a:lnTo>
                  <a:close/>
                </a:path>
              </a:pathLst>
            </a:custGeom>
            <a:solidFill>
              <a:srgbClr val="782F40">
                <a:alpha val="89804"/>
              </a:srgb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112" name="Group 111">
              <a:extLst>
                <a:ext uri="{FF2B5EF4-FFF2-40B4-BE49-F238E27FC236}">
                  <a16:creationId xmlns:a16="http://schemas.microsoft.com/office/drawing/2014/main" id="{101B4A04-72EB-5B2B-3D8F-8F8914CF17B1}"/>
                </a:ext>
              </a:extLst>
            </p:cNvPr>
            <p:cNvGrpSpPr/>
            <p:nvPr/>
          </p:nvGrpSpPr>
          <p:grpSpPr>
            <a:xfrm>
              <a:off x="3157202" y="545879"/>
              <a:ext cx="2554293" cy="1753760"/>
              <a:chOff x="3157203" y="545879"/>
              <a:chExt cx="2554292" cy="1753760"/>
            </a:xfrm>
          </p:grpSpPr>
          <p:sp>
            <p:nvSpPr>
              <p:cNvPr id="113" name="Freeform: Shape 112">
                <a:extLst>
                  <a:ext uri="{FF2B5EF4-FFF2-40B4-BE49-F238E27FC236}">
                    <a16:creationId xmlns:a16="http://schemas.microsoft.com/office/drawing/2014/main" id="{BB35E483-E27D-4B7C-ACC3-1985FA38D020}"/>
                  </a:ext>
                </a:extLst>
              </p:cNvPr>
              <p:cNvSpPr/>
              <p:nvPr/>
            </p:nvSpPr>
            <p:spPr>
              <a:xfrm>
                <a:off x="3157203" y="932790"/>
                <a:ext cx="1658600" cy="1363088"/>
              </a:xfrm>
              <a:custGeom>
                <a:avLst/>
                <a:gdLst>
                  <a:gd name="connsiteX0" fmla="*/ 0 w 1658600"/>
                  <a:gd name="connsiteY0" fmla="*/ 0 h 1363088"/>
                  <a:gd name="connsiteX1" fmla="*/ 1658600 w 1658600"/>
                  <a:gd name="connsiteY1" fmla="*/ 686318 h 1363088"/>
                  <a:gd name="connsiteX2" fmla="*/ 1658600 w 1658600"/>
                  <a:gd name="connsiteY2" fmla="*/ 1363088 h 1363088"/>
                  <a:gd name="connsiteX3" fmla="*/ 0 w 1658600"/>
                  <a:gd name="connsiteY3" fmla="*/ 675467 h 1363088"/>
                  <a:gd name="connsiteX4" fmla="*/ 0 w 1658600"/>
                  <a:gd name="connsiteY4" fmla="*/ 0 h 1363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63088">
                    <a:moveTo>
                      <a:pt x="0" y="0"/>
                    </a:moveTo>
                    <a:lnTo>
                      <a:pt x="1658600" y="686318"/>
                    </a:lnTo>
                    <a:lnTo>
                      <a:pt x="1658600" y="1363088"/>
                    </a:lnTo>
                    <a:lnTo>
                      <a:pt x="0" y="675467"/>
                    </a:lnTo>
                    <a:lnTo>
                      <a:pt x="0" y="0"/>
                    </a:lnTo>
                    <a:close/>
                  </a:path>
                </a:pathLst>
              </a:custGeom>
              <a:solidFill>
                <a:schemeClr val="accent1"/>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114" name="Freeform: Shape 113">
                <a:extLst>
                  <a:ext uri="{FF2B5EF4-FFF2-40B4-BE49-F238E27FC236}">
                    <a16:creationId xmlns:a16="http://schemas.microsoft.com/office/drawing/2014/main" id="{03E9D330-7574-8410-FE6C-D6C03FD25945}"/>
                  </a:ext>
                </a:extLst>
              </p:cNvPr>
              <p:cNvSpPr/>
              <p:nvPr/>
            </p:nvSpPr>
            <p:spPr>
              <a:xfrm>
                <a:off x="3157203" y="932790"/>
                <a:ext cx="1658600" cy="1356951"/>
              </a:xfrm>
              <a:custGeom>
                <a:avLst/>
                <a:gdLst>
                  <a:gd name="connsiteX0" fmla="*/ 0 w 1658600"/>
                  <a:gd name="connsiteY0" fmla="*/ 0 h 1356951"/>
                  <a:gd name="connsiteX1" fmla="*/ 1658600 w 1658600"/>
                  <a:gd name="connsiteY1" fmla="*/ 673149 h 1356951"/>
                  <a:gd name="connsiteX2" fmla="*/ 1658600 w 1658600"/>
                  <a:gd name="connsiteY2" fmla="*/ 1356951 h 1356951"/>
                  <a:gd name="connsiteX3" fmla="*/ 782451 w 1658600"/>
                  <a:gd name="connsiteY3" fmla="*/ 992375 h 1356951"/>
                  <a:gd name="connsiteX4" fmla="*/ 0 w 1658600"/>
                  <a:gd name="connsiteY4" fmla="*/ 0 h 135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00" h="1356951">
                    <a:moveTo>
                      <a:pt x="0" y="0"/>
                    </a:moveTo>
                    <a:lnTo>
                      <a:pt x="1658600" y="673149"/>
                    </a:lnTo>
                    <a:lnTo>
                      <a:pt x="1658600" y="1356951"/>
                    </a:lnTo>
                    <a:lnTo>
                      <a:pt x="782451" y="992375"/>
                    </a:lnTo>
                    <a:lnTo>
                      <a:pt x="0"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sp>
            <p:nvSpPr>
              <p:cNvPr id="115" name="Freeform: Shape 114">
                <a:extLst>
                  <a:ext uri="{FF2B5EF4-FFF2-40B4-BE49-F238E27FC236}">
                    <a16:creationId xmlns:a16="http://schemas.microsoft.com/office/drawing/2014/main" id="{96CB41EC-620F-5960-CBEA-30B55BE19589}"/>
                  </a:ext>
                </a:extLst>
              </p:cNvPr>
              <p:cNvSpPr/>
              <p:nvPr/>
            </p:nvSpPr>
            <p:spPr>
              <a:xfrm>
                <a:off x="4815803" y="1248478"/>
                <a:ext cx="895692" cy="1051161"/>
              </a:xfrm>
              <a:custGeom>
                <a:avLst/>
                <a:gdLst>
                  <a:gd name="connsiteX0" fmla="*/ 895692 w 895692"/>
                  <a:gd name="connsiteY0" fmla="*/ 0 h 1051161"/>
                  <a:gd name="connsiteX1" fmla="*/ 895692 w 895692"/>
                  <a:gd name="connsiteY1" fmla="*/ 638822 h 1051161"/>
                  <a:gd name="connsiteX2" fmla="*/ 0 w 895692"/>
                  <a:gd name="connsiteY2" fmla="*/ 1051161 h 1051161"/>
                  <a:gd name="connsiteX3" fmla="*/ 0 w 895692"/>
                  <a:gd name="connsiteY3" fmla="*/ 370632 h 1051161"/>
                  <a:gd name="connsiteX4" fmla="*/ 895692 w 895692"/>
                  <a:gd name="connsiteY4" fmla="*/ 0 h 105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2" h="1051161">
                    <a:moveTo>
                      <a:pt x="895692" y="0"/>
                    </a:moveTo>
                    <a:lnTo>
                      <a:pt x="895692" y="638822"/>
                    </a:lnTo>
                    <a:lnTo>
                      <a:pt x="0" y="1051161"/>
                    </a:lnTo>
                    <a:lnTo>
                      <a:pt x="0" y="370632"/>
                    </a:lnTo>
                    <a:lnTo>
                      <a:pt x="895692" y="0"/>
                    </a:lnTo>
                    <a:close/>
                  </a:path>
                </a:pathLst>
              </a:custGeom>
              <a:solidFill>
                <a:schemeClr val="accent1"/>
              </a:solidFill>
              <a:ln w="59322" cap="flat">
                <a:noFill/>
                <a:prstDash val="solid"/>
                <a:miter/>
              </a:ln>
              <a:effectLst/>
            </p:spPr>
            <p:txBody>
              <a:bodyPr wrap="square" rtlCol="0" anchor="ctr">
                <a:noAutofit/>
              </a:bodyPr>
              <a:lstStyle/>
              <a:p>
                <a:endParaRPr lang="en-US">
                  <a:solidFill>
                    <a:schemeClr val="tx1">
                      <a:lumMod val="85000"/>
                      <a:lumOff val="15000"/>
                    </a:schemeClr>
                  </a:solidFill>
                </a:endParaRPr>
              </a:p>
            </p:txBody>
          </p:sp>
          <p:sp>
            <p:nvSpPr>
              <p:cNvPr id="116" name="Freeform: Shape 115">
                <a:extLst>
                  <a:ext uri="{FF2B5EF4-FFF2-40B4-BE49-F238E27FC236}">
                    <a16:creationId xmlns:a16="http://schemas.microsoft.com/office/drawing/2014/main" id="{99BB68B9-BF37-5E21-4B4D-221271543B54}"/>
                  </a:ext>
                </a:extLst>
              </p:cNvPr>
              <p:cNvSpPr/>
              <p:nvPr/>
            </p:nvSpPr>
            <p:spPr>
              <a:xfrm>
                <a:off x="4815803" y="1248479"/>
                <a:ext cx="895691" cy="1049897"/>
              </a:xfrm>
              <a:custGeom>
                <a:avLst/>
                <a:gdLst>
                  <a:gd name="connsiteX0" fmla="*/ 895691 w 895691"/>
                  <a:gd name="connsiteY0" fmla="*/ 0 h 1049897"/>
                  <a:gd name="connsiteX1" fmla="*/ 492640 w 895691"/>
                  <a:gd name="connsiteY1" fmla="*/ 822465 h 1049897"/>
                  <a:gd name="connsiteX2" fmla="*/ 0 w 895691"/>
                  <a:gd name="connsiteY2" fmla="*/ 1049897 h 1049897"/>
                  <a:gd name="connsiteX3" fmla="*/ 0 w 895691"/>
                  <a:gd name="connsiteY3" fmla="*/ 370631 h 1049897"/>
                  <a:gd name="connsiteX4" fmla="*/ 895691 w 895691"/>
                  <a:gd name="connsiteY4" fmla="*/ 0 h 104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691" h="1049897">
                    <a:moveTo>
                      <a:pt x="895691" y="0"/>
                    </a:moveTo>
                    <a:lnTo>
                      <a:pt x="492640" y="822465"/>
                    </a:lnTo>
                    <a:lnTo>
                      <a:pt x="0" y="1049897"/>
                    </a:lnTo>
                    <a:lnTo>
                      <a:pt x="0" y="370631"/>
                    </a:lnTo>
                    <a:lnTo>
                      <a:pt x="895691" y="0"/>
                    </a:lnTo>
                    <a:close/>
                  </a:path>
                </a:pathLst>
              </a:custGeom>
              <a:solidFill>
                <a:schemeClr val="bg1">
                  <a:alpha val="15000"/>
                </a:schemeClr>
              </a:solidFill>
              <a:ln w="59322" cap="flat">
                <a:noFill/>
                <a:prstDash val="solid"/>
                <a:miter/>
              </a:ln>
            </p:spPr>
            <p:txBody>
              <a:bodyPr wrap="square" rtlCol="0" anchor="ctr">
                <a:noAutofit/>
              </a:bodyPr>
              <a:lstStyle/>
              <a:p>
                <a:endParaRPr lang="en-US">
                  <a:solidFill>
                    <a:schemeClr val="tx1">
                      <a:lumMod val="85000"/>
                      <a:lumOff val="15000"/>
                    </a:schemeClr>
                  </a:solidFill>
                </a:endParaRPr>
              </a:p>
            </p:txBody>
          </p:sp>
          <p:grpSp>
            <p:nvGrpSpPr>
              <p:cNvPr id="117" name="Group 116">
                <a:extLst>
                  <a:ext uri="{FF2B5EF4-FFF2-40B4-BE49-F238E27FC236}">
                    <a16:creationId xmlns:a16="http://schemas.microsoft.com/office/drawing/2014/main" id="{22C281F2-21D3-E82E-607E-BDC0B09876C8}"/>
                  </a:ext>
                </a:extLst>
              </p:cNvPr>
              <p:cNvGrpSpPr/>
              <p:nvPr/>
            </p:nvGrpSpPr>
            <p:grpSpPr>
              <a:xfrm>
                <a:off x="3680971" y="545879"/>
                <a:ext cx="1752185" cy="1017783"/>
                <a:chOff x="7910588" y="2231573"/>
                <a:chExt cx="1467028" cy="852145"/>
              </a:xfrm>
            </p:grpSpPr>
            <p:grpSp>
              <p:nvGrpSpPr>
                <p:cNvPr id="118" name="Group 117">
                  <a:extLst>
                    <a:ext uri="{FF2B5EF4-FFF2-40B4-BE49-F238E27FC236}">
                      <a16:creationId xmlns:a16="http://schemas.microsoft.com/office/drawing/2014/main" id="{0EC5B28E-38EA-37CD-AA1F-5702832718F4}"/>
                    </a:ext>
                  </a:extLst>
                </p:cNvPr>
                <p:cNvGrpSpPr/>
                <p:nvPr/>
              </p:nvGrpSpPr>
              <p:grpSpPr>
                <a:xfrm>
                  <a:off x="7910588" y="2231573"/>
                  <a:ext cx="820696" cy="567860"/>
                  <a:chOff x="7910588" y="2231573"/>
                  <a:chExt cx="820696" cy="567860"/>
                </a:xfrm>
              </p:grpSpPr>
              <p:sp>
                <p:nvSpPr>
                  <p:cNvPr id="124" name="Rectangle 311">
                    <a:extLst>
                      <a:ext uri="{FF2B5EF4-FFF2-40B4-BE49-F238E27FC236}">
                        <a16:creationId xmlns:a16="http://schemas.microsoft.com/office/drawing/2014/main" id="{328FBD84-E3E7-0E08-1C84-A513E671378F}"/>
                      </a:ext>
                    </a:extLst>
                  </p:cNvPr>
                  <p:cNvSpPr/>
                  <p:nvPr/>
                </p:nvSpPr>
                <p:spPr>
                  <a:xfrm rot="17539879">
                    <a:off x="8235061" y="2303210"/>
                    <a:ext cx="329298" cy="663148"/>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68367">
                        <a:moveTo>
                          <a:pt x="0" y="0"/>
                        </a:moveTo>
                        <a:lnTo>
                          <a:pt x="410179" y="172770"/>
                        </a:lnTo>
                        <a:lnTo>
                          <a:pt x="406972" y="768367"/>
                        </a:lnTo>
                        <a:lnTo>
                          <a:pt x="0" y="768367"/>
                        </a:lnTo>
                        <a:lnTo>
                          <a:pt x="0" y="0"/>
                        </a:lnTo>
                        <a:close/>
                      </a:path>
                    </a:pathLst>
                  </a:custGeom>
                  <a:gradFill flip="none" rotWithShape="1">
                    <a:gsLst>
                      <a:gs pos="29000">
                        <a:schemeClr val="tx1">
                          <a:alpha val="0"/>
                        </a:schemeClr>
                      </a:gs>
                      <a:gs pos="100000">
                        <a:schemeClr val="tx1">
                          <a:alpha val="30000"/>
                        </a:schemeClr>
                      </a:gs>
                    </a:gsLst>
                    <a:lin ang="186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125" name="Group 124">
                    <a:extLst>
                      <a:ext uri="{FF2B5EF4-FFF2-40B4-BE49-F238E27FC236}">
                        <a16:creationId xmlns:a16="http://schemas.microsoft.com/office/drawing/2014/main" id="{64FADC1F-B2B7-5907-1448-0A6248A719E3}"/>
                      </a:ext>
                    </a:extLst>
                  </p:cNvPr>
                  <p:cNvGrpSpPr/>
                  <p:nvPr/>
                </p:nvGrpSpPr>
                <p:grpSpPr>
                  <a:xfrm>
                    <a:off x="7910588" y="2231573"/>
                    <a:ext cx="597883" cy="465235"/>
                    <a:chOff x="2462357" y="3039024"/>
                    <a:chExt cx="1285586" cy="1010371"/>
                  </a:xfrm>
                </p:grpSpPr>
                <p:sp>
                  <p:nvSpPr>
                    <p:cNvPr id="126" name="Freeform: Shape 125">
                      <a:extLst>
                        <a:ext uri="{FF2B5EF4-FFF2-40B4-BE49-F238E27FC236}">
                          <a16:creationId xmlns:a16="http://schemas.microsoft.com/office/drawing/2014/main" id="{0AA617F7-63F9-5622-6FAB-E59EBEA83BB3}"/>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chemeClr val="accent1">
                        <a:lumMod val="75000"/>
                      </a:schemeClr>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27" name="Freeform: Shape 126">
                      <a:extLst>
                        <a:ext uri="{FF2B5EF4-FFF2-40B4-BE49-F238E27FC236}">
                          <a16:creationId xmlns:a16="http://schemas.microsoft.com/office/drawing/2014/main" id="{A357014B-829E-BE0A-7863-C5FDBA906E8C}"/>
                        </a:ext>
                      </a:extLst>
                    </p:cNvPr>
                    <p:cNvSpPr/>
                    <p:nvPr/>
                  </p:nvSpPr>
                  <p:spPr>
                    <a:xfrm>
                      <a:off x="2462357" y="3039024"/>
                      <a:ext cx="1285586" cy="734150"/>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nvGrpSpPr>
                <p:cNvPr id="119" name="Group 118">
                  <a:extLst>
                    <a:ext uri="{FF2B5EF4-FFF2-40B4-BE49-F238E27FC236}">
                      <a16:creationId xmlns:a16="http://schemas.microsoft.com/office/drawing/2014/main" id="{24DC11EE-9A49-E988-AB2C-AB228DB4F351}"/>
                    </a:ext>
                  </a:extLst>
                </p:cNvPr>
                <p:cNvGrpSpPr/>
                <p:nvPr/>
              </p:nvGrpSpPr>
              <p:grpSpPr>
                <a:xfrm>
                  <a:off x="8560611" y="2519706"/>
                  <a:ext cx="817005" cy="564012"/>
                  <a:chOff x="8560611" y="2519706"/>
                  <a:chExt cx="817005" cy="564012"/>
                </a:xfrm>
              </p:grpSpPr>
              <p:sp>
                <p:nvSpPr>
                  <p:cNvPr id="120" name="Rectangle 311">
                    <a:extLst>
                      <a:ext uri="{FF2B5EF4-FFF2-40B4-BE49-F238E27FC236}">
                        <a16:creationId xmlns:a16="http://schemas.microsoft.com/office/drawing/2014/main" id="{5BC67DEE-8E1C-2DEB-7168-EEB9146C1361}"/>
                      </a:ext>
                    </a:extLst>
                  </p:cNvPr>
                  <p:cNvSpPr/>
                  <p:nvPr/>
                </p:nvSpPr>
                <p:spPr>
                  <a:xfrm rot="17539879">
                    <a:off x="8877134" y="2583237"/>
                    <a:ext cx="329297" cy="671666"/>
                  </a:xfrm>
                  <a:custGeom>
                    <a:avLst/>
                    <a:gdLst>
                      <a:gd name="connsiteX0" fmla="*/ 0 w 406972"/>
                      <a:gd name="connsiteY0" fmla="*/ 0 h 768367"/>
                      <a:gd name="connsiteX1" fmla="*/ 406972 w 406972"/>
                      <a:gd name="connsiteY1" fmla="*/ 0 h 768367"/>
                      <a:gd name="connsiteX2" fmla="*/ 406972 w 406972"/>
                      <a:gd name="connsiteY2" fmla="*/ 768367 h 768367"/>
                      <a:gd name="connsiteX3" fmla="*/ 0 w 406972"/>
                      <a:gd name="connsiteY3" fmla="*/ 768367 h 768367"/>
                      <a:gd name="connsiteX4" fmla="*/ 0 w 406972"/>
                      <a:gd name="connsiteY4" fmla="*/ 0 h 768367"/>
                      <a:gd name="connsiteX0" fmla="*/ 0 w 410179"/>
                      <a:gd name="connsiteY0" fmla="*/ 0 h 768367"/>
                      <a:gd name="connsiteX1" fmla="*/ 406972 w 410179"/>
                      <a:gd name="connsiteY1" fmla="*/ 0 h 768367"/>
                      <a:gd name="connsiteX2" fmla="*/ 410179 w 410179"/>
                      <a:gd name="connsiteY2" fmla="*/ 172770 h 768367"/>
                      <a:gd name="connsiteX3" fmla="*/ 406972 w 410179"/>
                      <a:gd name="connsiteY3" fmla="*/ 768367 h 768367"/>
                      <a:gd name="connsiteX4" fmla="*/ 0 w 410179"/>
                      <a:gd name="connsiteY4" fmla="*/ 768367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0 w 410179"/>
                      <a:gd name="connsiteY4" fmla="*/ 0 h 768367"/>
                      <a:gd name="connsiteX0" fmla="*/ 0 w 410179"/>
                      <a:gd name="connsiteY0" fmla="*/ 0 h 768367"/>
                      <a:gd name="connsiteX1" fmla="*/ 410179 w 410179"/>
                      <a:gd name="connsiteY1" fmla="*/ 172770 h 768367"/>
                      <a:gd name="connsiteX2" fmla="*/ 406972 w 410179"/>
                      <a:gd name="connsiteY2" fmla="*/ 768367 h 768367"/>
                      <a:gd name="connsiteX3" fmla="*/ 0 w 410179"/>
                      <a:gd name="connsiteY3" fmla="*/ 768367 h 768367"/>
                      <a:gd name="connsiteX4" fmla="*/ 5306 w 410179"/>
                      <a:gd name="connsiteY4" fmla="*/ 431038 h 768367"/>
                      <a:gd name="connsiteX5" fmla="*/ 0 w 410179"/>
                      <a:gd name="connsiteY5" fmla="*/ 0 h 768367"/>
                      <a:gd name="connsiteX0" fmla="*/ 0 w 410179"/>
                      <a:gd name="connsiteY0" fmla="*/ 0 h 768367"/>
                      <a:gd name="connsiteX1" fmla="*/ 410179 w 410179"/>
                      <a:gd name="connsiteY1" fmla="*/ 172770 h 768367"/>
                      <a:gd name="connsiteX2" fmla="*/ 406972 w 410179"/>
                      <a:gd name="connsiteY2" fmla="*/ 768367 h 768367"/>
                      <a:gd name="connsiteX3" fmla="*/ 5306 w 410179"/>
                      <a:gd name="connsiteY3" fmla="*/ 431038 h 768367"/>
                      <a:gd name="connsiteX4" fmla="*/ 0 w 410179"/>
                      <a:gd name="connsiteY4" fmla="*/ 0 h 768367"/>
                      <a:gd name="connsiteX0" fmla="*/ 0 w 410179"/>
                      <a:gd name="connsiteY0" fmla="*/ 0 h 782790"/>
                      <a:gd name="connsiteX1" fmla="*/ 410179 w 410179"/>
                      <a:gd name="connsiteY1" fmla="*/ 172770 h 782790"/>
                      <a:gd name="connsiteX2" fmla="*/ 405768 w 410179"/>
                      <a:gd name="connsiteY2" fmla="*/ 782790 h 782790"/>
                      <a:gd name="connsiteX3" fmla="*/ 5306 w 410179"/>
                      <a:gd name="connsiteY3" fmla="*/ 431038 h 782790"/>
                      <a:gd name="connsiteX4" fmla="*/ 0 w 410179"/>
                      <a:gd name="connsiteY4" fmla="*/ 0 h 782790"/>
                      <a:gd name="connsiteX0" fmla="*/ 0 w 410179"/>
                      <a:gd name="connsiteY0" fmla="*/ 0 h 792992"/>
                      <a:gd name="connsiteX1" fmla="*/ 410179 w 410179"/>
                      <a:gd name="connsiteY1" fmla="*/ 172770 h 792992"/>
                      <a:gd name="connsiteX2" fmla="*/ 406553 w 410179"/>
                      <a:gd name="connsiteY2" fmla="*/ 792992 h 792992"/>
                      <a:gd name="connsiteX3" fmla="*/ 5306 w 410179"/>
                      <a:gd name="connsiteY3" fmla="*/ 431038 h 792992"/>
                      <a:gd name="connsiteX4" fmla="*/ 0 w 410179"/>
                      <a:gd name="connsiteY4" fmla="*/ 0 h 792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79" h="792992">
                        <a:moveTo>
                          <a:pt x="0" y="0"/>
                        </a:moveTo>
                        <a:lnTo>
                          <a:pt x="410179" y="172770"/>
                        </a:lnTo>
                        <a:cubicBezTo>
                          <a:pt x="408709" y="376110"/>
                          <a:pt x="408023" y="589652"/>
                          <a:pt x="406553" y="792992"/>
                        </a:cubicBezTo>
                        <a:lnTo>
                          <a:pt x="5306" y="431038"/>
                        </a:lnTo>
                        <a:cubicBezTo>
                          <a:pt x="3537" y="287359"/>
                          <a:pt x="1769" y="143679"/>
                          <a:pt x="0" y="0"/>
                        </a:cubicBezTo>
                        <a:close/>
                      </a:path>
                    </a:pathLst>
                  </a:custGeom>
                  <a:gradFill flip="none" rotWithShape="1">
                    <a:gsLst>
                      <a:gs pos="21000">
                        <a:schemeClr val="tx1">
                          <a:alpha val="0"/>
                        </a:schemeClr>
                      </a:gs>
                      <a:gs pos="100000">
                        <a:schemeClr val="tx1">
                          <a:alpha val="30000"/>
                        </a:schemeClr>
                      </a:gs>
                    </a:gsLst>
                    <a:lin ang="18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nvGrpSpPr>
                  <p:cNvPr id="121" name="Group 120">
                    <a:extLst>
                      <a:ext uri="{FF2B5EF4-FFF2-40B4-BE49-F238E27FC236}">
                        <a16:creationId xmlns:a16="http://schemas.microsoft.com/office/drawing/2014/main" id="{7718BA6F-2C99-C31D-B0DD-A503C587016C}"/>
                      </a:ext>
                    </a:extLst>
                  </p:cNvPr>
                  <p:cNvGrpSpPr/>
                  <p:nvPr/>
                </p:nvGrpSpPr>
                <p:grpSpPr>
                  <a:xfrm>
                    <a:off x="8560611" y="2519706"/>
                    <a:ext cx="597883" cy="465238"/>
                    <a:chOff x="2462357" y="3039019"/>
                    <a:chExt cx="1285586" cy="1010376"/>
                  </a:xfrm>
                </p:grpSpPr>
                <p:sp>
                  <p:nvSpPr>
                    <p:cNvPr id="122" name="Freeform: Shape 121">
                      <a:extLst>
                        <a:ext uri="{FF2B5EF4-FFF2-40B4-BE49-F238E27FC236}">
                          <a16:creationId xmlns:a16="http://schemas.microsoft.com/office/drawing/2014/main" id="{51A1C28B-908F-E432-B258-B7A71CC05D59}"/>
                        </a:ext>
                      </a:extLst>
                    </p:cNvPr>
                    <p:cNvSpPr/>
                    <p:nvPr/>
                  </p:nvSpPr>
                  <p:spPr>
                    <a:xfrm>
                      <a:off x="2462357" y="3060453"/>
                      <a:ext cx="1285586" cy="988942"/>
                    </a:xfrm>
                    <a:custGeom>
                      <a:avLst/>
                      <a:gdLst>
                        <a:gd name="connsiteX0" fmla="*/ 642793 w 1285586"/>
                        <a:gd name="connsiteY0" fmla="*/ 0 h 988942"/>
                        <a:gd name="connsiteX1" fmla="*/ 1285586 w 1285586"/>
                        <a:gd name="connsiteY1" fmla="*/ 367076 h 988942"/>
                        <a:gd name="connsiteX2" fmla="*/ 1285327 w 1285586"/>
                        <a:gd name="connsiteY2" fmla="*/ 368546 h 988942"/>
                        <a:gd name="connsiteX3" fmla="*/ 1285586 w 1285586"/>
                        <a:gd name="connsiteY3" fmla="*/ 368546 h 988942"/>
                        <a:gd name="connsiteX4" fmla="*/ 1285586 w 1285586"/>
                        <a:gd name="connsiteY4" fmla="*/ 405176 h 988942"/>
                        <a:gd name="connsiteX5" fmla="*/ 1285586 w 1285586"/>
                        <a:gd name="connsiteY5" fmla="*/ 406646 h 988942"/>
                        <a:gd name="connsiteX6" fmla="*/ 1285586 w 1285586"/>
                        <a:gd name="connsiteY6" fmla="*/ 414701 h 988942"/>
                        <a:gd name="connsiteX7" fmla="*/ 1285586 w 1285586"/>
                        <a:gd name="connsiteY7" fmla="*/ 416171 h 988942"/>
                        <a:gd name="connsiteX8" fmla="*/ 1285586 w 1285586"/>
                        <a:gd name="connsiteY8" fmla="*/ 452801 h 988942"/>
                        <a:gd name="connsiteX9" fmla="*/ 1285586 w 1285586"/>
                        <a:gd name="connsiteY9" fmla="*/ 454271 h 988942"/>
                        <a:gd name="connsiteX10" fmla="*/ 1285586 w 1285586"/>
                        <a:gd name="connsiteY10" fmla="*/ 535234 h 988942"/>
                        <a:gd name="connsiteX11" fmla="*/ 1285586 w 1285586"/>
                        <a:gd name="connsiteY11" fmla="*/ 536141 h 988942"/>
                        <a:gd name="connsiteX12" fmla="*/ 1285586 w 1285586"/>
                        <a:gd name="connsiteY12" fmla="*/ 573334 h 988942"/>
                        <a:gd name="connsiteX13" fmla="*/ 1285586 w 1285586"/>
                        <a:gd name="connsiteY13" fmla="*/ 574241 h 988942"/>
                        <a:gd name="connsiteX14" fmla="*/ 1285586 w 1285586"/>
                        <a:gd name="connsiteY14" fmla="*/ 582859 h 988942"/>
                        <a:gd name="connsiteX15" fmla="*/ 1285586 w 1285586"/>
                        <a:gd name="connsiteY15" fmla="*/ 583766 h 988942"/>
                        <a:gd name="connsiteX16" fmla="*/ 1285586 w 1285586"/>
                        <a:gd name="connsiteY16" fmla="*/ 620959 h 988942"/>
                        <a:gd name="connsiteX17" fmla="*/ 1285426 w 1285586"/>
                        <a:gd name="connsiteY17" fmla="*/ 620959 h 988942"/>
                        <a:gd name="connsiteX18" fmla="*/ 1285586 w 1285586"/>
                        <a:gd name="connsiteY18" fmla="*/ 621866 h 988942"/>
                        <a:gd name="connsiteX19" fmla="*/ 642793 w 1285586"/>
                        <a:gd name="connsiteY19" fmla="*/ 988942 h 988942"/>
                        <a:gd name="connsiteX20" fmla="*/ 0 w 1285586"/>
                        <a:gd name="connsiteY20" fmla="*/ 621866 h 988942"/>
                        <a:gd name="connsiteX21" fmla="*/ 160 w 1285586"/>
                        <a:gd name="connsiteY21" fmla="*/ 620959 h 988942"/>
                        <a:gd name="connsiteX22" fmla="*/ 0 w 1285586"/>
                        <a:gd name="connsiteY22" fmla="*/ 620959 h 988942"/>
                        <a:gd name="connsiteX23" fmla="*/ 0 w 1285586"/>
                        <a:gd name="connsiteY23" fmla="*/ 583766 h 988942"/>
                        <a:gd name="connsiteX24" fmla="*/ 0 w 1285586"/>
                        <a:gd name="connsiteY24" fmla="*/ 582859 h 988942"/>
                        <a:gd name="connsiteX25" fmla="*/ 0 w 1285586"/>
                        <a:gd name="connsiteY25" fmla="*/ 574241 h 988942"/>
                        <a:gd name="connsiteX26" fmla="*/ 0 w 1285586"/>
                        <a:gd name="connsiteY26" fmla="*/ 573334 h 988942"/>
                        <a:gd name="connsiteX27" fmla="*/ 0 w 1285586"/>
                        <a:gd name="connsiteY27" fmla="*/ 536141 h 988942"/>
                        <a:gd name="connsiteX28" fmla="*/ 0 w 1285586"/>
                        <a:gd name="connsiteY28" fmla="*/ 535234 h 988942"/>
                        <a:gd name="connsiteX29" fmla="*/ 0 w 1285586"/>
                        <a:gd name="connsiteY29" fmla="*/ 454271 h 988942"/>
                        <a:gd name="connsiteX30" fmla="*/ 0 w 1285586"/>
                        <a:gd name="connsiteY30" fmla="*/ 452801 h 988942"/>
                        <a:gd name="connsiteX31" fmla="*/ 0 w 1285586"/>
                        <a:gd name="connsiteY31" fmla="*/ 416171 h 988942"/>
                        <a:gd name="connsiteX32" fmla="*/ 0 w 1285586"/>
                        <a:gd name="connsiteY32" fmla="*/ 414701 h 988942"/>
                        <a:gd name="connsiteX33" fmla="*/ 0 w 1285586"/>
                        <a:gd name="connsiteY33" fmla="*/ 406646 h 988942"/>
                        <a:gd name="connsiteX34" fmla="*/ 0 w 1285586"/>
                        <a:gd name="connsiteY34" fmla="*/ 405176 h 988942"/>
                        <a:gd name="connsiteX35" fmla="*/ 0 w 1285586"/>
                        <a:gd name="connsiteY35" fmla="*/ 368546 h 988942"/>
                        <a:gd name="connsiteX36" fmla="*/ 260 w 1285586"/>
                        <a:gd name="connsiteY36" fmla="*/ 368546 h 988942"/>
                        <a:gd name="connsiteX37" fmla="*/ 0 w 1285586"/>
                        <a:gd name="connsiteY37" fmla="*/ 367076 h 988942"/>
                        <a:gd name="connsiteX38" fmla="*/ 642793 w 1285586"/>
                        <a:gd name="connsiteY38" fmla="*/ 0 h 98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5586" h="988942">
                          <a:moveTo>
                            <a:pt x="642793" y="0"/>
                          </a:moveTo>
                          <a:cubicBezTo>
                            <a:pt x="997798" y="0"/>
                            <a:pt x="1285586" y="164346"/>
                            <a:pt x="1285586" y="367076"/>
                          </a:cubicBezTo>
                          <a:lnTo>
                            <a:pt x="1285327" y="368546"/>
                          </a:lnTo>
                          <a:lnTo>
                            <a:pt x="1285586" y="368546"/>
                          </a:lnTo>
                          <a:lnTo>
                            <a:pt x="1285586" y="405176"/>
                          </a:lnTo>
                          <a:lnTo>
                            <a:pt x="1285586" y="406646"/>
                          </a:lnTo>
                          <a:lnTo>
                            <a:pt x="1285586" y="414701"/>
                          </a:lnTo>
                          <a:lnTo>
                            <a:pt x="1285586" y="416171"/>
                          </a:lnTo>
                          <a:lnTo>
                            <a:pt x="1285586" y="452801"/>
                          </a:lnTo>
                          <a:lnTo>
                            <a:pt x="1285586" y="454271"/>
                          </a:lnTo>
                          <a:lnTo>
                            <a:pt x="1285586" y="535234"/>
                          </a:lnTo>
                          <a:lnTo>
                            <a:pt x="1285586" y="536141"/>
                          </a:lnTo>
                          <a:lnTo>
                            <a:pt x="1285586" y="573334"/>
                          </a:lnTo>
                          <a:lnTo>
                            <a:pt x="1285586" y="574241"/>
                          </a:lnTo>
                          <a:lnTo>
                            <a:pt x="1285586" y="582859"/>
                          </a:lnTo>
                          <a:lnTo>
                            <a:pt x="1285586" y="583766"/>
                          </a:lnTo>
                          <a:lnTo>
                            <a:pt x="1285586" y="620959"/>
                          </a:lnTo>
                          <a:lnTo>
                            <a:pt x="1285426" y="620959"/>
                          </a:lnTo>
                          <a:lnTo>
                            <a:pt x="1285586" y="621866"/>
                          </a:lnTo>
                          <a:cubicBezTo>
                            <a:pt x="1285586" y="824596"/>
                            <a:pt x="997798" y="988942"/>
                            <a:pt x="642793" y="988942"/>
                          </a:cubicBezTo>
                          <a:cubicBezTo>
                            <a:pt x="287788" y="988942"/>
                            <a:pt x="0" y="824596"/>
                            <a:pt x="0" y="621866"/>
                          </a:cubicBezTo>
                          <a:lnTo>
                            <a:pt x="160" y="620959"/>
                          </a:lnTo>
                          <a:lnTo>
                            <a:pt x="0" y="620959"/>
                          </a:lnTo>
                          <a:lnTo>
                            <a:pt x="0" y="583766"/>
                          </a:lnTo>
                          <a:lnTo>
                            <a:pt x="0" y="582859"/>
                          </a:lnTo>
                          <a:lnTo>
                            <a:pt x="0" y="574241"/>
                          </a:lnTo>
                          <a:lnTo>
                            <a:pt x="0" y="573334"/>
                          </a:lnTo>
                          <a:lnTo>
                            <a:pt x="0" y="536141"/>
                          </a:lnTo>
                          <a:lnTo>
                            <a:pt x="0" y="535234"/>
                          </a:lnTo>
                          <a:lnTo>
                            <a:pt x="0" y="454271"/>
                          </a:lnTo>
                          <a:lnTo>
                            <a:pt x="0" y="452801"/>
                          </a:lnTo>
                          <a:lnTo>
                            <a:pt x="0" y="416171"/>
                          </a:lnTo>
                          <a:lnTo>
                            <a:pt x="0" y="414701"/>
                          </a:lnTo>
                          <a:lnTo>
                            <a:pt x="0" y="406646"/>
                          </a:lnTo>
                          <a:lnTo>
                            <a:pt x="0" y="405176"/>
                          </a:lnTo>
                          <a:lnTo>
                            <a:pt x="0" y="368546"/>
                          </a:lnTo>
                          <a:lnTo>
                            <a:pt x="260" y="368546"/>
                          </a:lnTo>
                          <a:lnTo>
                            <a:pt x="0" y="367076"/>
                          </a:lnTo>
                          <a:cubicBezTo>
                            <a:pt x="0" y="164346"/>
                            <a:pt x="287788" y="0"/>
                            <a:pt x="642793" y="0"/>
                          </a:cubicBezTo>
                          <a:close/>
                        </a:path>
                      </a:pathLst>
                    </a:custGeom>
                    <a:solidFill>
                      <a:schemeClr val="accent1">
                        <a:lumMod val="75000"/>
                      </a:schemeClr>
                    </a:solidFill>
                    <a:ln>
                      <a:noFill/>
                    </a:ln>
                    <a:effectLst>
                      <a:outerShdw blurRad="50800" dist="254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23" name="Freeform: Shape 122">
                      <a:extLst>
                        <a:ext uri="{FF2B5EF4-FFF2-40B4-BE49-F238E27FC236}">
                          <a16:creationId xmlns:a16="http://schemas.microsoft.com/office/drawing/2014/main" id="{A5000C8D-E339-BBC9-1AC9-8E2824A60B63}"/>
                        </a:ext>
                      </a:extLst>
                    </p:cNvPr>
                    <p:cNvSpPr/>
                    <p:nvPr/>
                  </p:nvSpPr>
                  <p:spPr>
                    <a:xfrm>
                      <a:off x="2462357" y="3039019"/>
                      <a:ext cx="1285586" cy="734152"/>
                    </a:xfrm>
                    <a:custGeom>
                      <a:avLst/>
                      <a:gdLst>
                        <a:gd name="connsiteX0" fmla="*/ 649937 w 1285586"/>
                        <a:gd name="connsiteY0" fmla="*/ 124039 h 734152"/>
                        <a:gd name="connsiteX1" fmla="*/ 141052 w 1285586"/>
                        <a:gd name="connsiteY1" fmla="*/ 367076 h 734152"/>
                        <a:gd name="connsiteX2" fmla="*/ 649937 w 1285586"/>
                        <a:gd name="connsiteY2" fmla="*/ 610113 h 734152"/>
                        <a:gd name="connsiteX3" fmla="*/ 1158822 w 1285586"/>
                        <a:gd name="connsiteY3" fmla="*/ 367076 h 734152"/>
                        <a:gd name="connsiteX4" fmla="*/ 649937 w 1285586"/>
                        <a:gd name="connsiteY4" fmla="*/ 124039 h 734152"/>
                        <a:gd name="connsiteX5" fmla="*/ 642793 w 1285586"/>
                        <a:gd name="connsiteY5" fmla="*/ 0 h 734152"/>
                        <a:gd name="connsiteX6" fmla="*/ 1285586 w 1285586"/>
                        <a:gd name="connsiteY6" fmla="*/ 367076 h 734152"/>
                        <a:gd name="connsiteX7" fmla="*/ 642793 w 1285586"/>
                        <a:gd name="connsiteY7" fmla="*/ 734152 h 734152"/>
                        <a:gd name="connsiteX8" fmla="*/ 0 w 1285586"/>
                        <a:gd name="connsiteY8" fmla="*/ 367076 h 734152"/>
                        <a:gd name="connsiteX9" fmla="*/ 642793 w 1285586"/>
                        <a:gd name="connsiteY9" fmla="*/ 0 h 7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5586" h="734152">
                          <a:moveTo>
                            <a:pt x="649937" y="124039"/>
                          </a:moveTo>
                          <a:cubicBezTo>
                            <a:pt x="368888" y="124039"/>
                            <a:pt x="141052" y="232850"/>
                            <a:pt x="141052" y="367076"/>
                          </a:cubicBezTo>
                          <a:cubicBezTo>
                            <a:pt x="141052" y="501302"/>
                            <a:pt x="368888" y="610113"/>
                            <a:pt x="649937" y="610113"/>
                          </a:cubicBezTo>
                          <a:cubicBezTo>
                            <a:pt x="930986" y="610113"/>
                            <a:pt x="1158822" y="501302"/>
                            <a:pt x="1158822" y="367076"/>
                          </a:cubicBezTo>
                          <a:cubicBezTo>
                            <a:pt x="1158822" y="232850"/>
                            <a:pt x="930986" y="124039"/>
                            <a:pt x="649937" y="124039"/>
                          </a:cubicBezTo>
                          <a:close/>
                          <a:moveTo>
                            <a:pt x="642793" y="0"/>
                          </a:moveTo>
                          <a:cubicBezTo>
                            <a:pt x="997798" y="0"/>
                            <a:pt x="1285586" y="164346"/>
                            <a:pt x="1285586" y="367076"/>
                          </a:cubicBezTo>
                          <a:cubicBezTo>
                            <a:pt x="1285586" y="569806"/>
                            <a:pt x="997798" y="734152"/>
                            <a:pt x="642793" y="734152"/>
                          </a:cubicBezTo>
                          <a:cubicBezTo>
                            <a:pt x="287788" y="734152"/>
                            <a:pt x="0" y="569806"/>
                            <a:pt x="0" y="367076"/>
                          </a:cubicBezTo>
                          <a:cubicBezTo>
                            <a:pt x="0" y="164346"/>
                            <a:pt x="287788" y="0"/>
                            <a:pt x="642793"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grpSp>
            </p:grpSp>
          </p:grpSp>
        </p:grpSp>
      </p:grpSp>
      <p:grpSp>
        <p:nvGrpSpPr>
          <p:cNvPr id="128" name="Group 127">
            <a:extLst>
              <a:ext uri="{FF2B5EF4-FFF2-40B4-BE49-F238E27FC236}">
                <a16:creationId xmlns:a16="http://schemas.microsoft.com/office/drawing/2014/main" id="{1AB1F509-8C4A-D675-056C-72588CEADD1A}"/>
              </a:ext>
            </a:extLst>
          </p:cNvPr>
          <p:cNvGrpSpPr/>
          <p:nvPr userDrawn="1"/>
        </p:nvGrpSpPr>
        <p:grpSpPr>
          <a:xfrm>
            <a:off x="8793830" y="2618477"/>
            <a:ext cx="1103105" cy="148810"/>
            <a:chOff x="5078166" y="1659663"/>
            <a:chExt cx="1103105" cy="148810"/>
          </a:xfrm>
        </p:grpSpPr>
        <p:sp>
          <p:nvSpPr>
            <p:cNvPr id="129" name="Oval 128">
              <a:extLst>
                <a:ext uri="{FF2B5EF4-FFF2-40B4-BE49-F238E27FC236}">
                  <a16:creationId xmlns:a16="http://schemas.microsoft.com/office/drawing/2014/main" id="{D73F6C7B-9189-F968-9DA7-90B539C176D2}"/>
                </a:ext>
              </a:extLst>
            </p:cNvPr>
            <p:cNvSpPr/>
            <p:nvPr/>
          </p:nvSpPr>
          <p:spPr>
            <a:xfrm>
              <a:off x="5078166" y="1659663"/>
              <a:ext cx="148810" cy="148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cxnSp>
          <p:nvCxnSpPr>
            <p:cNvPr id="130" name="Straight Connector 129">
              <a:extLst>
                <a:ext uri="{FF2B5EF4-FFF2-40B4-BE49-F238E27FC236}">
                  <a16:creationId xmlns:a16="http://schemas.microsoft.com/office/drawing/2014/main" id="{A854E5F3-4A63-6408-CB7D-6D30BB0DED24}"/>
                </a:ext>
              </a:extLst>
            </p:cNvPr>
            <p:cNvCxnSpPr>
              <a:cxnSpLocks/>
            </p:cNvCxnSpPr>
            <p:nvPr/>
          </p:nvCxnSpPr>
          <p:spPr>
            <a:xfrm>
              <a:off x="5152571" y="1734068"/>
              <a:ext cx="1028700" cy="0"/>
            </a:xfrm>
            <a:prstGeom prst="line">
              <a:avLst/>
            </a:prstGeom>
            <a:ln>
              <a:solidFill>
                <a:srgbClr val="404040"/>
              </a:solidFill>
              <a:headEnd type="ova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7F16970-8BC3-4145-680D-7AA13C709E14}"/>
              </a:ext>
            </a:extLst>
          </p:cNvPr>
          <p:cNvGrpSpPr/>
          <p:nvPr userDrawn="1"/>
        </p:nvGrpSpPr>
        <p:grpSpPr>
          <a:xfrm>
            <a:off x="8793830" y="4054819"/>
            <a:ext cx="1103105" cy="148810"/>
            <a:chOff x="5078166" y="1659663"/>
            <a:chExt cx="1103105" cy="148810"/>
          </a:xfrm>
        </p:grpSpPr>
        <p:sp>
          <p:nvSpPr>
            <p:cNvPr id="132" name="Oval 131">
              <a:extLst>
                <a:ext uri="{FF2B5EF4-FFF2-40B4-BE49-F238E27FC236}">
                  <a16:creationId xmlns:a16="http://schemas.microsoft.com/office/drawing/2014/main" id="{618D1283-E044-7B0E-6436-39B260646471}"/>
                </a:ext>
              </a:extLst>
            </p:cNvPr>
            <p:cNvSpPr/>
            <p:nvPr/>
          </p:nvSpPr>
          <p:spPr>
            <a:xfrm>
              <a:off x="5078166" y="1659663"/>
              <a:ext cx="148810" cy="148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cxnSp>
          <p:nvCxnSpPr>
            <p:cNvPr id="133" name="Straight Connector 132">
              <a:extLst>
                <a:ext uri="{FF2B5EF4-FFF2-40B4-BE49-F238E27FC236}">
                  <a16:creationId xmlns:a16="http://schemas.microsoft.com/office/drawing/2014/main" id="{3ED1FE47-65BB-830A-DFB9-A1B58048CEEE}"/>
                </a:ext>
              </a:extLst>
            </p:cNvPr>
            <p:cNvCxnSpPr>
              <a:cxnSpLocks/>
            </p:cNvCxnSpPr>
            <p:nvPr/>
          </p:nvCxnSpPr>
          <p:spPr>
            <a:xfrm>
              <a:off x="5152571" y="1734068"/>
              <a:ext cx="1028700" cy="0"/>
            </a:xfrm>
            <a:prstGeom prst="line">
              <a:avLst/>
            </a:prstGeom>
            <a:ln>
              <a:solidFill>
                <a:srgbClr val="404040"/>
              </a:solidFill>
              <a:headEnd type="ova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329C8322-3F09-D796-A79D-B746ABB15BC8}"/>
              </a:ext>
            </a:extLst>
          </p:cNvPr>
          <p:cNvGrpSpPr/>
          <p:nvPr userDrawn="1"/>
        </p:nvGrpSpPr>
        <p:grpSpPr>
          <a:xfrm>
            <a:off x="8793830" y="5494171"/>
            <a:ext cx="1103105" cy="148810"/>
            <a:chOff x="5078166" y="1659663"/>
            <a:chExt cx="1103105" cy="148810"/>
          </a:xfrm>
        </p:grpSpPr>
        <p:sp>
          <p:nvSpPr>
            <p:cNvPr id="135" name="Oval 134">
              <a:extLst>
                <a:ext uri="{FF2B5EF4-FFF2-40B4-BE49-F238E27FC236}">
                  <a16:creationId xmlns:a16="http://schemas.microsoft.com/office/drawing/2014/main" id="{78DB24CB-9BDD-4CBA-E34A-DF9B01B8B50C}"/>
                </a:ext>
              </a:extLst>
            </p:cNvPr>
            <p:cNvSpPr/>
            <p:nvPr/>
          </p:nvSpPr>
          <p:spPr>
            <a:xfrm>
              <a:off x="5078166" y="1659663"/>
              <a:ext cx="148810" cy="148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cxnSp>
          <p:nvCxnSpPr>
            <p:cNvPr id="136" name="Straight Connector 135">
              <a:extLst>
                <a:ext uri="{FF2B5EF4-FFF2-40B4-BE49-F238E27FC236}">
                  <a16:creationId xmlns:a16="http://schemas.microsoft.com/office/drawing/2014/main" id="{CF6C8FEB-1570-4A8E-BFFB-FAACFFA5EBA9}"/>
                </a:ext>
              </a:extLst>
            </p:cNvPr>
            <p:cNvCxnSpPr>
              <a:cxnSpLocks/>
            </p:cNvCxnSpPr>
            <p:nvPr/>
          </p:nvCxnSpPr>
          <p:spPr>
            <a:xfrm>
              <a:off x="5152571" y="1734068"/>
              <a:ext cx="1028700" cy="0"/>
            </a:xfrm>
            <a:prstGeom prst="line">
              <a:avLst/>
            </a:prstGeom>
            <a:ln>
              <a:solidFill>
                <a:srgbClr val="404040"/>
              </a:solidFill>
              <a:headEnd type="ova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3B0733A0-9C8F-32B4-229B-7866BF60FF2D}"/>
              </a:ext>
            </a:extLst>
          </p:cNvPr>
          <p:cNvGrpSpPr/>
          <p:nvPr userDrawn="1"/>
        </p:nvGrpSpPr>
        <p:grpSpPr>
          <a:xfrm flipH="1">
            <a:off x="6545037" y="1752186"/>
            <a:ext cx="1103105" cy="148810"/>
            <a:chOff x="5078166" y="1659663"/>
            <a:chExt cx="1103105" cy="148810"/>
          </a:xfrm>
        </p:grpSpPr>
        <p:sp>
          <p:nvSpPr>
            <p:cNvPr id="138" name="Oval 137">
              <a:extLst>
                <a:ext uri="{FF2B5EF4-FFF2-40B4-BE49-F238E27FC236}">
                  <a16:creationId xmlns:a16="http://schemas.microsoft.com/office/drawing/2014/main" id="{6AC872EE-F25B-429A-D802-03C6899B638E}"/>
                </a:ext>
              </a:extLst>
            </p:cNvPr>
            <p:cNvSpPr/>
            <p:nvPr/>
          </p:nvSpPr>
          <p:spPr>
            <a:xfrm>
              <a:off x="5078166" y="1659663"/>
              <a:ext cx="148810" cy="148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cxnSp>
          <p:nvCxnSpPr>
            <p:cNvPr id="139" name="Straight Connector 138">
              <a:extLst>
                <a:ext uri="{FF2B5EF4-FFF2-40B4-BE49-F238E27FC236}">
                  <a16:creationId xmlns:a16="http://schemas.microsoft.com/office/drawing/2014/main" id="{7A6E26AD-486B-F1CD-B090-FDB6881C2CFE}"/>
                </a:ext>
              </a:extLst>
            </p:cNvPr>
            <p:cNvCxnSpPr>
              <a:cxnSpLocks/>
            </p:cNvCxnSpPr>
            <p:nvPr/>
          </p:nvCxnSpPr>
          <p:spPr>
            <a:xfrm>
              <a:off x="5152571" y="1734068"/>
              <a:ext cx="1028700" cy="0"/>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AB87FC22-A5D1-65E3-4B91-65B18A300FEA}"/>
              </a:ext>
            </a:extLst>
          </p:cNvPr>
          <p:cNvGrpSpPr/>
          <p:nvPr userDrawn="1"/>
        </p:nvGrpSpPr>
        <p:grpSpPr>
          <a:xfrm flipH="1">
            <a:off x="6545037" y="3197304"/>
            <a:ext cx="1103105" cy="148810"/>
            <a:chOff x="5078166" y="1659663"/>
            <a:chExt cx="1103105" cy="148810"/>
          </a:xfrm>
        </p:grpSpPr>
        <p:sp>
          <p:nvSpPr>
            <p:cNvPr id="141" name="Oval 140">
              <a:extLst>
                <a:ext uri="{FF2B5EF4-FFF2-40B4-BE49-F238E27FC236}">
                  <a16:creationId xmlns:a16="http://schemas.microsoft.com/office/drawing/2014/main" id="{2F8789BC-5CE2-4DD2-0401-2554B9387B2A}"/>
                </a:ext>
              </a:extLst>
            </p:cNvPr>
            <p:cNvSpPr/>
            <p:nvPr/>
          </p:nvSpPr>
          <p:spPr>
            <a:xfrm>
              <a:off x="5078166" y="1659663"/>
              <a:ext cx="148810" cy="148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cxnSp>
          <p:nvCxnSpPr>
            <p:cNvPr id="142" name="Straight Connector 141">
              <a:extLst>
                <a:ext uri="{FF2B5EF4-FFF2-40B4-BE49-F238E27FC236}">
                  <a16:creationId xmlns:a16="http://schemas.microsoft.com/office/drawing/2014/main" id="{ED9DE459-8B64-4285-5F9E-B38DCE6940B1}"/>
                </a:ext>
              </a:extLst>
            </p:cNvPr>
            <p:cNvCxnSpPr>
              <a:cxnSpLocks/>
            </p:cNvCxnSpPr>
            <p:nvPr/>
          </p:nvCxnSpPr>
          <p:spPr>
            <a:xfrm>
              <a:off x="5152571" y="1734068"/>
              <a:ext cx="1028700" cy="0"/>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F5668B4B-7049-CF0E-6B82-2B3BAE2EA858}"/>
              </a:ext>
            </a:extLst>
          </p:cNvPr>
          <p:cNvGrpSpPr/>
          <p:nvPr userDrawn="1"/>
        </p:nvGrpSpPr>
        <p:grpSpPr>
          <a:xfrm flipH="1">
            <a:off x="6545037" y="4623895"/>
            <a:ext cx="1103105" cy="148810"/>
            <a:chOff x="5078166" y="1659663"/>
            <a:chExt cx="1103105" cy="148810"/>
          </a:xfrm>
        </p:grpSpPr>
        <p:sp>
          <p:nvSpPr>
            <p:cNvPr id="144" name="Oval 143">
              <a:extLst>
                <a:ext uri="{FF2B5EF4-FFF2-40B4-BE49-F238E27FC236}">
                  <a16:creationId xmlns:a16="http://schemas.microsoft.com/office/drawing/2014/main" id="{441DC9F9-F4C5-C32C-E3F1-2E0291CF5420}"/>
                </a:ext>
              </a:extLst>
            </p:cNvPr>
            <p:cNvSpPr/>
            <p:nvPr/>
          </p:nvSpPr>
          <p:spPr>
            <a:xfrm>
              <a:off x="5078166" y="1659663"/>
              <a:ext cx="148810" cy="1488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cxnSp>
          <p:nvCxnSpPr>
            <p:cNvPr id="145" name="Straight Connector 144">
              <a:extLst>
                <a:ext uri="{FF2B5EF4-FFF2-40B4-BE49-F238E27FC236}">
                  <a16:creationId xmlns:a16="http://schemas.microsoft.com/office/drawing/2014/main" id="{5E0B8E5F-CF98-9D57-989F-4CF677611D62}"/>
                </a:ext>
              </a:extLst>
            </p:cNvPr>
            <p:cNvCxnSpPr>
              <a:cxnSpLocks/>
            </p:cNvCxnSpPr>
            <p:nvPr/>
          </p:nvCxnSpPr>
          <p:spPr>
            <a:xfrm>
              <a:off x="5152571" y="1734068"/>
              <a:ext cx="1028700" cy="0"/>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grpSp>
      <p:sp>
        <p:nvSpPr>
          <p:cNvPr id="146" name="Oval 145">
            <a:extLst>
              <a:ext uri="{FF2B5EF4-FFF2-40B4-BE49-F238E27FC236}">
                <a16:creationId xmlns:a16="http://schemas.microsoft.com/office/drawing/2014/main" id="{52585FDA-D899-6D8B-A5E4-42140625FCD5}"/>
              </a:ext>
            </a:extLst>
          </p:cNvPr>
          <p:cNvSpPr/>
          <p:nvPr userDrawn="1"/>
        </p:nvSpPr>
        <p:spPr>
          <a:xfrm>
            <a:off x="6866281" y="1647439"/>
            <a:ext cx="354696" cy="3546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45AC1F9B-85B0-A991-C6C1-82A9546976C9}"/>
              </a:ext>
            </a:extLst>
          </p:cNvPr>
          <p:cNvSpPr txBox="1"/>
          <p:nvPr userDrawn="1"/>
        </p:nvSpPr>
        <p:spPr>
          <a:xfrm>
            <a:off x="6848704" y="1687413"/>
            <a:ext cx="389851" cy="307777"/>
          </a:xfrm>
          <a:prstGeom prst="rect">
            <a:avLst/>
          </a:prstGeom>
          <a:noFill/>
        </p:spPr>
        <p:txBody>
          <a:bodyPr wrap="none" rtlCol="0" anchor="ctr">
            <a:spAutoFit/>
          </a:bodyPr>
          <a:lstStyle/>
          <a:p>
            <a:pPr algn="ctr"/>
            <a:r>
              <a:rPr lang="en-US" sz="1400" b="1">
                <a:solidFill>
                  <a:schemeClr val="bg1"/>
                </a:solidFill>
                <a:latin typeface="+mj-lt"/>
                <a:cs typeface="Calibri" panose="020F0502020204030204" pitchFamily="34" charset="0"/>
              </a:rPr>
              <a:t>06</a:t>
            </a:r>
          </a:p>
        </p:txBody>
      </p:sp>
      <p:sp>
        <p:nvSpPr>
          <p:cNvPr id="148" name="Oval 147">
            <a:extLst>
              <a:ext uri="{FF2B5EF4-FFF2-40B4-BE49-F238E27FC236}">
                <a16:creationId xmlns:a16="http://schemas.microsoft.com/office/drawing/2014/main" id="{25C3209F-5F0F-92EE-79F2-C4BF40CDF951}"/>
              </a:ext>
            </a:extLst>
          </p:cNvPr>
          <p:cNvSpPr/>
          <p:nvPr userDrawn="1"/>
        </p:nvSpPr>
        <p:spPr>
          <a:xfrm>
            <a:off x="6878564" y="4518282"/>
            <a:ext cx="354696" cy="3546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57691611-8FBD-F9D5-9224-74222C8FD06F}"/>
              </a:ext>
            </a:extLst>
          </p:cNvPr>
          <p:cNvSpPr txBox="1"/>
          <p:nvPr userDrawn="1"/>
        </p:nvSpPr>
        <p:spPr>
          <a:xfrm>
            <a:off x="6860987" y="4558256"/>
            <a:ext cx="389851" cy="307777"/>
          </a:xfrm>
          <a:prstGeom prst="rect">
            <a:avLst/>
          </a:prstGeom>
          <a:noFill/>
        </p:spPr>
        <p:txBody>
          <a:bodyPr wrap="none" rtlCol="0" anchor="ctr">
            <a:spAutoFit/>
          </a:bodyPr>
          <a:lstStyle/>
          <a:p>
            <a:pPr algn="ctr"/>
            <a:r>
              <a:rPr lang="en-US" sz="1400" b="1">
                <a:solidFill>
                  <a:schemeClr val="bg1"/>
                </a:solidFill>
                <a:latin typeface="+mj-lt"/>
                <a:cs typeface="Calibri" panose="020F0502020204030204" pitchFamily="34" charset="0"/>
              </a:rPr>
              <a:t>02</a:t>
            </a:r>
          </a:p>
        </p:txBody>
      </p:sp>
      <p:sp>
        <p:nvSpPr>
          <p:cNvPr id="150" name="Oval 149">
            <a:extLst>
              <a:ext uri="{FF2B5EF4-FFF2-40B4-BE49-F238E27FC236}">
                <a16:creationId xmlns:a16="http://schemas.microsoft.com/office/drawing/2014/main" id="{760589B3-E309-7ECD-B47C-37ED986A93E2}"/>
              </a:ext>
            </a:extLst>
          </p:cNvPr>
          <p:cNvSpPr/>
          <p:nvPr userDrawn="1"/>
        </p:nvSpPr>
        <p:spPr>
          <a:xfrm>
            <a:off x="6887340" y="3094757"/>
            <a:ext cx="354696" cy="3546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4F8A21A1-94A9-9EC2-F4F0-7574F39DBD8A}"/>
              </a:ext>
            </a:extLst>
          </p:cNvPr>
          <p:cNvSpPr txBox="1"/>
          <p:nvPr userDrawn="1"/>
        </p:nvSpPr>
        <p:spPr>
          <a:xfrm>
            <a:off x="6869763" y="3134731"/>
            <a:ext cx="389850" cy="307777"/>
          </a:xfrm>
          <a:prstGeom prst="rect">
            <a:avLst/>
          </a:prstGeom>
          <a:noFill/>
        </p:spPr>
        <p:txBody>
          <a:bodyPr wrap="none" rtlCol="0" anchor="ctr">
            <a:spAutoFit/>
          </a:bodyPr>
          <a:lstStyle/>
          <a:p>
            <a:pPr algn="ctr"/>
            <a:r>
              <a:rPr lang="en-US" sz="1400" b="1">
                <a:solidFill>
                  <a:schemeClr val="bg1"/>
                </a:solidFill>
                <a:latin typeface="+mj-lt"/>
                <a:cs typeface="Calibri" panose="020F0502020204030204" pitchFamily="34" charset="0"/>
              </a:rPr>
              <a:t>04</a:t>
            </a:r>
          </a:p>
        </p:txBody>
      </p:sp>
      <p:sp>
        <p:nvSpPr>
          <p:cNvPr id="152" name="Oval 151">
            <a:extLst>
              <a:ext uri="{FF2B5EF4-FFF2-40B4-BE49-F238E27FC236}">
                <a16:creationId xmlns:a16="http://schemas.microsoft.com/office/drawing/2014/main" id="{768BC7B4-40A0-057F-55D2-1A9DB861F342}"/>
              </a:ext>
            </a:extLst>
          </p:cNvPr>
          <p:cNvSpPr/>
          <p:nvPr userDrawn="1"/>
        </p:nvSpPr>
        <p:spPr>
          <a:xfrm>
            <a:off x="9219141" y="2514632"/>
            <a:ext cx="354696" cy="35469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DC4504E6-0C3E-402F-EC37-F18419CE29BB}"/>
              </a:ext>
            </a:extLst>
          </p:cNvPr>
          <p:cNvSpPr txBox="1"/>
          <p:nvPr userDrawn="1"/>
        </p:nvSpPr>
        <p:spPr>
          <a:xfrm>
            <a:off x="9201564" y="2554606"/>
            <a:ext cx="389851" cy="307777"/>
          </a:xfrm>
          <a:prstGeom prst="rect">
            <a:avLst/>
          </a:prstGeom>
          <a:noFill/>
        </p:spPr>
        <p:txBody>
          <a:bodyPr wrap="none" rtlCol="0" anchor="ctr">
            <a:spAutoFit/>
          </a:bodyPr>
          <a:lstStyle/>
          <a:p>
            <a:pPr algn="ctr"/>
            <a:r>
              <a:rPr lang="en-US" sz="1400" b="1">
                <a:solidFill>
                  <a:schemeClr val="bg1"/>
                </a:solidFill>
                <a:latin typeface="+mj-lt"/>
                <a:cs typeface="Calibri" panose="020F0502020204030204" pitchFamily="34" charset="0"/>
              </a:rPr>
              <a:t>05</a:t>
            </a:r>
          </a:p>
        </p:txBody>
      </p:sp>
      <p:sp>
        <p:nvSpPr>
          <p:cNvPr id="154" name="Oval 153">
            <a:extLst>
              <a:ext uri="{FF2B5EF4-FFF2-40B4-BE49-F238E27FC236}">
                <a16:creationId xmlns:a16="http://schemas.microsoft.com/office/drawing/2014/main" id="{626F230B-1A54-E86D-E587-75C02F74DA5A}"/>
              </a:ext>
            </a:extLst>
          </p:cNvPr>
          <p:cNvSpPr/>
          <p:nvPr userDrawn="1"/>
        </p:nvSpPr>
        <p:spPr>
          <a:xfrm>
            <a:off x="9219141" y="3954580"/>
            <a:ext cx="354696" cy="35469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BB58E06A-066A-7C27-C841-5E15D706913A}"/>
              </a:ext>
            </a:extLst>
          </p:cNvPr>
          <p:cNvSpPr txBox="1"/>
          <p:nvPr userDrawn="1"/>
        </p:nvSpPr>
        <p:spPr>
          <a:xfrm>
            <a:off x="9201564" y="3994554"/>
            <a:ext cx="389851" cy="307777"/>
          </a:xfrm>
          <a:prstGeom prst="rect">
            <a:avLst/>
          </a:prstGeom>
          <a:noFill/>
        </p:spPr>
        <p:txBody>
          <a:bodyPr wrap="none" rtlCol="0" anchor="ctr">
            <a:spAutoFit/>
          </a:bodyPr>
          <a:lstStyle/>
          <a:p>
            <a:pPr algn="ctr"/>
            <a:r>
              <a:rPr lang="en-US" sz="1400" b="1">
                <a:solidFill>
                  <a:schemeClr val="bg1"/>
                </a:solidFill>
                <a:latin typeface="+mj-lt"/>
                <a:cs typeface="Calibri" panose="020F0502020204030204" pitchFamily="34" charset="0"/>
              </a:rPr>
              <a:t>03</a:t>
            </a:r>
          </a:p>
        </p:txBody>
      </p:sp>
      <p:sp>
        <p:nvSpPr>
          <p:cNvPr id="156" name="Oval 155">
            <a:extLst>
              <a:ext uri="{FF2B5EF4-FFF2-40B4-BE49-F238E27FC236}">
                <a16:creationId xmlns:a16="http://schemas.microsoft.com/office/drawing/2014/main" id="{D7DF10B5-7A47-2E98-7BC8-C43A6F488A3F}"/>
              </a:ext>
            </a:extLst>
          </p:cNvPr>
          <p:cNvSpPr/>
          <p:nvPr userDrawn="1"/>
        </p:nvSpPr>
        <p:spPr>
          <a:xfrm>
            <a:off x="9219141" y="5388414"/>
            <a:ext cx="354696" cy="35469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85E061AB-2ACD-B8A3-6921-71A8C4B75653}"/>
              </a:ext>
            </a:extLst>
          </p:cNvPr>
          <p:cNvSpPr txBox="1"/>
          <p:nvPr userDrawn="1"/>
        </p:nvSpPr>
        <p:spPr>
          <a:xfrm>
            <a:off x="9201564" y="5428388"/>
            <a:ext cx="389851" cy="307777"/>
          </a:xfrm>
          <a:prstGeom prst="rect">
            <a:avLst/>
          </a:prstGeom>
          <a:noFill/>
        </p:spPr>
        <p:txBody>
          <a:bodyPr wrap="none" rtlCol="0" anchor="ctr">
            <a:spAutoFit/>
          </a:bodyPr>
          <a:lstStyle/>
          <a:p>
            <a:pPr algn="ctr"/>
            <a:r>
              <a:rPr lang="en-US" sz="1400" b="1">
                <a:solidFill>
                  <a:schemeClr val="bg1"/>
                </a:solidFill>
                <a:latin typeface="+mj-lt"/>
                <a:cs typeface="Calibri" panose="020F0502020204030204" pitchFamily="34" charset="0"/>
              </a:rPr>
              <a:t>01</a:t>
            </a:r>
          </a:p>
        </p:txBody>
      </p:sp>
      <p:sp>
        <p:nvSpPr>
          <p:cNvPr id="159" name="Text Placeholder 24">
            <a:extLst>
              <a:ext uri="{FF2B5EF4-FFF2-40B4-BE49-F238E27FC236}">
                <a16:creationId xmlns:a16="http://schemas.microsoft.com/office/drawing/2014/main" id="{C018AD31-59A1-5C53-E1E7-6FAB3BCA0A6F}"/>
              </a:ext>
            </a:extLst>
          </p:cNvPr>
          <p:cNvSpPr>
            <a:spLocks noGrp="1"/>
          </p:cNvSpPr>
          <p:nvPr>
            <p:ph type="body" sz="quarter" idx="15" hasCustomPrompt="1"/>
          </p:nvPr>
        </p:nvSpPr>
        <p:spPr>
          <a:xfrm>
            <a:off x="9957722" y="2402794"/>
            <a:ext cx="1943919" cy="552450"/>
          </a:xfrm>
          <a:prstGeom prst="rect">
            <a:avLst/>
          </a:prstGeom>
          <a:noFill/>
          <a:ln>
            <a:noFill/>
          </a:ln>
        </p:spPr>
        <p:txBody>
          <a:bodyPr anchor="ctr">
            <a:noAutofit/>
          </a:bodyPr>
          <a:lstStyle>
            <a:lvl1pPr marL="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5 &gt;</a:t>
            </a:r>
          </a:p>
        </p:txBody>
      </p:sp>
      <p:sp>
        <p:nvSpPr>
          <p:cNvPr id="160" name="Text Placeholder 24">
            <a:extLst>
              <a:ext uri="{FF2B5EF4-FFF2-40B4-BE49-F238E27FC236}">
                <a16:creationId xmlns:a16="http://schemas.microsoft.com/office/drawing/2014/main" id="{30F895BA-E2B4-C9D8-0136-F4954419DE23}"/>
              </a:ext>
            </a:extLst>
          </p:cNvPr>
          <p:cNvSpPr>
            <a:spLocks noGrp="1"/>
          </p:cNvSpPr>
          <p:nvPr>
            <p:ph type="body" sz="quarter" idx="16" hasCustomPrompt="1"/>
          </p:nvPr>
        </p:nvSpPr>
        <p:spPr>
          <a:xfrm>
            <a:off x="9957722" y="3859916"/>
            <a:ext cx="1943919" cy="552450"/>
          </a:xfrm>
          <a:prstGeom prst="rect">
            <a:avLst/>
          </a:prstGeom>
          <a:noFill/>
          <a:ln>
            <a:noFill/>
          </a:ln>
        </p:spPr>
        <p:txBody>
          <a:bodyPr anchor="ctr">
            <a:noAutofit/>
          </a:bodyPr>
          <a:lstStyle>
            <a:lvl1pPr marL="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
        <p:nvSpPr>
          <p:cNvPr id="161" name="Text Placeholder 24">
            <a:extLst>
              <a:ext uri="{FF2B5EF4-FFF2-40B4-BE49-F238E27FC236}">
                <a16:creationId xmlns:a16="http://schemas.microsoft.com/office/drawing/2014/main" id="{B9E8FDF2-42B8-7F8E-8C7D-1FE9B2314E4D}"/>
              </a:ext>
            </a:extLst>
          </p:cNvPr>
          <p:cNvSpPr>
            <a:spLocks noGrp="1"/>
          </p:cNvSpPr>
          <p:nvPr>
            <p:ph type="body" sz="quarter" idx="17" hasCustomPrompt="1"/>
          </p:nvPr>
        </p:nvSpPr>
        <p:spPr>
          <a:xfrm>
            <a:off x="9957722" y="5343853"/>
            <a:ext cx="1943919" cy="552450"/>
          </a:xfrm>
          <a:prstGeom prst="rect">
            <a:avLst/>
          </a:prstGeom>
          <a:noFill/>
          <a:ln>
            <a:noFill/>
          </a:ln>
        </p:spPr>
        <p:txBody>
          <a:bodyPr anchor="ctr">
            <a:noAutofit/>
          </a:bodyPr>
          <a:lstStyle>
            <a:lvl1pPr marL="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Tree>
    <p:extLst>
      <p:ext uri="{BB962C8B-B14F-4D97-AF65-F5344CB8AC3E}">
        <p14:creationId xmlns:p14="http://schemas.microsoft.com/office/powerpoint/2010/main" val="1244175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9" name="Text Placeholder 24">
            <a:extLst>
              <a:ext uri="{FF2B5EF4-FFF2-40B4-BE49-F238E27FC236}">
                <a16:creationId xmlns:a16="http://schemas.microsoft.com/office/drawing/2014/main" id="{65DF262D-3D34-55A6-96D2-B4DA708FBF15}"/>
              </a:ext>
            </a:extLst>
          </p:cNvPr>
          <p:cNvSpPr>
            <a:spLocks noGrp="1"/>
          </p:cNvSpPr>
          <p:nvPr>
            <p:ph type="body" sz="quarter" idx="25" hasCustomPrompt="1"/>
          </p:nvPr>
        </p:nvSpPr>
        <p:spPr>
          <a:xfrm>
            <a:off x="3669211" y="6309231"/>
            <a:ext cx="4713227" cy="381247"/>
          </a:xfrm>
          <a:prstGeom prst="roundRect">
            <a:avLst/>
          </a:prstGeom>
          <a:solidFill>
            <a:schemeClr val="bg1">
              <a:lumMod val="95000"/>
            </a:schemeClr>
          </a:solidFill>
          <a:ln>
            <a:noFill/>
          </a:ln>
        </p:spPr>
        <p:txBody>
          <a:bodyPr anchor="ctr">
            <a:noAutofit/>
          </a:bodyPr>
          <a:lstStyle>
            <a:lvl1pPr marL="0" indent="0" algn="ct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5 &gt;</a:t>
            </a:r>
          </a:p>
        </p:txBody>
      </p:sp>
      <p:sp>
        <p:nvSpPr>
          <p:cNvPr id="37" name="Text Placeholder 24">
            <a:extLst>
              <a:ext uri="{FF2B5EF4-FFF2-40B4-BE49-F238E27FC236}">
                <a16:creationId xmlns:a16="http://schemas.microsoft.com/office/drawing/2014/main" id="{7F0E736B-B9E7-149F-DB66-6DB62B8D98FC}"/>
              </a:ext>
            </a:extLst>
          </p:cNvPr>
          <p:cNvSpPr>
            <a:spLocks noGrp="1"/>
          </p:cNvSpPr>
          <p:nvPr>
            <p:ph type="body" sz="quarter" idx="23" hasCustomPrompt="1"/>
          </p:nvPr>
        </p:nvSpPr>
        <p:spPr>
          <a:xfrm>
            <a:off x="8381079" y="4175015"/>
            <a:ext cx="3347741" cy="552450"/>
          </a:xfrm>
          <a:prstGeom prst="roundRect">
            <a:avLst/>
          </a:prstGeom>
          <a:solidFill>
            <a:schemeClr val="bg1">
              <a:lumMod val="95000"/>
            </a:schemeClr>
          </a:solidFill>
          <a:ln>
            <a:noFill/>
          </a:ln>
        </p:spPr>
        <p:txBody>
          <a:bodyPr anchor="ctr">
            <a:noAutofit/>
          </a:bodyPr>
          <a:lstStyle>
            <a:lvl1pPr marL="9144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
        <p:nvSpPr>
          <p:cNvPr id="38" name="Text Placeholder 24">
            <a:extLst>
              <a:ext uri="{FF2B5EF4-FFF2-40B4-BE49-F238E27FC236}">
                <a16:creationId xmlns:a16="http://schemas.microsoft.com/office/drawing/2014/main" id="{0D8E4E7D-781E-B1C9-5E29-16515AB86B6C}"/>
              </a:ext>
            </a:extLst>
          </p:cNvPr>
          <p:cNvSpPr>
            <a:spLocks noGrp="1"/>
          </p:cNvSpPr>
          <p:nvPr>
            <p:ph type="body" sz="quarter" idx="24" hasCustomPrompt="1"/>
          </p:nvPr>
        </p:nvSpPr>
        <p:spPr>
          <a:xfrm>
            <a:off x="8043174" y="2255599"/>
            <a:ext cx="3685645" cy="552450"/>
          </a:xfrm>
          <a:prstGeom prst="roundRect">
            <a:avLst/>
          </a:prstGeom>
          <a:solidFill>
            <a:schemeClr val="bg1">
              <a:lumMod val="95000"/>
            </a:schemeClr>
          </a:solidFill>
          <a:ln>
            <a:noFill/>
          </a:ln>
        </p:spPr>
        <p:txBody>
          <a:bodyPr anchor="ctr">
            <a:noAutofit/>
          </a:bodyPr>
          <a:lstStyle>
            <a:lvl1pPr marL="36576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
        <p:nvSpPr>
          <p:cNvPr id="35" name="Text Placeholder 24">
            <a:extLst>
              <a:ext uri="{FF2B5EF4-FFF2-40B4-BE49-F238E27FC236}">
                <a16:creationId xmlns:a16="http://schemas.microsoft.com/office/drawing/2014/main" id="{47ED2142-8101-7404-4272-6E7BF420DD70}"/>
              </a:ext>
            </a:extLst>
          </p:cNvPr>
          <p:cNvSpPr>
            <a:spLocks noGrp="1"/>
          </p:cNvSpPr>
          <p:nvPr>
            <p:ph type="body" sz="quarter" idx="13" hasCustomPrompt="1"/>
          </p:nvPr>
        </p:nvSpPr>
        <p:spPr>
          <a:xfrm>
            <a:off x="463179" y="4175015"/>
            <a:ext cx="3251499" cy="552450"/>
          </a:xfrm>
          <a:prstGeom prst="roundRect">
            <a:avLst/>
          </a:prstGeom>
          <a:solidFill>
            <a:schemeClr val="bg1">
              <a:lumMod val="95000"/>
            </a:schemeClr>
          </a:solidFill>
          <a:ln>
            <a:noFill/>
          </a:ln>
        </p:spPr>
        <p:txBody>
          <a:bodyPr anchor="ctr">
            <a:noAutofit/>
          </a:bodyPr>
          <a:lstStyle>
            <a:lvl1pPr marL="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
        <p:nvSpPr>
          <p:cNvPr id="34" name="Text Placeholder 24">
            <a:extLst>
              <a:ext uri="{FF2B5EF4-FFF2-40B4-BE49-F238E27FC236}">
                <a16:creationId xmlns:a16="http://schemas.microsoft.com/office/drawing/2014/main" id="{401347D2-55C5-BAFB-D6C0-0872BDAC5119}"/>
              </a:ext>
            </a:extLst>
          </p:cNvPr>
          <p:cNvSpPr>
            <a:spLocks noGrp="1"/>
          </p:cNvSpPr>
          <p:nvPr>
            <p:ph type="body" sz="quarter" idx="11" hasCustomPrompt="1"/>
          </p:nvPr>
        </p:nvSpPr>
        <p:spPr>
          <a:xfrm>
            <a:off x="463179" y="2255599"/>
            <a:ext cx="3530925" cy="552450"/>
          </a:xfrm>
          <a:prstGeom prst="roundRect">
            <a:avLst/>
          </a:prstGeom>
          <a:solidFill>
            <a:schemeClr val="bg1">
              <a:lumMod val="95000"/>
            </a:schemeClr>
          </a:solidFill>
          <a:ln>
            <a:noFill/>
          </a:ln>
        </p:spPr>
        <p:txBody>
          <a:bodyPr anchor="ctr">
            <a:noAutofit/>
          </a:bodyPr>
          <a:lstStyle>
            <a:lvl1pPr marL="0" indent="0" algn="l">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
        <p:nvSpPr>
          <p:cNvPr id="2" name="Title 1">
            <a:extLst>
              <a:ext uri="{FF2B5EF4-FFF2-40B4-BE49-F238E27FC236}">
                <a16:creationId xmlns:a16="http://schemas.microsoft.com/office/drawing/2014/main" id="{CD5BE9CF-CED4-40FF-344F-170574E2DDA0}"/>
              </a:ext>
            </a:extLst>
          </p:cNvPr>
          <p:cNvSpPr>
            <a:spLocks noGrp="1"/>
          </p:cNvSpPr>
          <p:nvPr>
            <p:ph type="title"/>
          </p:nvPr>
        </p:nvSpPr>
        <p:spPr/>
        <p:txBody>
          <a:bodyPr/>
          <a:lstStyle/>
          <a:p>
            <a:r>
              <a:rPr lang="en-US"/>
              <a:t>Click to edit Master title style</a:t>
            </a:r>
          </a:p>
        </p:txBody>
      </p:sp>
      <p:grpSp>
        <p:nvGrpSpPr>
          <p:cNvPr id="12" name="Group 11">
            <a:extLst>
              <a:ext uri="{FF2B5EF4-FFF2-40B4-BE49-F238E27FC236}">
                <a16:creationId xmlns:a16="http://schemas.microsoft.com/office/drawing/2014/main" id="{BBC477DE-6DAA-3AEE-6CA3-688C2B77E505}"/>
              </a:ext>
            </a:extLst>
          </p:cNvPr>
          <p:cNvGrpSpPr/>
          <p:nvPr/>
        </p:nvGrpSpPr>
        <p:grpSpPr>
          <a:xfrm>
            <a:off x="3845235" y="1821233"/>
            <a:ext cx="4361180" cy="4361176"/>
            <a:chOff x="3537936" y="1534067"/>
            <a:chExt cx="4361180" cy="4361176"/>
          </a:xfrm>
        </p:grpSpPr>
        <p:grpSp>
          <p:nvGrpSpPr>
            <p:cNvPr id="13" name="Group 12">
              <a:extLst>
                <a:ext uri="{FF2B5EF4-FFF2-40B4-BE49-F238E27FC236}">
                  <a16:creationId xmlns:a16="http://schemas.microsoft.com/office/drawing/2014/main" id="{1DE858C7-0C5F-605B-8BA7-5CE8DD6B0803}"/>
                </a:ext>
              </a:extLst>
            </p:cNvPr>
            <p:cNvGrpSpPr/>
            <p:nvPr/>
          </p:nvGrpSpPr>
          <p:grpSpPr>
            <a:xfrm>
              <a:off x="3537936" y="1534067"/>
              <a:ext cx="4361180" cy="4361176"/>
              <a:chOff x="3525235" y="1724566"/>
              <a:chExt cx="4361180" cy="4361176"/>
            </a:xfrm>
          </p:grpSpPr>
          <p:sp>
            <p:nvSpPr>
              <p:cNvPr id="20" name="Oval 19">
                <a:extLst>
                  <a:ext uri="{FF2B5EF4-FFF2-40B4-BE49-F238E27FC236}">
                    <a16:creationId xmlns:a16="http://schemas.microsoft.com/office/drawing/2014/main" id="{FCC0F393-A18B-9F2C-1530-94397865DC90}"/>
                  </a:ext>
                </a:extLst>
              </p:cNvPr>
              <p:cNvSpPr/>
              <p:nvPr/>
            </p:nvSpPr>
            <p:spPr>
              <a:xfrm>
                <a:off x="3525235" y="1724566"/>
                <a:ext cx="4361180" cy="4361176"/>
              </a:xfrm>
              <a:prstGeom prst="ellipse">
                <a:avLst/>
              </a:prstGeom>
              <a:solidFill>
                <a:schemeClr val="bg1">
                  <a:lumMod val="95000"/>
                </a:schemeClr>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1" name="Group 20">
                <a:extLst>
                  <a:ext uri="{FF2B5EF4-FFF2-40B4-BE49-F238E27FC236}">
                    <a16:creationId xmlns:a16="http://schemas.microsoft.com/office/drawing/2014/main" id="{A1743785-A5F4-08B2-48A4-9D7934E19895}"/>
                  </a:ext>
                </a:extLst>
              </p:cNvPr>
              <p:cNvGrpSpPr/>
              <p:nvPr/>
            </p:nvGrpSpPr>
            <p:grpSpPr>
              <a:xfrm>
                <a:off x="4499325" y="2698655"/>
                <a:ext cx="2413000" cy="2412998"/>
                <a:chOff x="4889500" y="2718448"/>
                <a:chExt cx="2413000" cy="2412998"/>
              </a:xfrm>
            </p:grpSpPr>
            <p:sp>
              <p:nvSpPr>
                <p:cNvPr id="22" name="Oval 21">
                  <a:extLst>
                    <a:ext uri="{FF2B5EF4-FFF2-40B4-BE49-F238E27FC236}">
                      <a16:creationId xmlns:a16="http://schemas.microsoft.com/office/drawing/2014/main" id="{31CE5B58-6D04-1E31-22AA-472DC48E5EAC}"/>
                    </a:ext>
                  </a:extLst>
                </p:cNvPr>
                <p:cNvSpPr/>
                <p:nvPr/>
              </p:nvSpPr>
              <p:spPr>
                <a:xfrm>
                  <a:off x="4889500" y="2718448"/>
                  <a:ext cx="2413000" cy="2412998"/>
                </a:xfrm>
                <a:prstGeom prst="ellipse">
                  <a:avLst/>
                </a:prstGeom>
                <a:solidFill>
                  <a:schemeClr val="bg1">
                    <a:lumMod val="85000"/>
                  </a:schemeClr>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3B005034-FAD9-BB62-80CD-811CB004E2FD}"/>
                    </a:ext>
                  </a:extLst>
                </p:cNvPr>
                <p:cNvSpPr/>
                <p:nvPr/>
              </p:nvSpPr>
              <p:spPr>
                <a:xfrm>
                  <a:off x="5064164" y="2893112"/>
                  <a:ext cx="2063673" cy="2063670"/>
                </a:xfrm>
                <a:prstGeom prst="ellipse">
                  <a:avLst/>
                </a:prstGeom>
                <a:solidFill>
                  <a:schemeClr val="accent4">
                    <a:lumMod val="20000"/>
                    <a:lumOff val="80000"/>
                  </a:schemeClr>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14" name="Group 13">
              <a:extLst>
                <a:ext uri="{FF2B5EF4-FFF2-40B4-BE49-F238E27FC236}">
                  <a16:creationId xmlns:a16="http://schemas.microsoft.com/office/drawing/2014/main" id="{65F38581-AAC1-3EF5-8D30-11B5755D3405}"/>
                </a:ext>
              </a:extLst>
            </p:cNvPr>
            <p:cNvGrpSpPr/>
            <p:nvPr/>
          </p:nvGrpSpPr>
          <p:grpSpPr>
            <a:xfrm>
              <a:off x="3650570" y="1647778"/>
              <a:ext cx="4135913" cy="4133754"/>
              <a:chOff x="4028043" y="1827650"/>
              <a:chExt cx="4135913" cy="4133754"/>
            </a:xfrm>
          </p:grpSpPr>
          <p:sp>
            <p:nvSpPr>
              <p:cNvPr id="15" name="Freeform: Shape 14">
                <a:extLst>
                  <a:ext uri="{FF2B5EF4-FFF2-40B4-BE49-F238E27FC236}">
                    <a16:creationId xmlns:a16="http://schemas.microsoft.com/office/drawing/2014/main" id="{4C2D3E96-8183-3535-14EF-AB82497ABA95}"/>
                  </a:ext>
                </a:extLst>
              </p:cNvPr>
              <p:cNvSpPr/>
              <p:nvPr/>
            </p:nvSpPr>
            <p:spPr>
              <a:xfrm>
                <a:off x="6138747" y="1827650"/>
                <a:ext cx="1906736" cy="1651314"/>
              </a:xfrm>
              <a:custGeom>
                <a:avLst/>
                <a:gdLst>
                  <a:gd name="connsiteX0" fmla="*/ 0 w 1906736"/>
                  <a:gd name="connsiteY0" fmla="*/ 0 h 1651314"/>
                  <a:gd name="connsiteX1" fmla="*/ 168689 w 1906736"/>
                  <a:gd name="connsiteY1" fmla="*/ 8517 h 1651314"/>
                  <a:gd name="connsiteX2" fmla="*/ 1862700 w 1906736"/>
                  <a:gd name="connsiteY2" fmla="*/ 1260855 h 1651314"/>
                  <a:gd name="connsiteX3" fmla="*/ 1906736 w 1906736"/>
                  <a:gd name="connsiteY3" fmla="*/ 1381172 h 1651314"/>
                  <a:gd name="connsiteX4" fmla="*/ 1660399 w 1906736"/>
                  <a:gd name="connsiteY4" fmla="*/ 1461212 h 1651314"/>
                  <a:gd name="connsiteX5" fmla="*/ 1668448 w 1906736"/>
                  <a:gd name="connsiteY5" fmla="*/ 1463518 h 1651314"/>
                  <a:gd name="connsiteX6" fmla="*/ 1717804 w 1906736"/>
                  <a:gd name="connsiteY6" fmla="*/ 1521307 h 1651314"/>
                  <a:gd name="connsiteX7" fmla="*/ 1654052 w 1906736"/>
                  <a:gd name="connsiteY7" fmla="*/ 1646428 h 1651314"/>
                  <a:gd name="connsiteX8" fmla="*/ 1528932 w 1906736"/>
                  <a:gd name="connsiteY8" fmla="*/ 1582676 h 1651314"/>
                  <a:gd name="connsiteX9" fmla="*/ 1534895 w 1906736"/>
                  <a:gd name="connsiteY9" fmla="*/ 1506912 h 1651314"/>
                  <a:gd name="connsiteX10" fmla="*/ 1540051 w 1906736"/>
                  <a:gd name="connsiteY10" fmla="*/ 1500316 h 1651314"/>
                  <a:gd name="connsiteX11" fmla="*/ 1284819 w 1906736"/>
                  <a:gd name="connsiteY11" fmla="*/ 1583246 h 1651314"/>
                  <a:gd name="connsiteX12" fmla="*/ 1260007 w 1906736"/>
                  <a:gd name="connsiteY12" fmla="*/ 1515456 h 1651314"/>
                  <a:gd name="connsiteX13" fmla="*/ 101811 w 1906736"/>
                  <a:gd name="connsiteY13" fmla="*/ 659235 h 1651314"/>
                  <a:gd name="connsiteX14" fmla="*/ 0 w 1906736"/>
                  <a:gd name="connsiteY14" fmla="*/ 654093 h 1651314"/>
                  <a:gd name="connsiteX15" fmla="*/ 0 w 1906736"/>
                  <a:gd name="connsiteY15" fmla="*/ 513558 h 1651314"/>
                  <a:gd name="connsiteX16" fmla="*/ 22303 w 1906736"/>
                  <a:gd name="connsiteY16" fmla="*/ 511310 h 1651314"/>
                  <a:gd name="connsiteX17" fmla="*/ 176225 w 1906736"/>
                  <a:gd name="connsiteY17" fmla="*/ 322453 h 1651314"/>
                  <a:gd name="connsiteX18" fmla="*/ 22303 w 1906736"/>
                  <a:gd name="connsiteY18" fmla="*/ 133596 h 1651314"/>
                  <a:gd name="connsiteX19" fmla="*/ 0 w 1906736"/>
                  <a:gd name="connsiteY19" fmla="*/ 131348 h 1651314"/>
                  <a:gd name="connsiteX20" fmla="*/ 0 w 1906736"/>
                  <a:gd name="connsiteY20" fmla="*/ 0 h 165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6736" h="1651314">
                    <a:moveTo>
                      <a:pt x="0" y="0"/>
                    </a:moveTo>
                    <a:lnTo>
                      <a:pt x="168689" y="8517"/>
                    </a:lnTo>
                    <a:cubicBezTo>
                      <a:pt x="933394" y="86177"/>
                      <a:pt x="1574928" y="580486"/>
                      <a:pt x="1862700" y="1260855"/>
                    </a:cubicBezTo>
                    <a:lnTo>
                      <a:pt x="1906736" y="1381172"/>
                    </a:lnTo>
                    <a:lnTo>
                      <a:pt x="1660399" y="1461212"/>
                    </a:lnTo>
                    <a:lnTo>
                      <a:pt x="1668448" y="1463518"/>
                    </a:lnTo>
                    <a:cubicBezTo>
                      <a:pt x="1691090" y="1475055"/>
                      <a:pt x="1709331" y="1495229"/>
                      <a:pt x="1717804" y="1521307"/>
                    </a:cubicBezTo>
                    <a:cubicBezTo>
                      <a:pt x="1734751" y="1573463"/>
                      <a:pt x="1706208" y="1629481"/>
                      <a:pt x="1654052" y="1646428"/>
                    </a:cubicBezTo>
                    <a:cubicBezTo>
                      <a:pt x="1601896" y="1663374"/>
                      <a:pt x="1545879" y="1634832"/>
                      <a:pt x="1528932" y="1582676"/>
                    </a:cubicBezTo>
                    <a:cubicBezTo>
                      <a:pt x="1520459" y="1556598"/>
                      <a:pt x="1523358" y="1529554"/>
                      <a:pt x="1534895" y="1506912"/>
                    </a:cubicBezTo>
                    <a:lnTo>
                      <a:pt x="1540051" y="1500316"/>
                    </a:lnTo>
                    <a:lnTo>
                      <a:pt x="1284819" y="1583246"/>
                    </a:lnTo>
                    <a:lnTo>
                      <a:pt x="1260007" y="1515456"/>
                    </a:lnTo>
                    <a:cubicBezTo>
                      <a:pt x="1063257" y="1050289"/>
                      <a:pt x="624641" y="712330"/>
                      <a:pt x="101811" y="659235"/>
                    </a:cubicBezTo>
                    <a:lnTo>
                      <a:pt x="0" y="654093"/>
                    </a:lnTo>
                    <a:lnTo>
                      <a:pt x="0" y="513558"/>
                    </a:lnTo>
                    <a:lnTo>
                      <a:pt x="22303" y="511310"/>
                    </a:lnTo>
                    <a:cubicBezTo>
                      <a:pt x="110146" y="493335"/>
                      <a:pt x="176225" y="415612"/>
                      <a:pt x="176225" y="322453"/>
                    </a:cubicBezTo>
                    <a:cubicBezTo>
                      <a:pt x="176226" y="229296"/>
                      <a:pt x="110147" y="151572"/>
                      <a:pt x="22303" y="133596"/>
                    </a:cubicBezTo>
                    <a:lnTo>
                      <a:pt x="0" y="131348"/>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F46FAE8E-0FB6-D1B9-DB13-2536A5C9A1CA}"/>
                  </a:ext>
                </a:extLst>
              </p:cNvPr>
              <p:cNvSpPr/>
              <p:nvPr/>
            </p:nvSpPr>
            <p:spPr>
              <a:xfrm>
                <a:off x="4144470" y="1827952"/>
                <a:ext cx="2077024" cy="1588532"/>
              </a:xfrm>
              <a:custGeom>
                <a:avLst/>
                <a:gdLst>
                  <a:gd name="connsiteX0" fmla="*/ 1902837 w 2077024"/>
                  <a:gd name="connsiteY0" fmla="*/ 0 h 1588532"/>
                  <a:gd name="connsiteX1" fmla="*/ 1902838 w 2077024"/>
                  <a:gd name="connsiteY1" fmla="*/ 258878 h 1588532"/>
                  <a:gd name="connsiteX2" fmla="*/ 1907515 w 2077024"/>
                  <a:gd name="connsiteY2" fmla="*/ 251939 h 1588532"/>
                  <a:gd name="connsiteX3" fmla="*/ 1977728 w 2077024"/>
                  <a:gd name="connsiteY3" fmla="*/ 222857 h 1588532"/>
                  <a:gd name="connsiteX4" fmla="*/ 2077024 w 2077024"/>
                  <a:gd name="connsiteY4" fmla="*/ 322153 h 1588532"/>
                  <a:gd name="connsiteX5" fmla="*/ 1977728 w 2077024"/>
                  <a:gd name="connsiteY5" fmla="*/ 421449 h 1588532"/>
                  <a:gd name="connsiteX6" fmla="*/ 1907516 w 2077024"/>
                  <a:gd name="connsiteY6" fmla="*/ 392366 h 1588532"/>
                  <a:gd name="connsiteX7" fmla="*/ 1902838 w 2077024"/>
                  <a:gd name="connsiteY7" fmla="*/ 385428 h 1588532"/>
                  <a:gd name="connsiteX8" fmla="*/ 1902837 w 2077024"/>
                  <a:gd name="connsiteY8" fmla="*/ 654094 h 1588532"/>
                  <a:gd name="connsiteX9" fmla="*/ 1806970 w 2077024"/>
                  <a:gd name="connsiteY9" fmla="*/ 658935 h 1588532"/>
                  <a:gd name="connsiteX10" fmla="*/ 648774 w 2077024"/>
                  <a:gd name="connsiteY10" fmla="*/ 1515156 h 1588532"/>
                  <a:gd name="connsiteX11" fmla="*/ 621919 w 2077024"/>
                  <a:gd name="connsiteY11" fmla="*/ 1588532 h 1588532"/>
                  <a:gd name="connsiteX12" fmla="*/ 488473 w 2077024"/>
                  <a:gd name="connsiteY12" fmla="*/ 1545173 h 1588532"/>
                  <a:gd name="connsiteX13" fmla="*/ 493227 w 2077024"/>
                  <a:gd name="connsiteY13" fmla="*/ 1523267 h 1588532"/>
                  <a:gd name="connsiteX14" fmla="*/ 361179 w 2077024"/>
                  <a:gd name="connsiteY14" fmla="*/ 1318519 h 1588532"/>
                  <a:gd name="connsiteX15" fmla="*/ 155864 w 2077024"/>
                  <a:gd name="connsiteY15" fmla="*/ 1375605 h 1588532"/>
                  <a:gd name="connsiteX16" fmla="*/ 126561 w 2077024"/>
                  <a:gd name="connsiteY16" fmla="*/ 1427580 h 1588532"/>
                  <a:gd name="connsiteX17" fmla="*/ 0 w 2077024"/>
                  <a:gd name="connsiteY17" fmla="*/ 1386459 h 1588532"/>
                  <a:gd name="connsiteX18" fmla="*/ 46082 w 2077024"/>
                  <a:gd name="connsiteY18" fmla="*/ 1260555 h 1588532"/>
                  <a:gd name="connsiteX19" fmla="*/ 1740093 w 2077024"/>
                  <a:gd name="connsiteY19" fmla="*/ 8217 h 1588532"/>
                  <a:gd name="connsiteX20" fmla="*/ 1902837 w 2077024"/>
                  <a:gd name="connsiteY20" fmla="*/ 0 h 158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7024" h="1588532">
                    <a:moveTo>
                      <a:pt x="1902837" y="0"/>
                    </a:moveTo>
                    <a:lnTo>
                      <a:pt x="1902838" y="258878"/>
                    </a:lnTo>
                    <a:lnTo>
                      <a:pt x="1907515" y="251939"/>
                    </a:lnTo>
                    <a:cubicBezTo>
                      <a:pt x="1925484" y="233971"/>
                      <a:pt x="1950308" y="222857"/>
                      <a:pt x="1977728" y="222857"/>
                    </a:cubicBezTo>
                    <a:cubicBezTo>
                      <a:pt x="2032569" y="222857"/>
                      <a:pt x="2077025" y="267313"/>
                      <a:pt x="2077024" y="322153"/>
                    </a:cubicBezTo>
                    <a:cubicBezTo>
                      <a:pt x="2077025" y="376993"/>
                      <a:pt x="2032568" y="421448"/>
                      <a:pt x="1977728" y="421449"/>
                    </a:cubicBezTo>
                    <a:cubicBezTo>
                      <a:pt x="1950308" y="421448"/>
                      <a:pt x="1925485" y="410335"/>
                      <a:pt x="1907516" y="392366"/>
                    </a:cubicBezTo>
                    <a:lnTo>
                      <a:pt x="1902838" y="385428"/>
                    </a:lnTo>
                    <a:lnTo>
                      <a:pt x="1902837" y="654094"/>
                    </a:lnTo>
                    <a:lnTo>
                      <a:pt x="1806970" y="658935"/>
                    </a:lnTo>
                    <a:cubicBezTo>
                      <a:pt x="1284141" y="712031"/>
                      <a:pt x="845524" y="1049989"/>
                      <a:pt x="648774" y="1515156"/>
                    </a:cubicBezTo>
                    <a:lnTo>
                      <a:pt x="621919" y="1588532"/>
                    </a:lnTo>
                    <a:lnTo>
                      <a:pt x="488473" y="1545173"/>
                    </a:lnTo>
                    <a:lnTo>
                      <a:pt x="493227" y="1523267"/>
                    </a:lnTo>
                    <a:cubicBezTo>
                      <a:pt x="503276" y="1434169"/>
                      <a:pt x="449776" y="1347306"/>
                      <a:pt x="361179" y="1318519"/>
                    </a:cubicBezTo>
                    <a:cubicBezTo>
                      <a:pt x="285237" y="1293844"/>
                      <a:pt x="205078" y="1318845"/>
                      <a:pt x="155864" y="1375605"/>
                    </a:cubicBezTo>
                    <a:lnTo>
                      <a:pt x="126561" y="1427580"/>
                    </a:lnTo>
                    <a:lnTo>
                      <a:pt x="0" y="1386459"/>
                    </a:lnTo>
                    <a:lnTo>
                      <a:pt x="46082" y="1260555"/>
                    </a:lnTo>
                    <a:cubicBezTo>
                      <a:pt x="333855" y="580186"/>
                      <a:pt x="975387" y="85877"/>
                      <a:pt x="1740093" y="8217"/>
                    </a:cubicBezTo>
                    <a:lnTo>
                      <a:pt x="1902837"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B20B34A8-77B6-D5C6-50BD-155370D72C87}"/>
                  </a:ext>
                </a:extLst>
              </p:cNvPr>
              <p:cNvSpPr/>
              <p:nvPr/>
            </p:nvSpPr>
            <p:spPr>
              <a:xfrm>
                <a:off x="4028043" y="3230486"/>
                <a:ext cx="1203500" cy="2308702"/>
              </a:xfrm>
              <a:custGeom>
                <a:avLst/>
                <a:gdLst>
                  <a:gd name="connsiteX0" fmla="*/ 409548 w 1203500"/>
                  <a:gd name="connsiteY0" fmla="*/ 364 h 2308702"/>
                  <a:gd name="connsiteX1" fmla="*/ 448719 w 1203500"/>
                  <a:gd name="connsiteY1" fmla="*/ 4887 h 2308702"/>
                  <a:gd name="connsiteX2" fmla="*/ 512471 w 1203500"/>
                  <a:gd name="connsiteY2" fmla="*/ 130008 h 2308702"/>
                  <a:gd name="connsiteX3" fmla="*/ 463114 w 1203500"/>
                  <a:gd name="connsiteY3" fmla="*/ 187797 h 2308702"/>
                  <a:gd name="connsiteX4" fmla="*/ 455071 w 1203500"/>
                  <a:gd name="connsiteY4" fmla="*/ 190102 h 2308702"/>
                  <a:gd name="connsiteX5" fmla="*/ 709852 w 1203500"/>
                  <a:gd name="connsiteY5" fmla="*/ 272884 h 2308702"/>
                  <a:gd name="connsiteX6" fmla="*/ 682819 w 1203500"/>
                  <a:gd name="connsiteY6" fmla="*/ 378021 h 2308702"/>
                  <a:gd name="connsiteX7" fmla="*/ 654094 w 1203500"/>
                  <a:gd name="connsiteY7" fmla="*/ 662962 h 2308702"/>
                  <a:gd name="connsiteX8" fmla="*/ 1168609 w 1203500"/>
                  <a:gd name="connsiteY8" fmla="*/ 1753967 h 2308702"/>
                  <a:gd name="connsiteX9" fmla="*/ 1203500 w 1203500"/>
                  <a:gd name="connsiteY9" fmla="*/ 1780059 h 2308702"/>
                  <a:gd name="connsiteX10" fmla="*/ 1120992 w 1203500"/>
                  <a:gd name="connsiteY10" fmla="*/ 1893622 h 2308702"/>
                  <a:gd name="connsiteX11" fmla="*/ 1101626 w 1203500"/>
                  <a:gd name="connsiteY11" fmla="*/ 1882330 h 2308702"/>
                  <a:gd name="connsiteX12" fmla="*/ 866093 w 1203500"/>
                  <a:gd name="connsiteY12" fmla="*/ 1944645 h 2308702"/>
                  <a:gd name="connsiteX13" fmla="*/ 856940 w 1203500"/>
                  <a:gd name="connsiteY13" fmla="*/ 2157551 h 2308702"/>
                  <a:gd name="connsiteX14" fmla="*/ 897318 w 1203500"/>
                  <a:gd name="connsiteY14" fmla="*/ 2201483 h 2308702"/>
                  <a:gd name="connsiteX15" fmla="*/ 819418 w 1203500"/>
                  <a:gd name="connsiteY15" fmla="*/ 2308702 h 2308702"/>
                  <a:gd name="connsiteX16" fmla="*/ 752545 w 1203500"/>
                  <a:gd name="connsiteY16" fmla="*/ 2258697 h 2308702"/>
                  <a:gd name="connsiteX17" fmla="*/ 0 w 1203500"/>
                  <a:gd name="connsiteY17" fmla="*/ 662961 h 2308702"/>
                  <a:gd name="connsiteX18" fmla="*/ 42014 w 1203500"/>
                  <a:gd name="connsiteY18" fmla="*/ 246196 h 2308702"/>
                  <a:gd name="connsiteX19" fmla="*/ 87173 w 1203500"/>
                  <a:gd name="connsiteY19" fmla="*/ 70564 h 2308702"/>
                  <a:gd name="connsiteX20" fmla="*/ 334713 w 1203500"/>
                  <a:gd name="connsiteY20" fmla="*/ 150994 h 2308702"/>
                  <a:gd name="connsiteX21" fmla="*/ 329561 w 1203500"/>
                  <a:gd name="connsiteY21" fmla="*/ 144403 h 2308702"/>
                  <a:gd name="connsiteX22" fmla="*/ 323598 w 1203500"/>
                  <a:gd name="connsiteY22" fmla="*/ 68639 h 2308702"/>
                  <a:gd name="connsiteX23" fmla="*/ 409548 w 1203500"/>
                  <a:gd name="connsiteY23" fmla="*/ 364 h 23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500" h="2308702">
                    <a:moveTo>
                      <a:pt x="409548" y="364"/>
                    </a:moveTo>
                    <a:cubicBezTo>
                      <a:pt x="422399" y="-743"/>
                      <a:pt x="435679" y="651"/>
                      <a:pt x="448719" y="4887"/>
                    </a:cubicBezTo>
                    <a:cubicBezTo>
                      <a:pt x="500875" y="21834"/>
                      <a:pt x="529417" y="77851"/>
                      <a:pt x="512471" y="130008"/>
                    </a:cubicBezTo>
                    <a:cubicBezTo>
                      <a:pt x="503997" y="156085"/>
                      <a:pt x="485756" y="176261"/>
                      <a:pt x="463114" y="187797"/>
                    </a:cubicBezTo>
                    <a:lnTo>
                      <a:pt x="455071" y="190102"/>
                    </a:lnTo>
                    <a:lnTo>
                      <a:pt x="709852" y="272884"/>
                    </a:lnTo>
                    <a:lnTo>
                      <a:pt x="682819" y="378021"/>
                    </a:lnTo>
                    <a:cubicBezTo>
                      <a:pt x="663986" y="470059"/>
                      <a:pt x="654094" y="565354"/>
                      <a:pt x="654094" y="662962"/>
                    </a:cubicBezTo>
                    <a:cubicBezTo>
                      <a:pt x="654094" y="1102194"/>
                      <a:pt x="854381" y="1494644"/>
                      <a:pt x="1168609" y="1753967"/>
                    </a:cubicBezTo>
                    <a:lnTo>
                      <a:pt x="1203500" y="1780059"/>
                    </a:lnTo>
                    <a:lnTo>
                      <a:pt x="1120992" y="1893622"/>
                    </a:lnTo>
                    <a:lnTo>
                      <a:pt x="1101626" y="1882330"/>
                    </a:lnTo>
                    <a:cubicBezTo>
                      <a:pt x="1019993" y="1845240"/>
                      <a:pt x="920849" y="1869279"/>
                      <a:pt x="866093" y="1944645"/>
                    </a:cubicBezTo>
                    <a:cubicBezTo>
                      <a:pt x="819159" y="2009246"/>
                      <a:pt x="818165" y="2093207"/>
                      <a:pt x="856940" y="2157551"/>
                    </a:cubicBezTo>
                    <a:lnTo>
                      <a:pt x="897318" y="2201483"/>
                    </a:lnTo>
                    <a:lnTo>
                      <a:pt x="819418" y="2308702"/>
                    </a:lnTo>
                    <a:lnTo>
                      <a:pt x="752545" y="2258697"/>
                    </a:lnTo>
                    <a:cubicBezTo>
                      <a:pt x="292947" y="1879403"/>
                      <a:pt x="1" y="1305393"/>
                      <a:pt x="0" y="662961"/>
                    </a:cubicBezTo>
                    <a:cubicBezTo>
                      <a:pt x="1" y="520199"/>
                      <a:pt x="14467" y="380815"/>
                      <a:pt x="42014" y="246196"/>
                    </a:cubicBezTo>
                    <a:lnTo>
                      <a:pt x="87173" y="70564"/>
                    </a:lnTo>
                    <a:lnTo>
                      <a:pt x="334713" y="150994"/>
                    </a:lnTo>
                    <a:lnTo>
                      <a:pt x="329561" y="144403"/>
                    </a:lnTo>
                    <a:cubicBezTo>
                      <a:pt x="318024" y="121760"/>
                      <a:pt x="315125" y="94718"/>
                      <a:pt x="323598" y="68639"/>
                    </a:cubicBezTo>
                    <a:cubicBezTo>
                      <a:pt x="336308" y="29522"/>
                      <a:pt x="370995" y="3688"/>
                      <a:pt x="409548" y="364"/>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35CF8B13-58BE-459A-876E-8D5E5799E58B}"/>
                  </a:ext>
                </a:extLst>
              </p:cNvPr>
              <p:cNvSpPr/>
              <p:nvPr/>
            </p:nvSpPr>
            <p:spPr>
              <a:xfrm>
                <a:off x="6965216" y="3295285"/>
                <a:ext cx="1198740" cy="2240347"/>
              </a:xfrm>
              <a:custGeom>
                <a:avLst/>
                <a:gdLst>
                  <a:gd name="connsiteX0" fmla="*/ 1110085 w 1198740"/>
                  <a:gd name="connsiteY0" fmla="*/ 0 h 2240347"/>
                  <a:gd name="connsiteX1" fmla="*/ 1156727 w 1198740"/>
                  <a:gd name="connsiteY1" fmla="*/ 181401 h 2240347"/>
                  <a:gd name="connsiteX2" fmla="*/ 1198740 w 1198740"/>
                  <a:gd name="connsiteY2" fmla="*/ 598165 h 2240347"/>
                  <a:gd name="connsiteX3" fmla="*/ 446197 w 1198740"/>
                  <a:gd name="connsiteY3" fmla="*/ 2193901 h 2240347"/>
                  <a:gd name="connsiteX4" fmla="*/ 384084 w 1198740"/>
                  <a:gd name="connsiteY4" fmla="*/ 2240347 h 2240347"/>
                  <a:gd name="connsiteX5" fmla="*/ 232079 w 1198740"/>
                  <a:gd name="connsiteY5" fmla="*/ 2031131 h 2240347"/>
                  <a:gd name="connsiteX6" fmla="*/ 232374 w 1198740"/>
                  <a:gd name="connsiteY6" fmla="*/ 2039492 h 2240347"/>
                  <a:gd name="connsiteX7" fmla="*/ 192665 w 1198740"/>
                  <a:gd name="connsiteY7" fmla="*/ 2104292 h 2240347"/>
                  <a:gd name="connsiteX8" fmla="*/ 53967 w 1198740"/>
                  <a:gd name="connsiteY8" fmla="*/ 2082324 h 2240347"/>
                  <a:gd name="connsiteX9" fmla="*/ 75935 w 1198740"/>
                  <a:gd name="connsiteY9" fmla="*/ 1943628 h 2240347"/>
                  <a:gd name="connsiteX10" fmla="*/ 149832 w 1198740"/>
                  <a:gd name="connsiteY10" fmla="*/ 1925886 h 2240347"/>
                  <a:gd name="connsiteX11" fmla="*/ 157696 w 1198740"/>
                  <a:gd name="connsiteY11" fmla="*/ 1928749 h 2240347"/>
                  <a:gd name="connsiteX12" fmla="*/ 0 w 1198740"/>
                  <a:gd name="connsiteY12" fmla="*/ 1711701 h 2240347"/>
                  <a:gd name="connsiteX13" fmla="*/ 30131 w 1198740"/>
                  <a:gd name="connsiteY13" fmla="*/ 1689170 h 2240347"/>
                  <a:gd name="connsiteX14" fmla="*/ 544646 w 1198740"/>
                  <a:gd name="connsiteY14" fmla="*/ 598165 h 2240347"/>
                  <a:gd name="connsiteX15" fmla="*/ 515922 w 1198740"/>
                  <a:gd name="connsiteY15" fmla="*/ 313222 h 2240347"/>
                  <a:gd name="connsiteX16" fmla="*/ 487406 w 1198740"/>
                  <a:gd name="connsiteY16" fmla="*/ 202320 h 2240347"/>
                  <a:gd name="connsiteX17" fmla="*/ 621851 w 1198740"/>
                  <a:gd name="connsiteY17" fmla="*/ 158636 h 2240347"/>
                  <a:gd name="connsiteX18" fmla="*/ 651155 w 1198740"/>
                  <a:gd name="connsiteY18" fmla="*/ 210611 h 2240347"/>
                  <a:gd name="connsiteX19" fmla="*/ 856469 w 1198740"/>
                  <a:gd name="connsiteY19" fmla="*/ 267696 h 2240347"/>
                  <a:gd name="connsiteX20" fmla="*/ 988517 w 1198740"/>
                  <a:gd name="connsiteY20" fmla="*/ 62947 h 2240347"/>
                  <a:gd name="connsiteX21" fmla="*/ 983763 w 1198740"/>
                  <a:gd name="connsiteY21" fmla="*/ 41044 h 2240347"/>
                  <a:gd name="connsiteX22" fmla="*/ 1110085 w 1198740"/>
                  <a:gd name="connsiteY22" fmla="*/ 0 h 224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8740" h="2240347">
                    <a:moveTo>
                      <a:pt x="1110085" y="0"/>
                    </a:moveTo>
                    <a:lnTo>
                      <a:pt x="1156727" y="181401"/>
                    </a:lnTo>
                    <a:cubicBezTo>
                      <a:pt x="1184274" y="316019"/>
                      <a:pt x="1198740" y="455403"/>
                      <a:pt x="1198740" y="598165"/>
                    </a:cubicBezTo>
                    <a:cubicBezTo>
                      <a:pt x="1198741" y="1240597"/>
                      <a:pt x="905794" y="1814606"/>
                      <a:pt x="446197" y="2193901"/>
                    </a:cubicBezTo>
                    <a:lnTo>
                      <a:pt x="384084" y="2240347"/>
                    </a:lnTo>
                    <a:lnTo>
                      <a:pt x="232079" y="2031131"/>
                    </a:lnTo>
                    <a:lnTo>
                      <a:pt x="232374" y="2039492"/>
                    </a:lnTo>
                    <a:cubicBezTo>
                      <a:pt x="228398" y="2064591"/>
                      <a:pt x="214847" y="2088175"/>
                      <a:pt x="192665" y="2104292"/>
                    </a:cubicBezTo>
                    <a:cubicBezTo>
                      <a:pt x="148297" y="2136526"/>
                      <a:pt x="86202" y="2126691"/>
                      <a:pt x="53967" y="2082324"/>
                    </a:cubicBezTo>
                    <a:cubicBezTo>
                      <a:pt x="21734" y="2037958"/>
                      <a:pt x="31568" y="1975861"/>
                      <a:pt x="75935" y="1943628"/>
                    </a:cubicBezTo>
                    <a:cubicBezTo>
                      <a:pt x="98119" y="1927510"/>
                      <a:pt x="124734" y="1921911"/>
                      <a:pt x="149832" y="1925886"/>
                    </a:cubicBezTo>
                    <a:lnTo>
                      <a:pt x="157696" y="1928749"/>
                    </a:lnTo>
                    <a:lnTo>
                      <a:pt x="0" y="1711701"/>
                    </a:lnTo>
                    <a:lnTo>
                      <a:pt x="30131" y="1689170"/>
                    </a:lnTo>
                    <a:cubicBezTo>
                      <a:pt x="344360" y="1429847"/>
                      <a:pt x="544647" y="1037397"/>
                      <a:pt x="544646" y="598165"/>
                    </a:cubicBezTo>
                    <a:cubicBezTo>
                      <a:pt x="544647" y="500559"/>
                      <a:pt x="534755" y="405262"/>
                      <a:pt x="515922" y="313222"/>
                    </a:cubicBezTo>
                    <a:lnTo>
                      <a:pt x="487406" y="202320"/>
                    </a:lnTo>
                    <a:lnTo>
                      <a:pt x="621851" y="158636"/>
                    </a:lnTo>
                    <a:lnTo>
                      <a:pt x="651155" y="210611"/>
                    </a:lnTo>
                    <a:cubicBezTo>
                      <a:pt x="700367" y="267371"/>
                      <a:pt x="780527" y="292371"/>
                      <a:pt x="856469" y="267696"/>
                    </a:cubicBezTo>
                    <a:cubicBezTo>
                      <a:pt x="945066" y="238909"/>
                      <a:pt x="998566" y="152047"/>
                      <a:pt x="988517" y="62947"/>
                    </a:cubicBezTo>
                    <a:lnTo>
                      <a:pt x="983763" y="41044"/>
                    </a:lnTo>
                    <a:lnTo>
                      <a:pt x="1110085" y="0"/>
                    </a:lnTo>
                    <a:close/>
                  </a:path>
                </a:pathLst>
              </a:cu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E42234F2-A794-E117-5C8F-03C163CFFE33}"/>
                  </a:ext>
                </a:extLst>
              </p:cNvPr>
              <p:cNvSpPr/>
              <p:nvPr/>
            </p:nvSpPr>
            <p:spPr>
              <a:xfrm>
                <a:off x="4920698" y="5061750"/>
                <a:ext cx="2355368" cy="899654"/>
              </a:xfrm>
              <a:custGeom>
                <a:avLst/>
                <a:gdLst>
                  <a:gd name="connsiteX0" fmla="*/ 1971285 w 2355368"/>
                  <a:gd name="connsiteY0" fmla="*/ 0 h 899654"/>
                  <a:gd name="connsiteX1" fmla="*/ 2054085 w 2355368"/>
                  <a:gd name="connsiteY1" fmla="*/ 113965 h 899654"/>
                  <a:gd name="connsiteX2" fmla="*/ 2013708 w 2355368"/>
                  <a:gd name="connsiteY2" fmla="*/ 157896 h 899654"/>
                  <a:gd name="connsiteX3" fmla="*/ 2022860 w 2355368"/>
                  <a:gd name="connsiteY3" fmla="*/ 370801 h 899654"/>
                  <a:gd name="connsiteX4" fmla="*/ 2258394 w 2355368"/>
                  <a:gd name="connsiteY4" fmla="*/ 433115 h 899654"/>
                  <a:gd name="connsiteX5" fmla="*/ 2277758 w 2355368"/>
                  <a:gd name="connsiteY5" fmla="*/ 421825 h 899654"/>
                  <a:gd name="connsiteX6" fmla="*/ 2355368 w 2355368"/>
                  <a:gd name="connsiteY6" fmla="*/ 528646 h 899654"/>
                  <a:gd name="connsiteX7" fmla="*/ 2331517 w 2355368"/>
                  <a:gd name="connsiteY7" fmla="*/ 546480 h 899654"/>
                  <a:gd name="connsiteX8" fmla="*/ 1175304 w 2355368"/>
                  <a:gd name="connsiteY8" fmla="*/ 899654 h 899654"/>
                  <a:gd name="connsiteX9" fmla="*/ 19090 w 2355368"/>
                  <a:gd name="connsiteY9" fmla="*/ 546480 h 899654"/>
                  <a:gd name="connsiteX10" fmla="*/ 0 w 2355368"/>
                  <a:gd name="connsiteY10" fmla="*/ 532206 h 899654"/>
                  <a:gd name="connsiteX11" fmla="*/ 152795 w 2355368"/>
                  <a:gd name="connsiteY11" fmla="*/ 321904 h 899654"/>
                  <a:gd name="connsiteX12" fmla="*/ 144929 w 2355368"/>
                  <a:gd name="connsiteY12" fmla="*/ 324767 h 899654"/>
                  <a:gd name="connsiteX13" fmla="*/ 71032 w 2355368"/>
                  <a:gd name="connsiteY13" fmla="*/ 307027 h 899654"/>
                  <a:gd name="connsiteX14" fmla="*/ 49065 w 2355368"/>
                  <a:gd name="connsiteY14" fmla="*/ 168330 h 899654"/>
                  <a:gd name="connsiteX15" fmla="*/ 187761 w 2355368"/>
                  <a:gd name="connsiteY15" fmla="*/ 146362 h 899654"/>
                  <a:gd name="connsiteX16" fmla="*/ 227470 w 2355368"/>
                  <a:gd name="connsiteY16" fmla="*/ 211160 h 899654"/>
                  <a:gd name="connsiteX17" fmla="*/ 224616 w 2355368"/>
                  <a:gd name="connsiteY17" fmla="*/ 223049 h 899654"/>
                  <a:gd name="connsiteX18" fmla="*/ 384082 w 2355368"/>
                  <a:gd name="connsiteY18" fmla="*/ 3561 h 899654"/>
                  <a:gd name="connsiteX19" fmla="*/ 384799 w 2355368"/>
                  <a:gd name="connsiteY19" fmla="*/ 4095 h 899654"/>
                  <a:gd name="connsiteX20" fmla="*/ 1175303 w 2355368"/>
                  <a:gd name="connsiteY20" fmla="*/ 245560 h 899654"/>
                  <a:gd name="connsiteX21" fmla="*/ 1965808 w 2355368"/>
                  <a:gd name="connsiteY21" fmla="*/ 4095 h 899654"/>
                  <a:gd name="connsiteX22" fmla="*/ 1971285 w 2355368"/>
                  <a:gd name="connsiteY22" fmla="*/ 0 h 89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5368" h="899654">
                    <a:moveTo>
                      <a:pt x="1971285" y="0"/>
                    </a:moveTo>
                    <a:lnTo>
                      <a:pt x="2054085" y="113965"/>
                    </a:lnTo>
                    <a:lnTo>
                      <a:pt x="2013708" y="157896"/>
                    </a:lnTo>
                    <a:cubicBezTo>
                      <a:pt x="1974933" y="222240"/>
                      <a:pt x="1975926" y="306202"/>
                      <a:pt x="2022860" y="370801"/>
                    </a:cubicBezTo>
                    <a:cubicBezTo>
                      <a:pt x="2077618" y="446168"/>
                      <a:pt x="2176761" y="470206"/>
                      <a:pt x="2258394" y="433115"/>
                    </a:cubicBezTo>
                    <a:lnTo>
                      <a:pt x="2277758" y="421825"/>
                    </a:lnTo>
                    <a:lnTo>
                      <a:pt x="2355368" y="528646"/>
                    </a:lnTo>
                    <a:lnTo>
                      <a:pt x="2331517" y="546480"/>
                    </a:lnTo>
                    <a:cubicBezTo>
                      <a:pt x="2001471" y="769456"/>
                      <a:pt x="1603592" y="899655"/>
                      <a:pt x="1175304" y="899654"/>
                    </a:cubicBezTo>
                    <a:cubicBezTo>
                      <a:pt x="747015" y="899654"/>
                      <a:pt x="349137" y="769457"/>
                      <a:pt x="19090" y="546480"/>
                    </a:cubicBezTo>
                    <a:lnTo>
                      <a:pt x="0" y="532206"/>
                    </a:lnTo>
                    <a:lnTo>
                      <a:pt x="152795" y="321904"/>
                    </a:lnTo>
                    <a:lnTo>
                      <a:pt x="144929" y="324767"/>
                    </a:lnTo>
                    <a:cubicBezTo>
                      <a:pt x="119830" y="328743"/>
                      <a:pt x="93215" y="323144"/>
                      <a:pt x="71032" y="307027"/>
                    </a:cubicBezTo>
                    <a:cubicBezTo>
                      <a:pt x="26665" y="274791"/>
                      <a:pt x="16830" y="212696"/>
                      <a:pt x="49065" y="168330"/>
                    </a:cubicBezTo>
                    <a:cubicBezTo>
                      <a:pt x="81298" y="123963"/>
                      <a:pt x="143394" y="114128"/>
                      <a:pt x="187761" y="146362"/>
                    </a:cubicBezTo>
                    <a:cubicBezTo>
                      <a:pt x="209944" y="162479"/>
                      <a:pt x="223494" y="186061"/>
                      <a:pt x="227470" y="211160"/>
                    </a:cubicBezTo>
                    <a:lnTo>
                      <a:pt x="224616" y="223049"/>
                    </a:lnTo>
                    <a:lnTo>
                      <a:pt x="384082" y="3561"/>
                    </a:lnTo>
                    <a:lnTo>
                      <a:pt x="384799" y="4095"/>
                    </a:lnTo>
                    <a:cubicBezTo>
                      <a:pt x="610452" y="156544"/>
                      <a:pt x="882482" y="245560"/>
                      <a:pt x="1175303" y="245560"/>
                    </a:cubicBezTo>
                    <a:cubicBezTo>
                      <a:pt x="1468124" y="245560"/>
                      <a:pt x="1740153" y="156544"/>
                      <a:pt x="1965808" y="4095"/>
                    </a:cubicBezTo>
                    <a:lnTo>
                      <a:pt x="1971285"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29" name="Picture Placeholder 12">
            <a:extLst>
              <a:ext uri="{FF2B5EF4-FFF2-40B4-BE49-F238E27FC236}">
                <a16:creationId xmlns:a16="http://schemas.microsoft.com/office/drawing/2014/main" id="{D8A3110E-9869-D639-D568-76F68127D2AA}"/>
              </a:ext>
            </a:extLst>
          </p:cNvPr>
          <p:cNvSpPr>
            <a:spLocks noGrp="1"/>
          </p:cNvSpPr>
          <p:nvPr>
            <p:ph type="pic" sz="quarter" idx="18" hasCustomPrompt="1"/>
          </p:nvPr>
        </p:nvSpPr>
        <p:spPr>
          <a:xfrm>
            <a:off x="4606531" y="2214350"/>
            <a:ext cx="762074" cy="762074"/>
          </a:xfrm>
        </p:spPr>
        <p:txBody>
          <a:bodyPr anchor="ctr">
            <a:normAutofit/>
          </a:bodyPr>
          <a:lstStyle>
            <a:lvl1pPr marL="0" indent="0" algn="ctr">
              <a:buNone/>
              <a:defRPr sz="1200">
                <a:highlight>
                  <a:srgbClr val="FF0000"/>
                </a:highlight>
              </a:defRPr>
            </a:lvl1pPr>
          </a:lstStyle>
          <a:p>
            <a:r>
              <a:rPr lang="en-US"/>
              <a:t>&lt; Insert Icon &gt;</a:t>
            </a:r>
          </a:p>
        </p:txBody>
      </p:sp>
      <p:sp>
        <p:nvSpPr>
          <p:cNvPr id="30" name="Picture Placeholder 12">
            <a:extLst>
              <a:ext uri="{FF2B5EF4-FFF2-40B4-BE49-F238E27FC236}">
                <a16:creationId xmlns:a16="http://schemas.microsoft.com/office/drawing/2014/main" id="{BD6A46E0-B087-D918-12E5-A861788F84DA}"/>
              </a:ext>
            </a:extLst>
          </p:cNvPr>
          <p:cNvSpPr>
            <a:spLocks noGrp="1"/>
          </p:cNvSpPr>
          <p:nvPr>
            <p:ph type="pic" sz="quarter" idx="19" hasCustomPrompt="1"/>
          </p:nvPr>
        </p:nvSpPr>
        <p:spPr>
          <a:xfrm>
            <a:off x="6600808" y="2214350"/>
            <a:ext cx="762074" cy="762074"/>
          </a:xfrm>
        </p:spPr>
        <p:txBody>
          <a:bodyPr anchor="ctr">
            <a:normAutofit/>
          </a:bodyPr>
          <a:lstStyle>
            <a:lvl1pPr marL="0" indent="0" algn="ctr">
              <a:buNone/>
              <a:defRPr sz="1200">
                <a:highlight>
                  <a:srgbClr val="FF0000"/>
                </a:highlight>
              </a:defRPr>
            </a:lvl1pPr>
          </a:lstStyle>
          <a:p>
            <a:r>
              <a:rPr lang="en-US"/>
              <a:t>&lt; Insert Icon &gt;</a:t>
            </a:r>
          </a:p>
        </p:txBody>
      </p:sp>
      <p:sp>
        <p:nvSpPr>
          <p:cNvPr id="31" name="Picture Placeholder 12">
            <a:extLst>
              <a:ext uri="{FF2B5EF4-FFF2-40B4-BE49-F238E27FC236}">
                <a16:creationId xmlns:a16="http://schemas.microsoft.com/office/drawing/2014/main" id="{7AC1138E-0CE1-AF6E-C489-3974748F85AA}"/>
              </a:ext>
            </a:extLst>
          </p:cNvPr>
          <p:cNvSpPr>
            <a:spLocks noGrp="1"/>
          </p:cNvSpPr>
          <p:nvPr>
            <p:ph type="pic" sz="quarter" idx="20" hasCustomPrompt="1"/>
          </p:nvPr>
        </p:nvSpPr>
        <p:spPr>
          <a:xfrm>
            <a:off x="3983048" y="4070203"/>
            <a:ext cx="762074" cy="762074"/>
          </a:xfrm>
        </p:spPr>
        <p:txBody>
          <a:bodyPr anchor="ctr">
            <a:normAutofit/>
          </a:bodyPr>
          <a:lstStyle>
            <a:lvl1pPr marL="0" indent="0" algn="ctr">
              <a:buNone/>
              <a:defRPr sz="1200">
                <a:highlight>
                  <a:srgbClr val="FF0000"/>
                </a:highlight>
              </a:defRPr>
            </a:lvl1pPr>
          </a:lstStyle>
          <a:p>
            <a:r>
              <a:rPr lang="en-US"/>
              <a:t>&lt; Insert Icon &gt;</a:t>
            </a:r>
          </a:p>
        </p:txBody>
      </p:sp>
      <p:sp>
        <p:nvSpPr>
          <p:cNvPr id="32" name="Picture Placeholder 12">
            <a:extLst>
              <a:ext uri="{FF2B5EF4-FFF2-40B4-BE49-F238E27FC236}">
                <a16:creationId xmlns:a16="http://schemas.microsoft.com/office/drawing/2014/main" id="{3D236810-FE2E-FEBA-A7DB-7182EF885F03}"/>
              </a:ext>
            </a:extLst>
          </p:cNvPr>
          <p:cNvSpPr>
            <a:spLocks noGrp="1"/>
          </p:cNvSpPr>
          <p:nvPr>
            <p:ph type="pic" sz="quarter" idx="21" hasCustomPrompt="1"/>
          </p:nvPr>
        </p:nvSpPr>
        <p:spPr>
          <a:xfrm>
            <a:off x="7281101" y="4070203"/>
            <a:ext cx="762074" cy="762074"/>
          </a:xfrm>
        </p:spPr>
        <p:txBody>
          <a:bodyPr anchor="ctr">
            <a:normAutofit/>
          </a:bodyPr>
          <a:lstStyle>
            <a:lvl1pPr marL="0" indent="0" algn="ctr">
              <a:buNone/>
              <a:defRPr sz="1200">
                <a:highlight>
                  <a:srgbClr val="FF0000"/>
                </a:highlight>
              </a:defRPr>
            </a:lvl1pPr>
          </a:lstStyle>
          <a:p>
            <a:r>
              <a:rPr lang="en-US"/>
              <a:t>&lt; Insert Icon &gt;</a:t>
            </a:r>
          </a:p>
        </p:txBody>
      </p:sp>
      <p:sp>
        <p:nvSpPr>
          <p:cNvPr id="33" name="Picture Placeholder 12">
            <a:extLst>
              <a:ext uri="{FF2B5EF4-FFF2-40B4-BE49-F238E27FC236}">
                <a16:creationId xmlns:a16="http://schemas.microsoft.com/office/drawing/2014/main" id="{468661E2-81C2-C5D5-D91E-03825C49D37F}"/>
              </a:ext>
            </a:extLst>
          </p:cNvPr>
          <p:cNvSpPr>
            <a:spLocks noGrp="1"/>
          </p:cNvSpPr>
          <p:nvPr>
            <p:ph type="pic" sz="quarter" idx="22" hasCustomPrompt="1"/>
          </p:nvPr>
        </p:nvSpPr>
        <p:spPr>
          <a:xfrm>
            <a:off x="5647168" y="5360516"/>
            <a:ext cx="762074" cy="762074"/>
          </a:xfrm>
        </p:spPr>
        <p:txBody>
          <a:bodyPr anchor="ctr">
            <a:normAutofit/>
          </a:bodyPr>
          <a:lstStyle>
            <a:lvl1pPr marL="0" indent="0" algn="ctr">
              <a:buNone/>
              <a:defRPr sz="1200">
                <a:highlight>
                  <a:srgbClr val="FF0000"/>
                </a:highlight>
              </a:defRPr>
            </a:lvl1pPr>
          </a:lstStyle>
          <a:p>
            <a:r>
              <a:rPr lang="en-US"/>
              <a:t>&lt; Insert Icon &gt;</a:t>
            </a:r>
          </a:p>
        </p:txBody>
      </p:sp>
    </p:spTree>
    <p:extLst>
      <p:ext uri="{BB962C8B-B14F-4D97-AF65-F5344CB8AC3E}">
        <p14:creationId xmlns:p14="http://schemas.microsoft.com/office/powerpoint/2010/main" val="26249790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hasCustomPrompt="1"/>
          </p:nvPr>
        </p:nvSpPr>
        <p:spPr>
          <a:xfrm>
            <a:off x="838201" y="411162"/>
            <a:ext cx="4851400" cy="6035675"/>
          </a:xfrm>
          <a:prstGeom prst="rect">
            <a:avLst/>
          </a:prstGeom>
          <a:ln w="28575">
            <a:noFill/>
          </a:ln>
        </p:spPr>
        <p:txBody>
          <a:bodyPr/>
          <a:lstStyle>
            <a:lvl1pPr>
              <a:defRPr/>
            </a:lvl1pPr>
          </a:lstStyle>
          <a:p>
            <a:r>
              <a:rPr lang="en-US"/>
              <a:t>Click to edit Master </a:t>
            </a:r>
            <a:br>
              <a:rPr lang="en-US"/>
            </a:br>
            <a:r>
              <a:rPr lang="en-US"/>
              <a:t>title style</a:t>
            </a:r>
          </a:p>
        </p:txBody>
      </p:sp>
      <p:sp>
        <p:nvSpPr>
          <p:cNvPr id="3" name="Rectangle 2">
            <a:extLst>
              <a:ext uri="{FF2B5EF4-FFF2-40B4-BE49-F238E27FC236}">
                <a16:creationId xmlns:a16="http://schemas.microsoft.com/office/drawing/2014/main" id="{F2A72637-F5EA-535D-57A3-CF653F46A28A}"/>
              </a:ext>
            </a:extLst>
          </p:cNvPr>
          <p:cNvSpPr/>
          <p:nvPr userDrawn="1"/>
        </p:nvSpPr>
        <p:spPr>
          <a:xfrm>
            <a:off x="6235700" y="0"/>
            <a:ext cx="59563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E86670-94E0-397F-4742-85BD91E5F4EB}"/>
              </a:ext>
            </a:extLst>
          </p:cNvPr>
          <p:cNvSpPr/>
          <p:nvPr userDrawn="1"/>
        </p:nvSpPr>
        <p:spPr>
          <a:xfrm>
            <a:off x="9791700" y="0"/>
            <a:ext cx="697680" cy="180763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D436ACF-B880-5986-0C45-BAB699B861A5}"/>
              </a:ext>
            </a:extLst>
          </p:cNvPr>
          <p:cNvSpPr/>
          <p:nvPr userDrawn="1"/>
        </p:nvSpPr>
        <p:spPr>
          <a:xfrm>
            <a:off x="9791700" y="1807633"/>
            <a:ext cx="697680" cy="180763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0DD8B3-FC58-DD18-E54D-4EE3AAB06238}"/>
              </a:ext>
            </a:extLst>
          </p:cNvPr>
          <p:cNvSpPr/>
          <p:nvPr userDrawn="1"/>
        </p:nvSpPr>
        <p:spPr>
          <a:xfrm>
            <a:off x="9791700" y="3615267"/>
            <a:ext cx="697680" cy="18076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C3C4B19-3F09-49B4-DB79-20A2206666A0}"/>
              </a:ext>
            </a:extLst>
          </p:cNvPr>
          <p:cNvSpPr/>
          <p:nvPr userDrawn="1"/>
        </p:nvSpPr>
        <p:spPr>
          <a:xfrm>
            <a:off x="9528380" y="826732"/>
            <a:ext cx="1211620" cy="1211620"/>
          </a:xfrm>
          <a:prstGeom prst="ellipse">
            <a:avLst/>
          </a:prstGeom>
          <a:solidFill>
            <a:schemeClr val="bg1"/>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27A3F28-C855-A649-4C16-733C30AD4EED}"/>
              </a:ext>
            </a:extLst>
          </p:cNvPr>
          <p:cNvSpPr/>
          <p:nvPr userDrawn="1"/>
        </p:nvSpPr>
        <p:spPr>
          <a:xfrm>
            <a:off x="9528380" y="2979381"/>
            <a:ext cx="1211620" cy="1211620"/>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34FF38B-6409-8237-C84F-7E975B71400B}"/>
              </a:ext>
            </a:extLst>
          </p:cNvPr>
          <p:cNvSpPr/>
          <p:nvPr userDrawn="1"/>
        </p:nvSpPr>
        <p:spPr>
          <a:xfrm>
            <a:off x="9528380" y="5223221"/>
            <a:ext cx="1211620" cy="1211620"/>
          </a:xfrm>
          <a:prstGeom prst="ellipse">
            <a:avLst/>
          </a:prstGeom>
          <a:solidFill>
            <a:schemeClr val="bg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 Placeholder 24">
            <a:extLst>
              <a:ext uri="{FF2B5EF4-FFF2-40B4-BE49-F238E27FC236}">
                <a16:creationId xmlns:a16="http://schemas.microsoft.com/office/drawing/2014/main" id="{C018AD31-59A1-5C53-E1E7-6FAB3BCA0A6F}"/>
              </a:ext>
            </a:extLst>
          </p:cNvPr>
          <p:cNvSpPr>
            <a:spLocks noGrp="1"/>
          </p:cNvSpPr>
          <p:nvPr>
            <p:ph type="body" sz="quarter" idx="15" hasCustomPrompt="1"/>
          </p:nvPr>
        </p:nvSpPr>
        <p:spPr>
          <a:xfrm>
            <a:off x="6604001" y="1134533"/>
            <a:ext cx="2655118" cy="715433"/>
          </a:xfrm>
          <a:prstGeom prst="rect">
            <a:avLst/>
          </a:prstGeom>
          <a:noFill/>
          <a:ln>
            <a:noFill/>
          </a:ln>
        </p:spPr>
        <p:txBody>
          <a:bodyPr anchor="ctr">
            <a:noAutofit/>
          </a:bodyPr>
          <a:lstStyle>
            <a:lvl1pPr marL="0" indent="0" algn="r">
              <a:buNone/>
              <a:defRPr sz="2000" b="1">
                <a:solidFill>
                  <a:schemeClr val="accent1">
                    <a:lumMod val="75000"/>
                  </a:schemeClr>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Meeting / Workshop Name &gt;</a:t>
            </a:r>
          </a:p>
        </p:txBody>
      </p:sp>
      <p:sp>
        <p:nvSpPr>
          <p:cNvPr id="12" name="Text Placeholder 24">
            <a:extLst>
              <a:ext uri="{FF2B5EF4-FFF2-40B4-BE49-F238E27FC236}">
                <a16:creationId xmlns:a16="http://schemas.microsoft.com/office/drawing/2014/main" id="{71DDB6B2-3294-532D-B053-DA8A3A163BDD}"/>
              </a:ext>
            </a:extLst>
          </p:cNvPr>
          <p:cNvSpPr>
            <a:spLocks noGrp="1"/>
          </p:cNvSpPr>
          <p:nvPr>
            <p:ph type="body" sz="quarter" idx="16" hasCustomPrompt="1"/>
          </p:nvPr>
        </p:nvSpPr>
        <p:spPr>
          <a:xfrm>
            <a:off x="6604001" y="3280833"/>
            <a:ext cx="2655118" cy="715433"/>
          </a:xfrm>
          <a:prstGeom prst="rect">
            <a:avLst/>
          </a:prstGeom>
          <a:noFill/>
          <a:ln>
            <a:noFill/>
          </a:ln>
        </p:spPr>
        <p:txBody>
          <a:bodyPr anchor="ctr">
            <a:noAutofit/>
          </a:bodyPr>
          <a:lstStyle>
            <a:lvl1pPr marL="0" indent="0" algn="r">
              <a:buNone/>
              <a:defRPr sz="2000" b="1">
                <a:solidFill>
                  <a:schemeClr val="accent1">
                    <a:lumMod val="75000"/>
                  </a:schemeClr>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Meeting / Workshop Name &gt;</a:t>
            </a:r>
          </a:p>
        </p:txBody>
      </p:sp>
      <p:sp>
        <p:nvSpPr>
          <p:cNvPr id="13" name="Text Placeholder 24">
            <a:extLst>
              <a:ext uri="{FF2B5EF4-FFF2-40B4-BE49-F238E27FC236}">
                <a16:creationId xmlns:a16="http://schemas.microsoft.com/office/drawing/2014/main" id="{67B601A4-7D1A-DAB6-813E-9A9CBB2DEFEE}"/>
              </a:ext>
            </a:extLst>
          </p:cNvPr>
          <p:cNvSpPr>
            <a:spLocks noGrp="1"/>
          </p:cNvSpPr>
          <p:nvPr>
            <p:ph type="body" sz="quarter" idx="17" hasCustomPrompt="1"/>
          </p:nvPr>
        </p:nvSpPr>
        <p:spPr>
          <a:xfrm>
            <a:off x="6604001" y="5566833"/>
            <a:ext cx="2655118" cy="715433"/>
          </a:xfrm>
          <a:prstGeom prst="rect">
            <a:avLst/>
          </a:prstGeom>
          <a:noFill/>
          <a:ln>
            <a:noFill/>
          </a:ln>
        </p:spPr>
        <p:txBody>
          <a:bodyPr anchor="ctr">
            <a:noAutofit/>
          </a:bodyPr>
          <a:lstStyle>
            <a:lvl1pPr marL="0" indent="0" algn="r">
              <a:buNone/>
              <a:defRPr sz="2000" b="1">
                <a:solidFill>
                  <a:schemeClr val="accent1">
                    <a:lumMod val="75000"/>
                  </a:schemeClr>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Meeting / Workshop Name &gt;</a:t>
            </a:r>
          </a:p>
        </p:txBody>
      </p:sp>
      <p:sp>
        <p:nvSpPr>
          <p:cNvPr id="14" name="Text Placeholder 24">
            <a:extLst>
              <a:ext uri="{FF2B5EF4-FFF2-40B4-BE49-F238E27FC236}">
                <a16:creationId xmlns:a16="http://schemas.microsoft.com/office/drawing/2014/main" id="{FC0AA3C8-C15A-D8B2-6591-887D369AAA30}"/>
              </a:ext>
            </a:extLst>
          </p:cNvPr>
          <p:cNvSpPr>
            <a:spLocks noGrp="1"/>
          </p:cNvSpPr>
          <p:nvPr>
            <p:ph type="body" sz="quarter" idx="18" hasCustomPrompt="1"/>
          </p:nvPr>
        </p:nvSpPr>
        <p:spPr>
          <a:xfrm>
            <a:off x="10645162" y="2207683"/>
            <a:ext cx="1381738" cy="715433"/>
          </a:xfrm>
          <a:prstGeom prst="rect">
            <a:avLst/>
          </a:prstGeom>
          <a:noFill/>
          <a:ln>
            <a:noFill/>
          </a:ln>
        </p:spPr>
        <p:txBody>
          <a:bodyPr anchor="ctr">
            <a:noAutofit/>
          </a:bodyPr>
          <a:lstStyle>
            <a:lvl1pPr marL="0" indent="0" algn="l">
              <a:buNone/>
              <a:defRPr sz="1800" b="0">
                <a:solidFill>
                  <a:schemeClr val="accent1">
                    <a:lumMod val="75000"/>
                  </a:schemeClr>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 Days / Months &gt;</a:t>
            </a:r>
          </a:p>
        </p:txBody>
      </p:sp>
      <p:sp>
        <p:nvSpPr>
          <p:cNvPr id="23" name="Text Placeholder 24">
            <a:extLst>
              <a:ext uri="{FF2B5EF4-FFF2-40B4-BE49-F238E27FC236}">
                <a16:creationId xmlns:a16="http://schemas.microsoft.com/office/drawing/2014/main" id="{202BBCBD-05E5-4FD2-1096-1CA4F22CEB06}"/>
              </a:ext>
            </a:extLst>
          </p:cNvPr>
          <p:cNvSpPr>
            <a:spLocks noGrp="1"/>
          </p:cNvSpPr>
          <p:nvPr>
            <p:ph type="body" sz="quarter" idx="19" hasCustomPrompt="1"/>
          </p:nvPr>
        </p:nvSpPr>
        <p:spPr>
          <a:xfrm>
            <a:off x="10645162" y="4329816"/>
            <a:ext cx="1381738" cy="715433"/>
          </a:xfrm>
          <a:prstGeom prst="rect">
            <a:avLst/>
          </a:prstGeom>
          <a:noFill/>
          <a:ln>
            <a:noFill/>
          </a:ln>
        </p:spPr>
        <p:txBody>
          <a:bodyPr anchor="ctr">
            <a:noAutofit/>
          </a:bodyPr>
          <a:lstStyle>
            <a:lvl1pPr marL="0" indent="0" algn="l">
              <a:buNone/>
              <a:defRPr sz="1800" b="0">
                <a:solidFill>
                  <a:schemeClr val="accent1">
                    <a:lumMod val="75000"/>
                  </a:schemeClr>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 Days / Months &gt;</a:t>
            </a:r>
          </a:p>
        </p:txBody>
      </p:sp>
      <p:sp>
        <p:nvSpPr>
          <p:cNvPr id="24" name="Picture Placeholder 12">
            <a:extLst>
              <a:ext uri="{FF2B5EF4-FFF2-40B4-BE49-F238E27FC236}">
                <a16:creationId xmlns:a16="http://schemas.microsoft.com/office/drawing/2014/main" id="{2DEA0CAE-4A24-F8F8-16BE-3097AD3ADFB5}"/>
              </a:ext>
            </a:extLst>
          </p:cNvPr>
          <p:cNvSpPr>
            <a:spLocks noGrp="1"/>
          </p:cNvSpPr>
          <p:nvPr>
            <p:ph type="pic" sz="quarter" idx="20" hasCustomPrompt="1"/>
          </p:nvPr>
        </p:nvSpPr>
        <p:spPr>
          <a:xfrm>
            <a:off x="9676506" y="994759"/>
            <a:ext cx="917856" cy="917856"/>
          </a:xfrm>
        </p:spPr>
        <p:txBody>
          <a:bodyPr anchor="ctr">
            <a:normAutofit/>
          </a:bodyPr>
          <a:lstStyle>
            <a:lvl1pPr marL="0" indent="0" algn="ctr">
              <a:buNone/>
              <a:defRPr sz="1200">
                <a:highlight>
                  <a:srgbClr val="FF0000"/>
                </a:highlight>
              </a:defRPr>
            </a:lvl1pPr>
          </a:lstStyle>
          <a:p>
            <a:r>
              <a:rPr lang="en-US"/>
              <a:t>&lt; Insert Icon &gt;</a:t>
            </a:r>
          </a:p>
        </p:txBody>
      </p:sp>
      <p:sp>
        <p:nvSpPr>
          <p:cNvPr id="158" name="Picture Placeholder 12">
            <a:extLst>
              <a:ext uri="{FF2B5EF4-FFF2-40B4-BE49-F238E27FC236}">
                <a16:creationId xmlns:a16="http://schemas.microsoft.com/office/drawing/2014/main" id="{139BFE9B-9C07-5C67-258F-0C263677A5E5}"/>
              </a:ext>
            </a:extLst>
          </p:cNvPr>
          <p:cNvSpPr>
            <a:spLocks noGrp="1"/>
          </p:cNvSpPr>
          <p:nvPr>
            <p:ph type="pic" sz="quarter" idx="21" hasCustomPrompt="1"/>
          </p:nvPr>
        </p:nvSpPr>
        <p:spPr>
          <a:xfrm>
            <a:off x="9676506" y="3126263"/>
            <a:ext cx="917856" cy="917856"/>
          </a:xfrm>
        </p:spPr>
        <p:txBody>
          <a:bodyPr anchor="ctr">
            <a:normAutofit/>
          </a:bodyPr>
          <a:lstStyle>
            <a:lvl1pPr marL="0" indent="0" algn="ctr">
              <a:buNone/>
              <a:defRPr sz="1200">
                <a:highlight>
                  <a:srgbClr val="FF0000"/>
                </a:highlight>
              </a:defRPr>
            </a:lvl1pPr>
          </a:lstStyle>
          <a:p>
            <a:r>
              <a:rPr lang="en-US"/>
              <a:t>&lt; Insert Icon &gt;</a:t>
            </a:r>
          </a:p>
        </p:txBody>
      </p:sp>
      <p:sp>
        <p:nvSpPr>
          <p:cNvPr id="162" name="Picture Placeholder 12">
            <a:extLst>
              <a:ext uri="{FF2B5EF4-FFF2-40B4-BE49-F238E27FC236}">
                <a16:creationId xmlns:a16="http://schemas.microsoft.com/office/drawing/2014/main" id="{9966F118-46B5-F24B-AA3E-F4275053AD8D}"/>
              </a:ext>
            </a:extLst>
          </p:cNvPr>
          <p:cNvSpPr>
            <a:spLocks noGrp="1"/>
          </p:cNvSpPr>
          <p:nvPr>
            <p:ph type="pic" sz="quarter" idx="22" hasCustomPrompt="1"/>
          </p:nvPr>
        </p:nvSpPr>
        <p:spPr>
          <a:xfrm>
            <a:off x="9676506" y="5398731"/>
            <a:ext cx="917856" cy="917856"/>
          </a:xfrm>
        </p:spPr>
        <p:txBody>
          <a:bodyPr anchor="ctr">
            <a:normAutofit/>
          </a:bodyPr>
          <a:lstStyle>
            <a:lvl1pPr marL="0" indent="0" algn="ctr">
              <a:buNone/>
              <a:defRPr sz="1200">
                <a:highlight>
                  <a:srgbClr val="FF0000"/>
                </a:highlight>
              </a:defRPr>
            </a:lvl1pPr>
          </a:lstStyle>
          <a:p>
            <a:r>
              <a:rPr lang="en-US"/>
              <a:t>&lt; Insert Icon &gt;</a:t>
            </a:r>
          </a:p>
        </p:txBody>
      </p:sp>
    </p:spTree>
    <p:extLst>
      <p:ext uri="{BB962C8B-B14F-4D97-AF65-F5344CB8AC3E}">
        <p14:creationId xmlns:p14="http://schemas.microsoft.com/office/powerpoint/2010/main" val="411733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B2C-7F7B-129D-1909-5E75DC1C5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56B15B-8B31-9C9E-4DB1-FA621EE5A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7456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4424100-AE9D-FBEB-CCEC-8279510090D9}"/>
              </a:ext>
            </a:extLst>
          </p:cNvPr>
          <p:cNvSpPr/>
          <p:nvPr userDrawn="1"/>
        </p:nvSpPr>
        <p:spPr>
          <a:xfrm>
            <a:off x="0" y="-4763"/>
            <a:ext cx="12173742" cy="47604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026FC44-0A2F-7AE6-351E-34082D0D1D40}"/>
              </a:ext>
            </a:extLst>
          </p:cNvPr>
          <p:cNvSpPr>
            <a:spLocks noGrp="1"/>
          </p:cNvSpPr>
          <p:nvPr>
            <p:ph type="pic" sz="quarter" idx="10" hasCustomPrompt="1"/>
          </p:nvPr>
        </p:nvSpPr>
        <p:spPr>
          <a:xfrm>
            <a:off x="0" y="-4763"/>
            <a:ext cx="12208784" cy="4735513"/>
          </a:xfrm>
          <a:custGeom>
            <a:avLst/>
            <a:gdLst>
              <a:gd name="connsiteX0" fmla="*/ 0 w 12208784"/>
              <a:gd name="connsiteY0" fmla="*/ 0 h 4735513"/>
              <a:gd name="connsiteX1" fmla="*/ 12208784 w 12208784"/>
              <a:gd name="connsiteY1" fmla="*/ 0 h 4735513"/>
              <a:gd name="connsiteX2" fmla="*/ 12208784 w 12208784"/>
              <a:gd name="connsiteY2" fmla="*/ 4735513 h 4735513"/>
              <a:gd name="connsiteX3" fmla="*/ 11121278 w 12208784"/>
              <a:gd name="connsiteY3" fmla="*/ 4735513 h 4735513"/>
              <a:gd name="connsiteX4" fmla="*/ 11122268 w 12208784"/>
              <a:gd name="connsiteY4" fmla="*/ 4725696 h 4735513"/>
              <a:gd name="connsiteX5" fmla="*/ 10438360 w 12208784"/>
              <a:gd name="connsiteY5" fmla="*/ 4041788 h 4735513"/>
              <a:gd name="connsiteX6" fmla="*/ 9754452 w 12208784"/>
              <a:gd name="connsiteY6" fmla="*/ 4725696 h 4735513"/>
              <a:gd name="connsiteX7" fmla="*/ 9755442 w 12208784"/>
              <a:gd name="connsiteY7" fmla="*/ 4735513 h 4735513"/>
              <a:gd name="connsiteX8" fmla="*/ 8188355 w 12208784"/>
              <a:gd name="connsiteY8" fmla="*/ 4735513 h 4735513"/>
              <a:gd name="connsiteX9" fmla="*/ 8189344 w 12208784"/>
              <a:gd name="connsiteY9" fmla="*/ 4725699 h 4735513"/>
              <a:gd name="connsiteX10" fmla="*/ 7505436 w 12208784"/>
              <a:gd name="connsiteY10" fmla="*/ 4041791 h 4735513"/>
              <a:gd name="connsiteX11" fmla="*/ 6821528 w 12208784"/>
              <a:gd name="connsiteY11" fmla="*/ 4725699 h 4735513"/>
              <a:gd name="connsiteX12" fmla="*/ 6822518 w 12208784"/>
              <a:gd name="connsiteY12" fmla="*/ 4735513 h 4735513"/>
              <a:gd name="connsiteX13" fmla="*/ 5254472 w 12208784"/>
              <a:gd name="connsiteY13" fmla="*/ 4735513 h 4735513"/>
              <a:gd name="connsiteX14" fmla="*/ 5244085 w 12208784"/>
              <a:gd name="connsiteY14" fmla="*/ 4632473 h 4735513"/>
              <a:gd name="connsiteX15" fmla="*/ 4574071 w 12208784"/>
              <a:gd name="connsiteY15" fmla="*/ 4086396 h 4735513"/>
              <a:gd name="connsiteX16" fmla="*/ 3904058 w 12208784"/>
              <a:gd name="connsiteY16" fmla="*/ 4632473 h 4735513"/>
              <a:gd name="connsiteX17" fmla="*/ 3893671 w 12208784"/>
              <a:gd name="connsiteY17" fmla="*/ 4735513 h 4735513"/>
              <a:gd name="connsiteX18" fmla="*/ 2325625 w 12208784"/>
              <a:gd name="connsiteY18" fmla="*/ 4735513 h 4735513"/>
              <a:gd name="connsiteX19" fmla="*/ 2326614 w 12208784"/>
              <a:gd name="connsiteY19" fmla="*/ 4725699 h 4735513"/>
              <a:gd name="connsiteX20" fmla="*/ 1642706 w 12208784"/>
              <a:gd name="connsiteY20" fmla="*/ 4041791 h 4735513"/>
              <a:gd name="connsiteX21" fmla="*/ 958798 w 12208784"/>
              <a:gd name="connsiteY21" fmla="*/ 4725699 h 4735513"/>
              <a:gd name="connsiteX22" fmla="*/ 959788 w 12208784"/>
              <a:gd name="connsiteY22" fmla="*/ 4735513 h 4735513"/>
              <a:gd name="connsiteX23" fmla="*/ 0 w 12208784"/>
              <a:gd name="connsiteY23" fmla="*/ 4735513 h 473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8784" h="4735513">
                <a:moveTo>
                  <a:pt x="0" y="0"/>
                </a:moveTo>
                <a:lnTo>
                  <a:pt x="12208784" y="0"/>
                </a:lnTo>
                <a:lnTo>
                  <a:pt x="12208784" y="4735513"/>
                </a:lnTo>
                <a:lnTo>
                  <a:pt x="11121278" y="4735513"/>
                </a:lnTo>
                <a:lnTo>
                  <a:pt x="11122268" y="4725696"/>
                </a:lnTo>
                <a:cubicBezTo>
                  <a:pt x="11122268" y="4347984"/>
                  <a:pt x="10816072" y="4041788"/>
                  <a:pt x="10438360" y="4041788"/>
                </a:cubicBezTo>
                <a:cubicBezTo>
                  <a:pt x="10060648" y="4041788"/>
                  <a:pt x="9754452" y="4347984"/>
                  <a:pt x="9754452" y="4725696"/>
                </a:cubicBezTo>
                <a:lnTo>
                  <a:pt x="9755442" y="4735513"/>
                </a:lnTo>
                <a:lnTo>
                  <a:pt x="8188355" y="4735513"/>
                </a:lnTo>
                <a:lnTo>
                  <a:pt x="8189344" y="4725699"/>
                </a:lnTo>
                <a:cubicBezTo>
                  <a:pt x="8189344" y="4347987"/>
                  <a:pt x="7883148" y="4041791"/>
                  <a:pt x="7505436" y="4041791"/>
                </a:cubicBezTo>
                <a:cubicBezTo>
                  <a:pt x="7127724" y="4041791"/>
                  <a:pt x="6821528" y="4347987"/>
                  <a:pt x="6821528" y="4725699"/>
                </a:cubicBezTo>
                <a:lnTo>
                  <a:pt x="6822518" y="4735513"/>
                </a:lnTo>
                <a:lnTo>
                  <a:pt x="5254472" y="4735513"/>
                </a:lnTo>
                <a:lnTo>
                  <a:pt x="5244085" y="4632473"/>
                </a:lnTo>
                <a:cubicBezTo>
                  <a:pt x="5180313" y="4320828"/>
                  <a:pt x="4904569" y="4086396"/>
                  <a:pt x="4574071" y="4086396"/>
                </a:cubicBezTo>
                <a:cubicBezTo>
                  <a:pt x="4243573" y="4086396"/>
                  <a:pt x="3967830" y="4320828"/>
                  <a:pt x="3904058" y="4632473"/>
                </a:cubicBezTo>
                <a:lnTo>
                  <a:pt x="3893671" y="4735513"/>
                </a:lnTo>
                <a:lnTo>
                  <a:pt x="2325625" y="4735513"/>
                </a:lnTo>
                <a:lnTo>
                  <a:pt x="2326614" y="4725699"/>
                </a:lnTo>
                <a:cubicBezTo>
                  <a:pt x="2326614" y="4347987"/>
                  <a:pt x="2020418" y="4041791"/>
                  <a:pt x="1642706" y="4041791"/>
                </a:cubicBezTo>
                <a:cubicBezTo>
                  <a:pt x="1264994" y="4041791"/>
                  <a:pt x="958798" y="4347987"/>
                  <a:pt x="958798" y="4725699"/>
                </a:cubicBezTo>
                <a:lnTo>
                  <a:pt x="959788" y="4735513"/>
                </a:lnTo>
                <a:lnTo>
                  <a:pt x="0" y="4735513"/>
                </a:lnTo>
                <a:close/>
              </a:path>
            </a:pathLst>
          </a:custGeom>
          <a:noFill/>
        </p:spPr>
        <p:txBody>
          <a:bodyPr wrap="square">
            <a:noAutofit/>
          </a:bodyPr>
          <a:lstStyle>
            <a:lvl1pPr marL="0" indent="0" algn="ctr">
              <a:buNone/>
              <a:defRPr>
                <a:highlight>
                  <a:srgbClr val="FFFF00"/>
                </a:highlight>
              </a:defRPr>
            </a:lvl1pPr>
          </a:lstStyle>
          <a:p>
            <a:r>
              <a:rPr lang="en-US"/>
              <a:t>&lt; Insert Photo &gt; </a:t>
            </a:r>
          </a:p>
        </p:txBody>
      </p:sp>
      <p:sp>
        <p:nvSpPr>
          <p:cNvPr id="2" name="Title 1">
            <a:extLst>
              <a:ext uri="{FF2B5EF4-FFF2-40B4-BE49-F238E27FC236}">
                <a16:creationId xmlns:a16="http://schemas.microsoft.com/office/drawing/2014/main" id="{02C257DA-CC7A-589E-8FF1-846108094C09}"/>
              </a:ext>
            </a:extLst>
          </p:cNvPr>
          <p:cNvSpPr>
            <a:spLocks noGrp="1"/>
          </p:cNvSpPr>
          <p:nvPr>
            <p:ph type="title"/>
          </p:nvPr>
        </p:nvSpPr>
        <p:spPr>
          <a:xfrm>
            <a:off x="-1" y="598259"/>
            <a:ext cx="12199719" cy="2271293"/>
          </a:xfrm>
          <a:gradFill>
            <a:gsLst>
              <a:gs pos="70000">
                <a:srgbClr val="A77681">
                  <a:alpha val="80000"/>
                </a:srgbClr>
              </a:gs>
              <a:gs pos="100000">
                <a:schemeClr val="accent1">
                  <a:lumMod val="5000"/>
                  <a:lumOff val="95000"/>
                  <a:alpha val="0"/>
                </a:schemeClr>
              </a:gs>
              <a:gs pos="0">
                <a:schemeClr val="accent1"/>
              </a:gs>
            </a:gsLst>
            <a:lin ang="0" scaled="0"/>
          </a:gradFill>
        </p:spPr>
        <p:txBody>
          <a:bodyPr/>
          <a:lstStyle>
            <a:lvl1pPr marL="914400">
              <a:defRPr>
                <a:solidFill>
                  <a:schemeClr val="bg1"/>
                </a:solidFill>
              </a:defRPr>
            </a:lvl1pPr>
          </a:lstStyle>
          <a:p>
            <a:r>
              <a:rPr lang="en-US"/>
              <a:t>Click to edit Master title style</a:t>
            </a:r>
          </a:p>
        </p:txBody>
      </p:sp>
      <p:sp>
        <p:nvSpPr>
          <p:cNvPr id="38" name="Oval 37">
            <a:extLst>
              <a:ext uri="{FF2B5EF4-FFF2-40B4-BE49-F238E27FC236}">
                <a16:creationId xmlns:a16="http://schemas.microsoft.com/office/drawing/2014/main" id="{B4F49E8D-A3DF-297B-44CC-BE3D5E2CDC19}"/>
              </a:ext>
            </a:extLst>
          </p:cNvPr>
          <p:cNvSpPr/>
          <p:nvPr userDrawn="1"/>
        </p:nvSpPr>
        <p:spPr>
          <a:xfrm>
            <a:off x="1045364" y="4148083"/>
            <a:ext cx="1215294" cy="1215294"/>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A4D58C58-01BE-B6B0-EEB1-7A24C1C1F75A}"/>
              </a:ext>
            </a:extLst>
          </p:cNvPr>
          <p:cNvSpPr/>
          <p:nvPr userDrawn="1"/>
        </p:nvSpPr>
        <p:spPr>
          <a:xfrm>
            <a:off x="3972861" y="4148083"/>
            <a:ext cx="1215294" cy="1215294"/>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2C7E380F-316E-4464-2AB3-71734A26A12C}"/>
              </a:ext>
            </a:extLst>
          </p:cNvPr>
          <p:cNvSpPr/>
          <p:nvPr userDrawn="1"/>
        </p:nvSpPr>
        <p:spPr>
          <a:xfrm>
            <a:off x="6900358" y="4148083"/>
            <a:ext cx="1215294" cy="1215294"/>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7F4A5045-7922-2AB5-4E7E-56A73A0EE3EC}"/>
              </a:ext>
            </a:extLst>
          </p:cNvPr>
          <p:cNvSpPr/>
          <p:nvPr userDrawn="1"/>
        </p:nvSpPr>
        <p:spPr>
          <a:xfrm>
            <a:off x="9842031" y="4148083"/>
            <a:ext cx="1215294" cy="1215294"/>
          </a:xfrm>
          <a:prstGeom prst="ellipse">
            <a:avLst/>
          </a:prstGeom>
          <a:solidFill>
            <a:schemeClr val="bg1"/>
          </a:solid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Picture Placeholder 12">
            <a:extLst>
              <a:ext uri="{FF2B5EF4-FFF2-40B4-BE49-F238E27FC236}">
                <a16:creationId xmlns:a16="http://schemas.microsoft.com/office/drawing/2014/main" id="{B7CBDE43-E92B-C93E-86B4-888B96DB0B26}"/>
              </a:ext>
            </a:extLst>
          </p:cNvPr>
          <p:cNvSpPr>
            <a:spLocks noGrp="1"/>
          </p:cNvSpPr>
          <p:nvPr>
            <p:ph type="pic" sz="quarter" idx="20" hasCustomPrompt="1"/>
          </p:nvPr>
        </p:nvSpPr>
        <p:spPr>
          <a:xfrm>
            <a:off x="1194083" y="4309545"/>
            <a:ext cx="917856" cy="917856"/>
          </a:xfrm>
        </p:spPr>
        <p:txBody>
          <a:bodyPr anchor="ctr">
            <a:normAutofit/>
          </a:bodyPr>
          <a:lstStyle>
            <a:lvl1pPr marL="0" indent="0" algn="ctr">
              <a:buNone/>
              <a:defRPr sz="1200">
                <a:highlight>
                  <a:srgbClr val="FF0000"/>
                </a:highlight>
              </a:defRPr>
            </a:lvl1pPr>
          </a:lstStyle>
          <a:p>
            <a:r>
              <a:rPr lang="en-US"/>
              <a:t>&lt; Insert Icon &gt;</a:t>
            </a:r>
          </a:p>
        </p:txBody>
      </p:sp>
      <p:sp>
        <p:nvSpPr>
          <p:cNvPr id="43" name="Picture Placeholder 12">
            <a:extLst>
              <a:ext uri="{FF2B5EF4-FFF2-40B4-BE49-F238E27FC236}">
                <a16:creationId xmlns:a16="http://schemas.microsoft.com/office/drawing/2014/main" id="{C3444EAB-F319-899C-D1F0-0A83E70F959B}"/>
              </a:ext>
            </a:extLst>
          </p:cNvPr>
          <p:cNvSpPr>
            <a:spLocks noGrp="1"/>
          </p:cNvSpPr>
          <p:nvPr>
            <p:ph type="pic" sz="quarter" idx="21" hasCustomPrompt="1"/>
          </p:nvPr>
        </p:nvSpPr>
        <p:spPr>
          <a:xfrm>
            <a:off x="4121580" y="4309545"/>
            <a:ext cx="917856" cy="917856"/>
          </a:xfrm>
        </p:spPr>
        <p:txBody>
          <a:bodyPr anchor="ctr">
            <a:normAutofit/>
          </a:bodyPr>
          <a:lstStyle>
            <a:lvl1pPr marL="0" indent="0" algn="ctr">
              <a:buNone/>
              <a:defRPr sz="1200">
                <a:highlight>
                  <a:srgbClr val="FF0000"/>
                </a:highlight>
              </a:defRPr>
            </a:lvl1pPr>
          </a:lstStyle>
          <a:p>
            <a:r>
              <a:rPr lang="en-US"/>
              <a:t>&lt; Insert Icon &gt;</a:t>
            </a:r>
          </a:p>
        </p:txBody>
      </p:sp>
      <p:sp>
        <p:nvSpPr>
          <p:cNvPr id="44" name="Picture Placeholder 12">
            <a:extLst>
              <a:ext uri="{FF2B5EF4-FFF2-40B4-BE49-F238E27FC236}">
                <a16:creationId xmlns:a16="http://schemas.microsoft.com/office/drawing/2014/main" id="{1F15392F-CADF-3600-B752-0E2E5383D70F}"/>
              </a:ext>
            </a:extLst>
          </p:cNvPr>
          <p:cNvSpPr>
            <a:spLocks noGrp="1"/>
          </p:cNvSpPr>
          <p:nvPr>
            <p:ph type="pic" sz="quarter" idx="22" hasCustomPrompt="1"/>
          </p:nvPr>
        </p:nvSpPr>
        <p:spPr>
          <a:xfrm>
            <a:off x="7049077" y="4309545"/>
            <a:ext cx="917856" cy="917856"/>
          </a:xfrm>
        </p:spPr>
        <p:txBody>
          <a:bodyPr anchor="ctr">
            <a:normAutofit/>
          </a:bodyPr>
          <a:lstStyle>
            <a:lvl1pPr marL="0" indent="0" algn="ctr">
              <a:buNone/>
              <a:defRPr sz="1200">
                <a:highlight>
                  <a:srgbClr val="FF0000"/>
                </a:highlight>
              </a:defRPr>
            </a:lvl1pPr>
          </a:lstStyle>
          <a:p>
            <a:r>
              <a:rPr lang="en-US"/>
              <a:t>&lt; Insert Icon &gt;</a:t>
            </a:r>
          </a:p>
        </p:txBody>
      </p:sp>
      <p:sp>
        <p:nvSpPr>
          <p:cNvPr id="45" name="Picture Placeholder 12">
            <a:extLst>
              <a:ext uri="{FF2B5EF4-FFF2-40B4-BE49-F238E27FC236}">
                <a16:creationId xmlns:a16="http://schemas.microsoft.com/office/drawing/2014/main" id="{D4999A7A-00C4-12A2-279A-672FCBADC147}"/>
              </a:ext>
            </a:extLst>
          </p:cNvPr>
          <p:cNvSpPr>
            <a:spLocks noGrp="1"/>
          </p:cNvSpPr>
          <p:nvPr>
            <p:ph type="pic" sz="quarter" idx="23" hasCustomPrompt="1"/>
          </p:nvPr>
        </p:nvSpPr>
        <p:spPr>
          <a:xfrm>
            <a:off x="9990750" y="4309545"/>
            <a:ext cx="917856" cy="917856"/>
          </a:xfrm>
        </p:spPr>
        <p:txBody>
          <a:bodyPr anchor="ctr">
            <a:normAutofit/>
          </a:bodyPr>
          <a:lstStyle>
            <a:lvl1pPr marL="0" indent="0" algn="ctr">
              <a:buNone/>
              <a:defRPr sz="1200">
                <a:highlight>
                  <a:srgbClr val="FF0000"/>
                </a:highlight>
              </a:defRPr>
            </a:lvl1pPr>
          </a:lstStyle>
          <a:p>
            <a:r>
              <a:rPr lang="en-US"/>
              <a:t>&lt; Insert Icon &gt;</a:t>
            </a:r>
          </a:p>
        </p:txBody>
      </p:sp>
      <p:sp>
        <p:nvSpPr>
          <p:cNvPr id="46" name="Text Placeholder 24">
            <a:extLst>
              <a:ext uri="{FF2B5EF4-FFF2-40B4-BE49-F238E27FC236}">
                <a16:creationId xmlns:a16="http://schemas.microsoft.com/office/drawing/2014/main" id="{691D6BF7-0A13-5ADD-B660-0B4297B045DB}"/>
              </a:ext>
            </a:extLst>
          </p:cNvPr>
          <p:cNvSpPr>
            <a:spLocks noGrp="1"/>
          </p:cNvSpPr>
          <p:nvPr>
            <p:ph type="body" sz="quarter" idx="17" hasCustomPrompt="1"/>
          </p:nvPr>
        </p:nvSpPr>
        <p:spPr>
          <a:xfrm>
            <a:off x="681051" y="5481811"/>
            <a:ext cx="1943919" cy="552450"/>
          </a:xfrm>
          <a:prstGeom prst="rect">
            <a:avLst/>
          </a:prstGeom>
          <a:noFill/>
          <a:ln>
            <a:noFill/>
          </a:ln>
        </p:spPr>
        <p:txBody>
          <a:bodyPr anchor="t">
            <a:noAutofit/>
          </a:bodyPr>
          <a:lstStyle>
            <a:lvl1pPr marL="0" indent="0" algn="ct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
        <p:nvSpPr>
          <p:cNvPr id="47" name="Text Placeholder 24">
            <a:extLst>
              <a:ext uri="{FF2B5EF4-FFF2-40B4-BE49-F238E27FC236}">
                <a16:creationId xmlns:a16="http://schemas.microsoft.com/office/drawing/2014/main" id="{70FE1EC5-8727-9FC8-EC5B-F72F4A6B16C0}"/>
              </a:ext>
            </a:extLst>
          </p:cNvPr>
          <p:cNvSpPr>
            <a:spLocks noGrp="1"/>
          </p:cNvSpPr>
          <p:nvPr>
            <p:ph type="body" sz="quarter" idx="24" hasCustomPrompt="1"/>
          </p:nvPr>
        </p:nvSpPr>
        <p:spPr>
          <a:xfrm>
            <a:off x="3608548" y="5481811"/>
            <a:ext cx="1943919" cy="552450"/>
          </a:xfrm>
          <a:prstGeom prst="rect">
            <a:avLst/>
          </a:prstGeom>
          <a:noFill/>
          <a:ln>
            <a:noFill/>
          </a:ln>
        </p:spPr>
        <p:txBody>
          <a:bodyPr anchor="t">
            <a:noAutofit/>
          </a:bodyPr>
          <a:lstStyle>
            <a:lvl1pPr marL="0" indent="0" algn="ct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2 &gt;</a:t>
            </a:r>
          </a:p>
        </p:txBody>
      </p:sp>
      <p:sp>
        <p:nvSpPr>
          <p:cNvPr id="48" name="Text Placeholder 24">
            <a:extLst>
              <a:ext uri="{FF2B5EF4-FFF2-40B4-BE49-F238E27FC236}">
                <a16:creationId xmlns:a16="http://schemas.microsoft.com/office/drawing/2014/main" id="{7F74686C-D168-254A-333B-AAB29FB5CFEC}"/>
              </a:ext>
            </a:extLst>
          </p:cNvPr>
          <p:cNvSpPr>
            <a:spLocks noGrp="1"/>
          </p:cNvSpPr>
          <p:nvPr>
            <p:ph type="body" sz="quarter" idx="25" hasCustomPrompt="1"/>
          </p:nvPr>
        </p:nvSpPr>
        <p:spPr>
          <a:xfrm>
            <a:off x="6536045" y="5481811"/>
            <a:ext cx="1943919" cy="552450"/>
          </a:xfrm>
          <a:prstGeom prst="rect">
            <a:avLst/>
          </a:prstGeom>
          <a:noFill/>
          <a:ln>
            <a:noFill/>
          </a:ln>
        </p:spPr>
        <p:txBody>
          <a:bodyPr anchor="t">
            <a:noAutofit/>
          </a:bodyPr>
          <a:lstStyle>
            <a:lvl1pPr marL="0" indent="0" algn="ct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
        <p:nvSpPr>
          <p:cNvPr id="49" name="Text Placeholder 24">
            <a:extLst>
              <a:ext uri="{FF2B5EF4-FFF2-40B4-BE49-F238E27FC236}">
                <a16:creationId xmlns:a16="http://schemas.microsoft.com/office/drawing/2014/main" id="{C6D21D17-CA01-81E9-1EEB-742DB82044DC}"/>
              </a:ext>
            </a:extLst>
          </p:cNvPr>
          <p:cNvSpPr>
            <a:spLocks noGrp="1"/>
          </p:cNvSpPr>
          <p:nvPr>
            <p:ph type="body" sz="quarter" idx="26" hasCustomPrompt="1"/>
          </p:nvPr>
        </p:nvSpPr>
        <p:spPr>
          <a:xfrm>
            <a:off x="9463542" y="5481811"/>
            <a:ext cx="1943919" cy="552450"/>
          </a:xfrm>
          <a:prstGeom prst="rect">
            <a:avLst/>
          </a:prstGeom>
          <a:noFill/>
          <a:ln>
            <a:noFill/>
          </a:ln>
        </p:spPr>
        <p:txBody>
          <a:bodyPr anchor="t">
            <a:noAutofit/>
          </a:bodyPr>
          <a:lstStyle>
            <a:lvl1pPr marL="0" indent="0" algn="ctr">
              <a:buNone/>
              <a:defRPr sz="16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Tree>
    <p:extLst>
      <p:ext uri="{BB962C8B-B14F-4D97-AF65-F5344CB8AC3E}">
        <p14:creationId xmlns:p14="http://schemas.microsoft.com/office/powerpoint/2010/main" val="3296363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7EB1-BF13-37EC-AC99-0B6AE4D59932}"/>
              </a:ext>
            </a:extLst>
          </p:cNvPr>
          <p:cNvSpPr>
            <a:spLocks noGrp="1"/>
          </p:cNvSpPr>
          <p:nvPr>
            <p:ph type="title"/>
          </p:nvPr>
        </p:nvSpPr>
        <p:spPr/>
        <p:txBody>
          <a:bodyPr/>
          <a:lstStyle/>
          <a:p>
            <a:r>
              <a:rPr lang="en-US"/>
              <a:t>Click to edit Master title style</a:t>
            </a:r>
          </a:p>
        </p:txBody>
      </p:sp>
      <p:sp>
        <p:nvSpPr>
          <p:cNvPr id="15" name="Rectangle: Top Corners Rounded 14">
            <a:extLst>
              <a:ext uri="{FF2B5EF4-FFF2-40B4-BE49-F238E27FC236}">
                <a16:creationId xmlns:a16="http://schemas.microsoft.com/office/drawing/2014/main" id="{25A61A6C-055B-AB44-481B-E4B21FA8A359}"/>
              </a:ext>
            </a:extLst>
          </p:cNvPr>
          <p:cNvSpPr/>
          <p:nvPr userDrawn="1"/>
        </p:nvSpPr>
        <p:spPr>
          <a:xfrm>
            <a:off x="567269" y="2018772"/>
            <a:ext cx="3441447" cy="2920567"/>
          </a:xfrm>
          <a:prstGeom prst="round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CEC3B215-AD87-F80E-CBD9-DB1C022322BE}"/>
              </a:ext>
            </a:extLst>
          </p:cNvPr>
          <p:cNvSpPr>
            <a:spLocks noGrp="1"/>
          </p:cNvSpPr>
          <p:nvPr>
            <p:ph type="body" sz="quarter" idx="10" hasCustomPrompt="1"/>
          </p:nvPr>
        </p:nvSpPr>
        <p:spPr>
          <a:xfrm>
            <a:off x="546100" y="4934276"/>
            <a:ext cx="3462338" cy="1249660"/>
          </a:xfrm>
          <a:solidFill>
            <a:schemeClr val="accent1">
              <a:lumMod val="75000"/>
            </a:schemeClr>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1 &gt;</a:t>
            </a:r>
          </a:p>
        </p:txBody>
      </p:sp>
      <p:sp>
        <p:nvSpPr>
          <p:cNvPr id="18" name="Picture Placeholder 12">
            <a:extLst>
              <a:ext uri="{FF2B5EF4-FFF2-40B4-BE49-F238E27FC236}">
                <a16:creationId xmlns:a16="http://schemas.microsoft.com/office/drawing/2014/main" id="{74FC8EAD-B16D-B88C-39C0-E531A3758A2A}"/>
              </a:ext>
            </a:extLst>
          </p:cNvPr>
          <p:cNvSpPr>
            <a:spLocks noGrp="1"/>
          </p:cNvSpPr>
          <p:nvPr>
            <p:ph type="pic" sz="quarter" idx="20" hasCustomPrompt="1"/>
          </p:nvPr>
        </p:nvSpPr>
        <p:spPr>
          <a:xfrm>
            <a:off x="1210610" y="2422075"/>
            <a:ext cx="2133317" cy="2133317"/>
          </a:xfrm>
        </p:spPr>
        <p:txBody>
          <a:bodyPr anchor="ctr">
            <a:normAutofit/>
          </a:bodyPr>
          <a:lstStyle>
            <a:lvl1pPr marL="0" indent="0" algn="ctr">
              <a:buNone/>
              <a:defRPr sz="1600">
                <a:highlight>
                  <a:srgbClr val="FF0000"/>
                </a:highlight>
              </a:defRPr>
            </a:lvl1pPr>
          </a:lstStyle>
          <a:p>
            <a:r>
              <a:rPr lang="en-US"/>
              <a:t>&lt; Insert Icon &gt;</a:t>
            </a:r>
          </a:p>
        </p:txBody>
      </p:sp>
      <p:sp>
        <p:nvSpPr>
          <p:cNvPr id="19" name="Rectangle: Top Corners Rounded 18">
            <a:extLst>
              <a:ext uri="{FF2B5EF4-FFF2-40B4-BE49-F238E27FC236}">
                <a16:creationId xmlns:a16="http://schemas.microsoft.com/office/drawing/2014/main" id="{748150FA-6A42-95F6-9560-26A38B462DCC}"/>
              </a:ext>
            </a:extLst>
          </p:cNvPr>
          <p:cNvSpPr/>
          <p:nvPr userDrawn="1"/>
        </p:nvSpPr>
        <p:spPr>
          <a:xfrm>
            <a:off x="8183286" y="2018772"/>
            <a:ext cx="3441447" cy="2920567"/>
          </a:xfrm>
          <a:prstGeom prst="round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6">
            <a:extLst>
              <a:ext uri="{FF2B5EF4-FFF2-40B4-BE49-F238E27FC236}">
                <a16:creationId xmlns:a16="http://schemas.microsoft.com/office/drawing/2014/main" id="{96E23120-E7E1-2EF5-8568-7141B406B644}"/>
              </a:ext>
            </a:extLst>
          </p:cNvPr>
          <p:cNvSpPr>
            <a:spLocks noGrp="1"/>
          </p:cNvSpPr>
          <p:nvPr>
            <p:ph type="body" sz="quarter" idx="21" hasCustomPrompt="1"/>
          </p:nvPr>
        </p:nvSpPr>
        <p:spPr>
          <a:xfrm>
            <a:off x="8162117" y="4934276"/>
            <a:ext cx="3462338" cy="1249660"/>
          </a:xfrm>
          <a:solidFill>
            <a:schemeClr val="accent1">
              <a:lumMod val="75000"/>
            </a:schemeClr>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3 &gt;</a:t>
            </a:r>
          </a:p>
        </p:txBody>
      </p:sp>
      <p:sp>
        <p:nvSpPr>
          <p:cNvPr id="21" name="Picture Placeholder 12">
            <a:extLst>
              <a:ext uri="{FF2B5EF4-FFF2-40B4-BE49-F238E27FC236}">
                <a16:creationId xmlns:a16="http://schemas.microsoft.com/office/drawing/2014/main" id="{6E147771-4B52-E124-69E9-A32EA6C75C92}"/>
              </a:ext>
            </a:extLst>
          </p:cNvPr>
          <p:cNvSpPr>
            <a:spLocks noGrp="1"/>
          </p:cNvSpPr>
          <p:nvPr>
            <p:ph type="pic" sz="quarter" idx="22" hasCustomPrompt="1"/>
          </p:nvPr>
        </p:nvSpPr>
        <p:spPr>
          <a:xfrm>
            <a:off x="8826627" y="2422075"/>
            <a:ext cx="2133317" cy="2133317"/>
          </a:xfrm>
        </p:spPr>
        <p:txBody>
          <a:bodyPr anchor="ctr">
            <a:normAutofit/>
          </a:bodyPr>
          <a:lstStyle>
            <a:lvl1pPr marL="0" indent="0" algn="ctr">
              <a:buNone/>
              <a:defRPr sz="1600">
                <a:highlight>
                  <a:srgbClr val="FF0000"/>
                </a:highlight>
              </a:defRPr>
            </a:lvl1pPr>
          </a:lstStyle>
          <a:p>
            <a:r>
              <a:rPr lang="en-US"/>
              <a:t>&lt; Insert Icon &gt;</a:t>
            </a:r>
          </a:p>
        </p:txBody>
      </p:sp>
      <p:sp>
        <p:nvSpPr>
          <p:cNvPr id="22" name="Rectangle: Top Corners Rounded 21">
            <a:extLst>
              <a:ext uri="{FF2B5EF4-FFF2-40B4-BE49-F238E27FC236}">
                <a16:creationId xmlns:a16="http://schemas.microsoft.com/office/drawing/2014/main" id="{182D1E4F-E788-B95E-7E21-5640A0891E7B}"/>
              </a:ext>
            </a:extLst>
          </p:cNvPr>
          <p:cNvSpPr/>
          <p:nvPr userDrawn="1"/>
        </p:nvSpPr>
        <p:spPr>
          <a:xfrm>
            <a:off x="4388415" y="2018772"/>
            <a:ext cx="3441447" cy="2920567"/>
          </a:xfrm>
          <a:prstGeom prst="round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6">
            <a:extLst>
              <a:ext uri="{FF2B5EF4-FFF2-40B4-BE49-F238E27FC236}">
                <a16:creationId xmlns:a16="http://schemas.microsoft.com/office/drawing/2014/main" id="{D6EDFC5B-2B7D-52A3-0CAB-17EEA69B18B6}"/>
              </a:ext>
            </a:extLst>
          </p:cNvPr>
          <p:cNvSpPr>
            <a:spLocks noGrp="1"/>
          </p:cNvSpPr>
          <p:nvPr>
            <p:ph type="body" sz="quarter" idx="23" hasCustomPrompt="1"/>
          </p:nvPr>
        </p:nvSpPr>
        <p:spPr>
          <a:xfrm>
            <a:off x="4367246" y="4934276"/>
            <a:ext cx="3462338" cy="1249660"/>
          </a:xfrm>
          <a:solidFill>
            <a:schemeClr val="accent1">
              <a:lumMod val="75000"/>
            </a:schemeClr>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2 &gt;</a:t>
            </a:r>
          </a:p>
        </p:txBody>
      </p:sp>
      <p:sp>
        <p:nvSpPr>
          <p:cNvPr id="24" name="Picture Placeholder 12">
            <a:extLst>
              <a:ext uri="{FF2B5EF4-FFF2-40B4-BE49-F238E27FC236}">
                <a16:creationId xmlns:a16="http://schemas.microsoft.com/office/drawing/2014/main" id="{57368B63-8FBF-99E7-C8DB-2994DB6553FB}"/>
              </a:ext>
            </a:extLst>
          </p:cNvPr>
          <p:cNvSpPr>
            <a:spLocks noGrp="1"/>
          </p:cNvSpPr>
          <p:nvPr>
            <p:ph type="pic" sz="quarter" idx="24" hasCustomPrompt="1"/>
          </p:nvPr>
        </p:nvSpPr>
        <p:spPr>
          <a:xfrm>
            <a:off x="5031756" y="2422075"/>
            <a:ext cx="2133317" cy="2133317"/>
          </a:xfrm>
        </p:spPr>
        <p:txBody>
          <a:bodyPr anchor="ctr">
            <a:normAutofit/>
          </a:bodyPr>
          <a:lstStyle>
            <a:lvl1pPr marL="0" indent="0" algn="ctr">
              <a:buNone/>
              <a:defRPr sz="1600">
                <a:highlight>
                  <a:srgbClr val="FF0000"/>
                </a:highlight>
              </a:defRPr>
            </a:lvl1pPr>
          </a:lstStyle>
          <a:p>
            <a:r>
              <a:rPr lang="en-US"/>
              <a:t>&lt; Insert Icon &gt;</a:t>
            </a:r>
          </a:p>
        </p:txBody>
      </p:sp>
    </p:spTree>
    <p:extLst>
      <p:ext uri="{BB962C8B-B14F-4D97-AF65-F5344CB8AC3E}">
        <p14:creationId xmlns:p14="http://schemas.microsoft.com/office/powerpoint/2010/main" val="491300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7EB1-BF13-37EC-AC99-0B6AE4D59932}"/>
              </a:ext>
            </a:extLst>
          </p:cNvPr>
          <p:cNvSpPr>
            <a:spLocks noGrp="1"/>
          </p:cNvSpPr>
          <p:nvPr>
            <p:ph type="title"/>
          </p:nvPr>
        </p:nvSpPr>
        <p:spPr/>
        <p:txBody>
          <a:bodyPr/>
          <a:lstStyle/>
          <a:p>
            <a:r>
              <a:rPr lang="en-US"/>
              <a:t>Click to edit Master title style</a:t>
            </a:r>
          </a:p>
        </p:txBody>
      </p:sp>
      <p:sp>
        <p:nvSpPr>
          <p:cNvPr id="17" name="Text Placeholder 16">
            <a:extLst>
              <a:ext uri="{FF2B5EF4-FFF2-40B4-BE49-F238E27FC236}">
                <a16:creationId xmlns:a16="http://schemas.microsoft.com/office/drawing/2014/main" id="{CEC3B215-AD87-F80E-CBD9-DB1C022322BE}"/>
              </a:ext>
            </a:extLst>
          </p:cNvPr>
          <p:cNvSpPr>
            <a:spLocks noGrp="1"/>
          </p:cNvSpPr>
          <p:nvPr>
            <p:ph type="body" sz="quarter" idx="10" hasCustomPrompt="1"/>
          </p:nvPr>
        </p:nvSpPr>
        <p:spPr>
          <a:xfrm>
            <a:off x="546100" y="4934276"/>
            <a:ext cx="3462338" cy="1249660"/>
          </a:xfrm>
          <a:solidFill>
            <a:schemeClr val="accent1"/>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1 &gt;</a:t>
            </a:r>
          </a:p>
        </p:txBody>
      </p:sp>
      <p:sp>
        <p:nvSpPr>
          <p:cNvPr id="20" name="Text Placeholder 16">
            <a:extLst>
              <a:ext uri="{FF2B5EF4-FFF2-40B4-BE49-F238E27FC236}">
                <a16:creationId xmlns:a16="http://schemas.microsoft.com/office/drawing/2014/main" id="{96E23120-E7E1-2EF5-8568-7141B406B644}"/>
              </a:ext>
            </a:extLst>
          </p:cNvPr>
          <p:cNvSpPr>
            <a:spLocks noGrp="1"/>
          </p:cNvSpPr>
          <p:nvPr>
            <p:ph type="body" sz="quarter" idx="21" hasCustomPrompt="1"/>
          </p:nvPr>
        </p:nvSpPr>
        <p:spPr>
          <a:xfrm>
            <a:off x="8162117" y="4934276"/>
            <a:ext cx="3462338" cy="1249660"/>
          </a:xfrm>
          <a:solidFill>
            <a:schemeClr val="accent1"/>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3 &gt;</a:t>
            </a:r>
          </a:p>
        </p:txBody>
      </p:sp>
      <p:sp>
        <p:nvSpPr>
          <p:cNvPr id="23" name="Text Placeholder 16">
            <a:extLst>
              <a:ext uri="{FF2B5EF4-FFF2-40B4-BE49-F238E27FC236}">
                <a16:creationId xmlns:a16="http://schemas.microsoft.com/office/drawing/2014/main" id="{D6EDFC5B-2B7D-52A3-0CAB-17EEA69B18B6}"/>
              </a:ext>
            </a:extLst>
          </p:cNvPr>
          <p:cNvSpPr>
            <a:spLocks noGrp="1"/>
          </p:cNvSpPr>
          <p:nvPr>
            <p:ph type="body" sz="quarter" idx="23" hasCustomPrompt="1"/>
          </p:nvPr>
        </p:nvSpPr>
        <p:spPr>
          <a:xfrm>
            <a:off x="4367246" y="4934276"/>
            <a:ext cx="3462338" cy="1249660"/>
          </a:xfrm>
          <a:solidFill>
            <a:schemeClr val="accent1"/>
          </a:solidFill>
        </p:spPr>
        <p:txBody>
          <a:bodyPr anchor="ct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2 &gt;</a:t>
            </a:r>
          </a:p>
        </p:txBody>
      </p:sp>
      <p:sp>
        <p:nvSpPr>
          <p:cNvPr id="4" name="Picture Placeholder 3">
            <a:extLst>
              <a:ext uri="{FF2B5EF4-FFF2-40B4-BE49-F238E27FC236}">
                <a16:creationId xmlns:a16="http://schemas.microsoft.com/office/drawing/2014/main" id="{A00A7E8F-C20D-0C54-92EE-B207232977EE}"/>
              </a:ext>
            </a:extLst>
          </p:cNvPr>
          <p:cNvSpPr>
            <a:spLocks noGrp="1"/>
          </p:cNvSpPr>
          <p:nvPr>
            <p:ph type="pic" sz="quarter" idx="24" hasCustomPrompt="1"/>
          </p:nvPr>
        </p:nvSpPr>
        <p:spPr>
          <a:xfrm>
            <a:off x="546100" y="2146300"/>
            <a:ext cx="3462338" cy="2787650"/>
          </a:xfrm>
          <a:prstGeom prst="round2SameRect">
            <a:avLst/>
          </a:prstGeom>
          <a:solidFill>
            <a:srgbClr val="FFFF00"/>
          </a:solidFill>
        </p:spPr>
        <p:txBody>
          <a:bodyPr anchor="ctr"/>
          <a:lstStyle>
            <a:lvl1pPr marL="0" indent="0" algn="ctr">
              <a:buNone/>
              <a:defRPr/>
            </a:lvl1pPr>
          </a:lstStyle>
          <a:p>
            <a:r>
              <a:rPr lang="en-US"/>
              <a:t>&lt; Insert Photo &gt;</a:t>
            </a:r>
          </a:p>
        </p:txBody>
      </p:sp>
      <p:sp>
        <p:nvSpPr>
          <p:cNvPr id="5" name="Picture Placeholder 3">
            <a:extLst>
              <a:ext uri="{FF2B5EF4-FFF2-40B4-BE49-F238E27FC236}">
                <a16:creationId xmlns:a16="http://schemas.microsoft.com/office/drawing/2014/main" id="{404350EE-0625-D5D2-2635-06A2C81ED0A3}"/>
              </a:ext>
            </a:extLst>
          </p:cNvPr>
          <p:cNvSpPr>
            <a:spLocks noGrp="1"/>
          </p:cNvSpPr>
          <p:nvPr>
            <p:ph type="pic" sz="quarter" idx="25" hasCustomPrompt="1"/>
          </p:nvPr>
        </p:nvSpPr>
        <p:spPr>
          <a:xfrm>
            <a:off x="4367246" y="2146300"/>
            <a:ext cx="3462338" cy="2787650"/>
          </a:xfrm>
          <a:prstGeom prst="round2SameRect">
            <a:avLst/>
          </a:prstGeom>
          <a:solidFill>
            <a:srgbClr val="FFFF00"/>
          </a:solidFill>
        </p:spPr>
        <p:txBody>
          <a:bodyPr anchor="ctr"/>
          <a:lstStyle>
            <a:lvl1pPr marL="0" indent="0" algn="ctr">
              <a:buNone/>
              <a:defRPr/>
            </a:lvl1pPr>
          </a:lstStyle>
          <a:p>
            <a:r>
              <a:rPr lang="en-US"/>
              <a:t>&lt; Insert Photo &gt;</a:t>
            </a:r>
          </a:p>
        </p:txBody>
      </p:sp>
      <p:sp>
        <p:nvSpPr>
          <p:cNvPr id="6" name="Picture Placeholder 3">
            <a:extLst>
              <a:ext uri="{FF2B5EF4-FFF2-40B4-BE49-F238E27FC236}">
                <a16:creationId xmlns:a16="http://schemas.microsoft.com/office/drawing/2014/main" id="{D7253E5A-DB1B-2745-4595-83CC4D4B8EA7}"/>
              </a:ext>
            </a:extLst>
          </p:cNvPr>
          <p:cNvSpPr>
            <a:spLocks noGrp="1"/>
          </p:cNvSpPr>
          <p:nvPr>
            <p:ph type="pic" sz="quarter" idx="26" hasCustomPrompt="1"/>
          </p:nvPr>
        </p:nvSpPr>
        <p:spPr>
          <a:xfrm>
            <a:off x="8162117" y="2146300"/>
            <a:ext cx="3462338" cy="2787650"/>
          </a:xfrm>
          <a:prstGeom prst="round2SameRect">
            <a:avLst/>
          </a:prstGeom>
          <a:solidFill>
            <a:srgbClr val="FFFF00"/>
          </a:solidFill>
        </p:spPr>
        <p:txBody>
          <a:bodyPr anchor="ctr"/>
          <a:lstStyle>
            <a:lvl1pPr marL="0" indent="0" algn="ctr">
              <a:buNone/>
              <a:defRPr/>
            </a:lvl1pPr>
          </a:lstStyle>
          <a:p>
            <a:r>
              <a:rPr lang="en-US"/>
              <a:t>&lt; Insert Photo &gt;</a:t>
            </a:r>
          </a:p>
        </p:txBody>
      </p:sp>
    </p:spTree>
    <p:extLst>
      <p:ext uri="{BB962C8B-B14F-4D97-AF65-F5344CB8AC3E}">
        <p14:creationId xmlns:p14="http://schemas.microsoft.com/office/powerpoint/2010/main" val="2215261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7EB1-BF13-37EC-AC99-0B6AE4D59932}"/>
              </a:ext>
            </a:extLst>
          </p:cNvPr>
          <p:cNvSpPr>
            <a:spLocks noGrp="1"/>
          </p:cNvSpPr>
          <p:nvPr>
            <p:ph type="title"/>
          </p:nvPr>
        </p:nvSpPr>
        <p:spPr/>
        <p:txBody>
          <a:bodyPr/>
          <a:lstStyle/>
          <a:p>
            <a:r>
              <a:rPr lang="en-US"/>
              <a:t>Click to edit Master title style</a:t>
            </a:r>
          </a:p>
        </p:txBody>
      </p:sp>
      <p:sp>
        <p:nvSpPr>
          <p:cNvPr id="17" name="Text Placeholder 16">
            <a:extLst>
              <a:ext uri="{FF2B5EF4-FFF2-40B4-BE49-F238E27FC236}">
                <a16:creationId xmlns:a16="http://schemas.microsoft.com/office/drawing/2014/main" id="{CEC3B215-AD87-F80E-CBD9-DB1C022322BE}"/>
              </a:ext>
            </a:extLst>
          </p:cNvPr>
          <p:cNvSpPr>
            <a:spLocks noGrp="1"/>
          </p:cNvSpPr>
          <p:nvPr>
            <p:ph type="body" sz="quarter" idx="10" hasCustomPrompt="1"/>
          </p:nvPr>
        </p:nvSpPr>
        <p:spPr>
          <a:xfrm>
            <a:off x="546100" y="4934276"/>
            <a:ext cx="3462338" cy="1249660"/>
          </a:xfrm>
          <a:solidFill>
            <a:schemeClr val="bg1">
              <a:lumMod val="95000"/>
            </a:schemeClr>
          </a:solidFill>
        </p:spPr>
        <p:txBody>
          <a:bodyPr anchor="ctr"/>
          <a:lstStyle>
            <a:lvl1pPr marL="0" indent="0" algn="ctr">
              <a:buNone/>
              <a:defRPr b="1">
                <a:solidFill>
                  <a:schemeClr val="accent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1 &gt;</a:t>
            </a:r>
          </a:p>
        </p:txBody>
      </p:sp>
      <p:sp>
        <p:nvSpPr>
          <p:cNvPr id="20" name="Text Placeholder 16">
            <a:extLst>
              <a:ext uri="{FF2B5EF4-FFF2-40B4-BE49-F238E27FC236}">
                <a16:creationId xmlns:a16="http://schemas.microsoft.com/office/drawing/2014/main" id="{96E23120-E7E1-2EF5-8568-7141B406B644}"/>
              </a:ext>
            </a:extLst>
          </p:cNvPr>
          <p:cNvSpPr>
            <a:spLocks noGrp="1"/>
          </p:cNvSpPr>
          <p:nvPr>
            <p:ph type="body" sz="quarter" idx="21" hasCustomPrompt="1"/>
          </p:nvPr>
        </p:nvSpPr>
        <p:spPr>
          <a:xfrm>
            <a:off x="8162117" y="4934276"/>
            <a:ext cx="3462338" cy="1249660"/>
          </a:xfrm>
          <a:solidFill>
            <a:schemeClr val="bg1">
              <a:lumMod val="95000"/>
            </a:schemeClr>
          </a:solidFill>
        </p:spPr>
        <p:txBody>
          <a:bodyPr anchor="ctr"/>
          <a:lstStyle>
            <a:lvl1pPr marL="0" indent="0" algn="ctr">
              <a:buNone/>
              <a:defRPr b="1">
                <a:solidFill>
                  <a:schemeClr val="accent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3 &gt;</a:t>
            </a:r>
          </a:p>
        </p:txBody>
      </p:sp>
      <p:sp>
        <p:nvSpPr>
          <p:cNvPr id="23" name="Text Placeholder 16">
            <a:extLst>
              <a:ext uri="{FF2B5EF4-FFF2-40B4-BE49-F238E27FC236}">
                <a16:creationId xmlns:a16="http://schemas.microsoft.com/office/drawing/2014/main" id="{D6EDFC5B-2B7D-52A3-0CAB-17EEA69B18B6}"/>
              </a:ext>
            </a:extLst>
          </p:cNvPr>
          <p:cNvSpPr>
            <a:spLocks noGrp="1"/>
          </p:cNvSpPr>
          <p:nvPr>
            <p:ph type="body" sz="quarter" idx="23" hasCustomPrompt="1"/>
          </p:nvPr>
        </p:nvSpPr>
        <p:spPr>
          <a:xfrm>
            <a:off x="4367246" y="4934276"/>
            <a:ext cx="3462338" cy="1249660"/>
          </a:xfrm>
          <a:solidFill>
            <a:schemeClr val="bg1">
              <a:lumMod val="95000"/>
            </a:schemeClr>
          </a:solidFill>
        </p:spPr>
        <p:txBody>
          <a:bodyPr anchor="ctr"/>
          <a:lstStyle>
            <a:lvl1pPr marL="0" indent="0" algn="ctr">
              <a:buNone/>
              <a:defRPr b="1">
                <a:solidFill>
                  <a:schemeClr val="accent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&lt; Topic 2 &gt;</a:t>
            </a:r>
          </a:p>
        </p:txBody>
      </p:sp>
      <p:sp>
        <p:nvSpPr>
          <p:cNvPr id="4" name="Picture Placeholder 3">
            <a:extLst>
              <a:ext uri="{FF2B5EF4-FFF2-40B4-BE49-F238E27FC236}">
                <a16:creationId xmlns:a16="http://schemas.microsoft.com/office/drawing/2014/main" id="{A00A7E8F-C20D-0C54-92EE-B207232977EE}"/>
              </a:ext>
            </a:extLst>
          </p:cNvPr>
          <p:cNvSpPr>
            <a:spLocks noGrp="1"/>
          </p:cNvSpPr>
          <p:nvPr>
            <p:ph type="pic" sz="quarter" idx="24" hasCustomPrompt="1"/>
          </p:nvPr>
        </p:nvSpPr>
        <p:spPr>
          <a:xfrm>
            <a:off x="546100" y="2146300"/>
            <a:ext cx="3462338" cy="2787650"/>
          </a:xfrm>
          <a:prstGeom prst="round2SameRect">
            <a:avLst/>
          </a:prstGeom>
          <a:solidFill>
            <a:srgbClr val="FFFF00"/>
          </a:solidFill>
        </p:spPr>
        <p:txBody>
          <a:bodyPr anchor="ctr"/>
          <a:lstStyle>
            <a:lvl1pPr marL="0" indent="0" algn="ctr">
              <a:buNone/>
              <a:defRPr/>
            </a:lvl1pPr>
          </a:lstStyle>
          <a:p>
            <a:r>
              <a:rPr lang="en-US"/>
              <a:t>&lt; Insert Photo &gt;</a:t>
            </a:r>
          </a:p>
        </p:txBody>
      </p:sp>
      <p:sp>
        <p:nvSpPr>
          <p:cNvPr id="5" name="Picture Placeholder 3">
            <a:extLst>
              <a:ext uri="{FF2B5EF4-FFF2-40B4-BE49-F238E27FC236}">
                <a16:creationId xmlns:a16="http://schemas.microsoft.com/office/drawing/2014/main" id="{404350EE-0625-D5D2-2635-06A2C81ED0A3}"/>
              </a:ext>
            </a:extLst>
          </p:cNvPr>
          <p:cNvSpPr>
            <a:spLocks noGrp="1"/>
          </p:cNvSpPr>
          <p:nvPr>
            <p:ph type="pic" sz="quarter" idx="25" hasCustomPrompt="1"/>
          </p:nvPr>
        </p:nvSpPr>
        <p:spPr>
          <a:xfrm>
            <a:off x="4367246" y="2146300"/>
            <a:ext cx="3462338" cy="2787650"/>
          </a:xfrm>
          <a:prstGeom prst="round2SameRect">
            <a:avLst/>
          </a:prstGeom>
          <a:solidFill>
            <a:srgbClr val="FFFF00"/>
          </a:solidFill>
        </p:spPr>
        <p:txBody>
          <a:bodyPr anchor="ctr"/>
          <a:lstStyle>
            <a:lvl1pPr marL="0" indent="0" algn="ctr">
              <a:buNone/>
              <a:defRPr/>
            </a:lvl1pPr>
          </a:lstStyle>
          <a:p>
            <a:r>
              <a:rPr lang="en-US"/>
              <a:t>&lt; Insert Photo &gt;</a:t>
            </a:r>
          </a:p>
        </p:txBody>
      </p:sp>
      <p:sp>
        <p:nvSpPr>
          <p:cNvPr id="6" name="Picture Placeholder 3">
            <a:extLst>
              <a:ext uri="{FF2B5EF4-FFF2-40B4-BE49-F238E27FC236}">
                <a16:creationId xmlns:a16="http://schemas.microsoft.com/office/drawing/2014/main" id="{D7253E5A-DB1B-2745-4595-83CC4D4B8EA7}"/>
              </a:ext>
            </a:extLst>
          </p:cNvPr>
          <p:cNvSpPr>
            <a:spLocks noGrp="1"/>
          </p:cNvSpPr>
          <p:nvPr>
            <p:ph type="pic" sz="quarter" idx="26" hasCustomPrompt="1"/>
          </p:nvPr>
        </p:nvSpPr>
        <p:spPr>
          <a:xfrm>
            <a:off x="8162117" y="2146300"/>
            <a:ext cx="3462338" cy="2787650"/>
          </a:xfrm>
          <a:prstGeom prst="round2SameRect">
            <a:avLst/>
          </a:prstGeom>
          <a:solidFill>
            <a:srgbClr val="FFFF00"/>
          </a:solidFill>
        </p:spPr>
        <p:txBody>
          <a:bodyPr anchor="ctr"/>
          <a:lstStyle>
            <a:lvl1pPr marL="0" indent="0" algn="ctr">
              <a:buNone/>
              <a:defRPr/>
            </a:lvl1pPr>
          </a:lstStyle>
          <a:p>
            <a:r>
              <a:rPr lang="en-US"/>
              <a:t>&lt; Insert Photo &gt;</a:t>
            </a:r>
          </a:p>
        </p:txBody>
      </p:sp>
      <p:cxnSp>
        <p:nvCxnSpPr>
          <p:cNvPr id="34" name="Straight Connector 33">
            <a:extLst>
              <a:ext uri="{FF2B5EF4-FFF2-40B4-BE49-F238E27FC236}">
                <a16:creationId xmlns:a16="http://schemas.microsoft.com/office/drawing/2014/main" id="{7114FA93-3EDA-CCB2-8B87-3F93A7D7EECE}"/>
              </a:ext>
            </a:extLst>
          </p:cNvPr>
          <p:cNvCxnSpPr/>
          <p:nvPr userDrawn="1"/>
        </p:nvCxnSpPr>
        <p:spPr>
          <a:xfrm>
            <a:off x="546100" y="4933950"/>
            <a:ext cx="346233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6900B6A-85AE-A883-AD90-95B70EBC2014}"/>
              </a:ext>
            </a:extLst>
          </p:cNvPr>
          <p:cNvCxnSpPr/>
          <p:nvPr userDrawn="1"/>
        </p:nvCxnSpPr>
        <p:spPr>
          <a:xfrm>
            <a:off x="4367246" y="4933950"/>
            <a:ext cx="346233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986801-2889-8AD3-EBC9-FDBC31D8C4CA}"/>
              </a:ext>
            </a:extLst>
          </p:cNvPr>
          <p:cNvCxnSpPr/>
          <p:nvPr userDrawn="1"/>
        </p:nvCxnSpPr>
        <p:spPr>
          <a:xfrm>
            <a:off x="8162117" y="4933950"/>
            <a:ext cx="346233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973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01F53B-833B-B323-BD31-CC4E05BA302F}"/>
              </a:ext>
            </a:extLst>
          </p:cNvPr>
          <p:cNvSpPr/>
          <p:nvPr userDrawn="1"/>
        </p:nvSpPr>
        <p:spPr>
          <a:xfrm>
            <a:off x="0" y="154582"/>
            <a:ext cx="12192000" cy="35349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ABDF7-11EC-BB7A-9E50-AD90E3176CD1}"/>
              </a:ext>
            </a:extLst>
          </p:cNvPr>
          <p:cNvSpPr>
            <a:spLocks noGrp="1"/>
          </p:cNvSpPr>
          <p:nvPr>
            <p:ph type="title"/>
          </p:nvPr>
        </p:nvSpPr>
        <p:spPr>
          <a:xfrm>
            <a:off x="838200" y="365125"/>
            <a:ext cx="10515600" cy="2047101"/>
          </a:xfrm>
        </p:spPr>
        <p:txBody>
          <a:bodyPr/>
          <a:lstStyle/>
          <a:p>
            <a:r>
              <a:rPr lang="en-US"/>
              <a:t>Click to edit Master title style</a:t>
            </a:r>
          </a:p>
        </p:txBody>
      </p:sp>
      <p:sp>
        <p:nvSpPr>
          <p:cNvPr id="5" name="Oval 4">
            <a:extLst>
              <a:ext uri="{FF2B5EF4-FFF2-40B4-BE49-F238E27FC236}">
                <a16:creationId xmlns:a16="http://schemas.microsoft.com/office/drawing/2014/main" id="{BA50C182-6129-4754-DC89-CA97C784E21E}"/>
              </a:ext>
            </a:extLst>
          </p:cNvPr>
          <p:cNvSpPr/>
          <p:nvPr/>
        </p:nvSpPr>
        <p:spPr>
          <a:xfrm>
            <a:off x="1449919" y="2765080"/>
            <a:ext cx="2286000" cy="228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3E46172-DA37-FBC5-9608-F9D7DC200F3A}"/>
              </a:ext>
            </a:extLst>
          </p:cNvPr>
          <p:cNvSpPr/>
          <p:nvPr/>
        </p:nvSpPr>
        <p:spPr>
          <a:xfrm>
            <a:off x="4955792" y="2790635"/>
            <a:ext cx="2286000" cy="228600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C6D9F7C-3AEB-C87F-305C-CD8165A2D54D}"/>
              </a:ext>
            </a:extLst>
          </p:cNvPr>
          <p:cNvSpPr/>
          <p:nvPr/>
        </p:nvSpPr>
        <p:spPr>
          <a:xfrm>
            <a:off x="8387054" y="2746030"/>
            <a:ext cx="2286000" cy="228600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Picture Placeholder 3">
            <a:extLst>
              <a:ext uri="{FF2B5EF4-FFF2-40B4-BE49-F238E27FC236}">
                <a16:creationId xmlns:a16="http://schemas.microsoft.com/office/drawing/2014/main" id="{0EB0C5AC-8E66-17C7-C4F2-9F98A4979869}"/>
              </a:ext>
            </a:extLst>
          </p:cNvPr>
          <p:cNvSpPr>
            <a:spLocks noGrp="1"/>
          </p:cNvSpPr>
          <p:nvPr>
            <p:ph type="pic" sz="quarter" idx="24" hasCustomPrompt="1"/>
          </p:nvPr>
        </p:nvSpPr>
        <p:spPr>
          <a:xfrm>
            <a:off x="1494368" y="2853916"/>
            <a:ext cx="2170989" cy="2170989"/>
          </a:xfrm>
          <a:prstGeom prst="ellipse">
            <a:avLst/>
          </a:prstGeom>
          <a:noFill/>
        </p:spPr>
        <p:txBody>
          <a:bodyPr anchor="ctr"/>
          <a:lstStyle>
            <a:lvl1pPr marL="0" indent="0" algn="ctr">
              <a:buNone/>
              <a:defRPr/>
            </a:lvl1pPr>
          </a:lstStyle>
          <a:p>
            <a:r>
              <a:rPr lang="en-US"/>
              <a:t>&lt; Insert Photo &gt;</a:t>
            </a:r>
          </a:p>
        </p:txBody>
      </p:sp>
      <p:sp>
        <p:nvSpPr>
          <p:cNvPr id="32" name="Picture Placeholder 3">
            <a:extLst>
              <a:ext uri="{FF2B5EF4-FFF2-40B4-BE49-F238E27FC236}">
                <a16:creationId xmlns:a16="http://schemas.microsoft.com/office/drawing/2014/main" id="{E18F7DFF-00B9-BBA6-C786-F90522FF246B}"/>
              </a:ext>
            </a:extLst>
          </p:cNvPr>
          <p:cNvSpPr>
            <a:spLocks noGrp="1"/>
          </p:cNvSpPr>
          <p:nvPr>
            <p:ph type="pic" sz="quarter" idx="25" hasCustomPrompt="1"/>
          </p:nvPr>
        </p:nvSpPr>
        <p:spPr>
          <a:xfrm>
            <a:off x="5010505" y="2853916"/>
            <a:ext cx="2170989" cy="2170989"/>
          </a:xfrm>
          <a:prstGeom prst="ellipse">
            <a:avLst/>
          </a:prstGeom>
          <a:noFill/>
        </p:spPr>
        <p:txBody>
          <a:bodyPr anchor="ctr"/>
          <a:lstStyle>
            <a:lvl1pPr marL="0" indent="0" algn="ctr">
              <a:buNone/>
              <a:defRPr/>
            </a:lvl1pPr>
          </a:lstStyle>
          <a:p>
            <a:r>
              <a:rPr lang="en-US"/>
              <a:t>&lt; Insert Photo &gt;</a:t>
            </a:r>
          </a:p>
        </p:txBody>
      </p:sp>
      <p:sp>
        <p:nvSpPr>
          <p:cNvPr id="33" name="Picture Placeholder 3">
            <a:extLst>
              <a:ext uri="{FF2B5EF4-FFF2-40B4-BE49-F238E27FC236}">
                <a16:creationId xmlns:a16="http://schemas.microsoft.com/office/drawing/2014/main" id="{1CA30C72-DBEE-0791-E654-CC7DB1AB1569}"/>
              </a:ext>
            </a:extLst>
          </p:cNvPr>
          <p:cNvSpPr>
            <a:spLocks noGrp="1"/>
          </p:cNvSpPr>
          <p:nvPr>
            <p:ph type="pic" sz="quarter" idx="26" hasCustomPrompt="1"/>
          </p:nvPr>
        </p:nvSpPr>
        <p:spPr>
          <a:xfrm>
            <a:off x="8430682" y="2853916"/>
            <a:ext cx="2170989" cy="2170989"/>
          </a:xfrm>
          <a:prstGeom prst="ellipse">
            <a:avLst/>
          </a:prstGeom>
          <a:noFill/>
        </p:spPr>
        <p:txBody>
          <a:bodyPr anchor="ctr"/>
          <a:lstStyle>
            <a:lvl1pPr marL="0" indent="0" algn="ctr">
              <a:buNone/>
              <a:defRPr/>
            </a:lvl1pPr>
          </a:lstStyle>
          <a:p>
            <a:r>
              <a:rPr lang="en-US"/>
              <a:t>&lt; Insert Photo &gt;</a:t>
            </a:r>
          </a:p>
        </p:txBody>
      </p:sp>
      <p:sp>
        <p:nvSpPr>
          <p:cNvPr id="35" name="Text Placeholder 24">
            <a:extLst>
              <a:ext uri="{FF2B5EF4-FFF2-40B4-BE49-F238E27FC236}">
                <a16:creationId xmlns:a16="http://schemas.microsoft.com/office/drawing/2014/main" id="{AF334196-E8B5-CF5F-24DB-07F61B62C990}"/>
              </a:ext>
            </a:extLst>
          </p:cNvPr>
          <p:cNvSpPr>
            <a:spLocks noGrp="1"/>
          </p:cNvSpPr>
          <p:nvPr>
            <p:ph type="body" sz="quarter" idx="17" hasCustomPrompt="1"/>
          </p:nvPr>
        </p:nvSpPr>
        <p:spPr>
          <a:xfrm>
            <a:off x="1449919" y="5235166"/>
            <a:ext cx="2286000" cy="552450"/>
          </a:xfrm>
          <a:prstGeom prst="rect">
            <a:avLst/>
          </a:prstGeom>
          <a:noFill/>
          <a:ln>
            <a:noFill/>
          </a:ln>
        </p:spPr>
        <p:txBody>
          <a:bodyPr anchor="t">
            <a:noAutofit/>
          </a:bodyPr>
          <a:lstStyle>
            <a:lvl1pPr marL="0" indent="0" algn="ctr">
              <a:buNone/>
              <a:defRPr sz="20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
        <p:nvSpPr>
          <p:cNvPr id="36" name="Text Placeholder 24">
            <a:extLst>
              <a:ext uri="{FF2B5EF4-FFF2-40B4-BE49-F238E27FC236}">
                <a16:creationId xmlns:a16="http://schemas.microsoft.com/office/drawing/2014/main" id="{5CA30336-1A34-EBCA-8318-E299890AC63C}"/>
              </a:ext>
            </a:extLst>
          </p:cNvPr>
          <p:cNvSpPr>
            <a:spLocks noGrp="1"/>
          </p:cNvSpPr>
          <p:nvPr>
            <p:ph type="body" sz="quarter" idx="28" hasCustomPrompt="1"/>
          </p:nvPr>
        </p:nvSpPr>
        <p:spPr>
          <a:xfrm>
            <a:off x="4955792" y="5235166"/>
            <a:ext cx="2286000" cy="552450"/>
          </a:xfrm>
          <a:prstGeom prst="rect">
            <a:avLst/>
          </a:prstGeom>
          <a:noFill/>
          <a:ln>
            <a:noFill/>
          </a:ln>
        </p:spPr>
        <p:txBody>
          <a:bodyPr anchor="t">
            <a:noAutofit/>
          </a:bodyPr>
          <a:lstStyle>
            <a:lvl1pPr marL="0" indent="0" algn="ctr">
              <a:buNone/>
              <a:defRPr sz="20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2 &gt;</a:t>
            </a:r>
          </a:p>
        </p:txBody>
      </p:sp>
      <p:sp>
        <p:nvSpPr>
          <p:cNvPr id="37" name="Text Placeholder 24">
            <a:extLst>
              <a:ext uri="{FF2B5EF4-FFF2-40B4-BE49-F238E27FC236}">
                <a16:creationId xmlns:a16="http://schemas.microsoft.com/office/drawing/2014/main" id="{7AAD53A8-2E16-5CAF-70EA-005668BD5A2D}"/>
              </a:ext>
            </a:extLst>
          </p:cNvPr>
          <p:cNvSpPr>
            <a:spLocks noGrp="1"/>
          </p:cNvSpPr>
          <p:nvPr>
            <p:ph type="body" sz="quarter" idx="29" hasCustomPrompt="1"/>
          </p:nvPr>
        </p:nvSpPr>
        <p:spPr>
          <a:xfrm>
            <a:off x="8411632" y="5235166"/>
            <a:ext cx="2286000" cy="552450"/>
          </a:xfrm>
          <a:prstGeom prst="rect">
            <a:avLst/>
          </a:prstGeom>
          <a:noFill/>
          <a:ln>
            <a:noFill/>
          </a:ln>
        </p:spPr>
        <p:txBody>
          <a:bodyPr anchor="t">
            <a:noAutofit/>
          </a:bodyPr>
          <a:lstStyle>
            <a:lvl1pPr marL="0" indent="0" algn="ctr">
              <a:buNone/>
              <a:defRPr sz="20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Tree>
    <p:extLst>
      <p:ext uri="{BB962C8B-B14F-4D97-AF65-F5344CB8AC3E}">
        <p14:creationId xmlns:p14="http://schemas.microsoft.com/office/powerpoint/2010/main" val="36895732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01F53B-833B-B323-BD31-CC4E05BA302F}"/>
              </a:ext>
            </a:extLst>
          </p:cNvPr>
          <p:cNvSpPr/>
          <p:nvPr userDrawn="1"/>
        </p:nvSpPr>
        <p:spPr>
          <a:xfrm>
            <a:off x="0" y="154582"/>
            <a:ext cx="12192000" cy="3534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2ABDF7-11EC-BB7A-9E50-AD90E3176CD1}"/>
              </a:ext>
            </a:extLst>
          </p:cNvPr>
          <p:cNvSpPr>
            <a:spLocks noGrp="1"/>
          </p:cNvSpPr>
          <p:nvPr>
            <p:ph type="title"/>
          </p:nvPr>
        </p:nvSpPr>
        <p:spPr>
          <a:xfrm>
            <a:off x="838200" y="365125"/>
            <a:ext cx="10515600" cy="2047101"/>
          </a:xfrm>
        </p:spPr>
        <p:txBody>
          <a:bodyPr/>
          <a:lstStyle>
            <a:lvl1pPr>
              <a:defRPr>
                <a:solidFill>
                  <a:schemeClr val="bg1"/>
                </a:solidFill>
              </a:defRPr>
            </a:lvl1pPr>
          </a:lstStyle>
          <a:p>
            <a:r>
              <a:rPr lang="en-US"/>
              <a:t>Click to edit Master title style</a:t>
            </a:r>
          </a:p>
        </p:txBody>
      </p:sp>
      <p:sp>
        <p:nvSpPr>
          <p:cNvPr id="5" name="Oval 4">
            <a:extLst>
              <a:ext uri="{FF2B5EF4-FFF2-40B4-BE49-F238E27FC236}">
                <a16:creationId xmlns:a16="http://schemas.microsoft.com/office/drawing/2014/main" id="{BA50C182-6129-4754-DC89-CA97C784E21E}"/>
              </a:ext>
            </a:extLst>
          </p:cNvPr>
          <p:cNvSpPr/>
          <p:nvPr/>
        </p:nvSpPr>
        <p:spPr>
          <a:xfrm>
            <a:off x="628652" y="2765080"/>
            <a:ext cx="2286000" cy="2286000"/>
          </a:xfrm>
          <a:prstGeom prst="ellipse">
            <a:avLst/>
          </a:prstGeom>
          <a:solidFill>
            <a:schemeClr val="bg1"/>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3E46172-DA37-FBC5-9608-F9D7DC200F3A}"/>
              </a:ext>
            </a:extLst>
          </p:cNvPr>
          <p:cNvSpPr/>
          <p:nvPr/>
        </p:nvSpPr>
        <p:spPr>
          <a:xfrm>
            <a:off x="3540967" y="2790635"/>
            <a:ext cx="2286000" cy="228600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C6D9F7C-3AEB-C87F-305C-CD8165A2D54D}"/>
              </a:ext>
            </a:extLst>
          </p:cNvPr>
          <p:cNvSpPr/>
          <p:nvPr/>
        </p:nvSpPr>
        <p:spPr>
          <a:xfrm>
            <a:off x="6472332" y="2746030"/>
            <a:ext cx="2286000" cy="228600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C33FEAB-57F3-D24C-C5A6-7F1A966ACB36}"/>
              </a:ext>
            </a:extLst>
          </p:cNvPr>
          <p:cNvSpPr/>
          <p:nvPr userDrawn="1"/>
        </p:nvSpPr>
        <p:spPr>
          <a:xfrm>
            <a:off x="9405256" y="2746027"/>
            <a:ext cx="2286000" cy="228600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Picture Placeholder 3">
            <a:extLst>
              <a:ext uri="{FF2B5EF4-FFF2-40B4-BE49-F238E27FC236}">
                <a16:creationId xmlns:a16="http://schemas.microsoft.com/office/drawing/2014/main" id="{0EB0C5AC-8E66-17C7-C4F2-9F98A4979869}"/>
              </a:ext>
            </a:extLst>
          </p:cNvPr>
          <p:cNvSpPr>
            <a:spLocks noGrp="1"/>
          </p:cNvSpPr>
          <p:nvPr>
            <p:ph type="pic" sz="quarter" idx="24" hasCustomPrompt="1"/>
          </p:nvPr>
        </p:nvSpPr>
        <p:spPr>
          <a:xfrm>
            <a:off x="673101" y="2853916"/>
            <a:ext cx="2170989" cy="2170989"/>
          </a:xfrm>
          <a:prstGeom prst="ellipse">
            <a:avLst/>
          </a:prstGeom>
          <a:solidFill>
            <a:srgbClr val="FFFF00"/>
          </a:solidFill>
        </p:spPr>
        <p:txBody>
          <a:bodyPr anchor="ctr"/>
          <a:lstStyle>
            <a:lvl1pPr marL="0" indent="0" algn="ctr">
              <a:buNone/>
              <a:defRPr/>
            </a:lvl1pPr>
          </a:lstStyle>
          <a:p>
            <a:r>
              <a:rPr lang="en-US"/>
              <a:t>&lt; Insert Photo &gt;</a:t>
            </a:r>
          </a:p>
        </p:txBody>
      </p:sp>
      <p:sp>
        <p:nvSpPr>
          <p:cNvPr id="32" name="Picture Placeholder 3">
            <a:extLst>
              <a:ext uri="{FF2B5EF4-FFF2-40B4-BE49-F238E27FC236}">
                <a16:creationId xmlns:a16="http://schemas.microsoft.com/office/drawing/2014/main" id="{E18F7DFF-00B9-BBA6-C786-F90522FF246B}"/>
              </a:ext>
            </a:extLst>
          </p:cNvPr>
          <p:cNvSpPr>
            <a:spLocks noGrp="1"/>
          </p:cNvSpPr>
          <p:nvPr>
            <p:ph type="pic" sz="quarter" idx="25" hasCustomPrompt="1"/>
          </p:nvPr>
        </p:nvSpPr>
        <p:spPr>
          <a:xfrm>
            <a:off x="3595680" y="2853916"/>
            <a:ext cx="2170989" cy="2170989"/>
          </a:xfrm>
          <a:prstGeom prst="ellipse">
            <a:avLst/>
          </a:prstGeom>
          <a:solidFill>
            <a:srgbClr val="FFFF00"/>
          </a:solidFill>
        </p:spPr>
        <p:txBody>
          <a:bodyPr anchor="ctr"/>
          <a:lstStyle>
            <a:lvl1pPr marL="0" indent="0" algn="ctr">
              <a:buNone/>
              <a:defRPr/>
            </a:lvl1pPr>
          </a:lstStyle>
          <a:p>
            <a:r>
              <a:rPr lang="en-US"/>
              <a:t>&lt; Insert Photo &gt;</a:t>
            </a:r>
          </a:p>
        </p:txBody>
      </p:sp>
      <p:sp>
        <p:nvSpPr>
          <p:cNvPr id="33" name="Picture Placeholder 3">
            <a:extLst>
              <a:ext uri="{FF2B5EF4-FFF2-40B4-BE49-F238E27FC236}">
                <a16:creationId xmlns:a16="http://schemas.microsoft.com/office/drawing/2014/main" id="{1CA30C72-DBEE-0791-E654-CC7DB1AB1569}"/>
              </a:ext>
            </a:extLst>
          </p:cNvPr>
          <p:cNvSpPr>
            <a:spLocks noGrp="1"/>
          </p:cNvSpPr>
          <p:nvPr>
            <p:ph type="pic" sz="quarter" idx="26" hasCustomPrompt="1"/>
          </p:nvPr>
        </p:nvSpPr>
        <p:spPr>
          <a:xfrm>
            <a:off x="6515960" y="2834866"/>
            <a:ext cx="2170989" cy="2170989"/>
          </a:xfrm>
          <a:prstGeom prst="ellipse">
            <a:avLst/>
          </a:prstGeom>
          <a:solidFill>
            <a:srgbClr val="FFFF00"/>
          </a:solidFill>
        </p:spPr>
        <p:txBody>
          <a:bodyPr anchor="ctr"/>
          <a:lstStyle>
            <a:lvl1pPr marL="0" indent="0" algn="ctr">
              <a:buNone/>
              <a:defRPr/>
            </a:lvl1pPr>
          </a:lstStyle>
          <a:p>
            <a:r>
              <a:rPr lang="en-US"/>
              <a:t>&lt; Insert Photo &gt;</a:t>
            </a:r>
          </a:p>
        </p:txBody>
      </p:sp>
      <p:sp>
        <p:nvSpPr>
          <p:cNvPr id="34" name="Picture Placeholder 3">
            <a:extLst>
              <a:ext uri="{FF2B5EF4-FFF2-40B4-BE49-F238E27FC236}">
                <a16:creationId xmlns:a16="http://schemas.microsoft.com/office/drawing/2014/main" id="{1C6F188C-709C-33FD-9663-22899FE79CE5}"/>
              </a:ext>
            </a:extLst>
          </p:cNvPr>
          <p:cNvSpPr>
            <a:spLocks noGrp="1"/>
          </p:cNvSpPr>
          <p:nvPr>
            <p:ph type="pic" sz="quarter" idx="27" hasCustomPrompt="1"/>
          </p:nvPr>
        </p:nvSpPr>
        <p:spPr>
          <a:xfrm>
            <a:off x="9457589" y="2834866"/>
            <a:ext cx="2170989" cy="2170989"/>
          </a:xfrm>
          <a:prstGeom prst="ellipse">
            <a:avLst/>
          </a:prstGeom>
          <a:solidFill>
            <a:srgbClr val="FFFF00"/>
          </a:solidFill>
        </p:spPr>
        <p:txBody>
          <a:bodyPr anchor="ctr"/>
          <a:lstStyle>
            <a:lvl1pPr marL="0" indent="0" algn="ctr">
              <a:buNone/>
              <a:defRPr/>
            </a:lvl1pPr>
          </a:lstStyle>
          <a:p>
            <a:r>
              <a:rPr lang="en-US"/>
              <a:t>&lt; Insert Photo &gt;</a:t>
            </a:r>
          </a:p>
        </p:txBody>
      </p:sp>
      <p:sp>
        <p:nvSpPr>
          <p:cNvPr id="35" name="Text Placeholder 24">
            <a:extLst>
              <a:ext uri="{FF2B5EF4-FFF2-40B4-BE49-F238E27FC236}">
                <a16:creationId xmlns:a16="http://schemas.microsoft.com/office/drawing/2014/main" id="{AF334196-E8B5-CF5F-24DB-07F61B62C990}"/>
              </a:ext>
            </a:extLst>
          </p:cNvPr>
          <p:cNvSpPr>
            <a:spLocks noGrp="1"/>
          </p:cNvSpPr>
          <p:nvPr>
            <p:ph type="body" sz="quarter" idx="17" hasCustomPrompt="1"/>
          </p:nvPr>
        </p:nvSpPr>
        <p:spPr>
          <a:xfrm>
            <a:off x="628652" y="5235166"/>
            <a:ext cx="2286000" cy="552450"/>
          </a:xfrm>
          <a:prstGeom prst="rect">
            <a:avLst/>
          </a:prstGeom>
          <a:noFill/>
          <a:ln>
            <a:noFill/>
          </a:ln>
        </p:spPr>
        <p:txBody>
          <a:bodyPr anchor="t">
            <a:noAutofit/>
          </a:bodyPr>
          <a:lstStyle>
            <a:lvl1pPr marL="0" indent="0" algn="ctr">
              <a:buNone/>
              <a:defRPr sz="20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1 &gt;</a:t>
            </a:r>
          </a:p>
        </p:txBody>
      </p:sp>
      <p:sp>
        <p:nvSpPr>
          <p:cNvPr id="36" name="Text Placeholder 24">
            <a:extLst>
              <a:ext uri="{FF2B5EF4-FFF2-40B4-BE49-F238E27FC236}">
                <a16:creationId xmlns:a16="http://schemas.microsoft.com/office/drawing/2014/main" id="{5CA30336-1A34-EBCA-8318-E299890AC63C}"/>
              </a:ext>
            </a:extLst>
          </p:cNvPr>
          <p:cNvSpPr>
            <a:spLocks noGrp="1"/>
          </p:cNvSpPr>
          <p:nvPr>
            <p:ph type="body" sz="quarter" idx="28" hasCustomPrompt="1"/>
          </p:nvPr>
        </p:nvSpPr>
        <p:spPr>
          <a:xfrm>
            <a:off x="3540967" y="5235166"/>
            <a:ext cx="2286000" cy="552450"/>
          </a:xfrm>
          <a:prstGeom prst="rect">
            <a:avLst/>
          </a:prstGeom>
          <a:noFill/>
          <a:ln>
            <a:noFill/>
          </a:ln>
        </p:spPr>
        <p:txBody>
          <a:bodyPr anchor="t">
            <a:noAutofit/>
          </a:bodyPr>
          <a:lstStyle>
            <a:lvl1pPr marL="0" indent="0" algn="ctr">
              <a:buNone/>
              <a:defRPr sz="20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2 &gt;</a:t>
            </a:r>
          </a:p>
        </p:txBody>
      </p:sp>
      <p:sp>
        <p:nvSpPr>
          <p:cNvPr id="37" name="Text Placeholder 24">
            <a:extLst>
              <a:ext uri="{FF2B5EF4-FFF2-40B4-BE49-F238E27FC236}">
                <a16:creationId xmlns:a16="http://schemas.microsoft.com/office/drawing/2014/main" id="{7AAD53A8-2E16-5CAF-70EA-005668BD5A2D}"/>
              </a:ext>
            </a:extLst>
          </p:cNvPr>
          <p:cNvSpPr>
            <a:spLocks noGrp="1"/>
          </p:cNvSpPr>
          <p:nvPr>
            <p:ph type="body" sz="quarter" idx="29" hasCustomPrompt="1"/>
          </p:nvPr>
        </p:nvSpPr>
        <p:spPr>
          <a:xfrm>
            <a:off x="6496910" y="5235166"/>
            <a:ext cx="2286000" cy="552450"/>
          </a:xfrm>
          <a:prstGeom prst="rect">
            <a:avLst/>
          </a:prstGeom>
          <a:noFill/>
          <a:ln>
            <a:noFill/>
          </a:ln>
        </p:spPr>
        <p:txBody>
          <a:bodyPr anchor="t">
            <a:noAutofit/>
          </a:bodyPr>
          <a:lstStyle>
            <a:lvl1pPr marL="0" indent="0" algn="ctr">
              <a:buNone/>
              <a:defRPr sz="20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3 &gt;</a:t>
            </a:r>
          </a:p>
        </p:txBody>
      </p:sp>
      <p:sp>
        <p:nvSpPr>
          <p:cNvPr id="38" name="Text Placeholder 24">
            <a:extLst>
              <a:ext uri="{FF2B5EF4-FFF2-40B4-BE49-F238E27FC236}">
                <a16:creationId xmlns:a16="http://schemas.microsoft.com/office/drawing/2014/main" id="{310027E5-2436-59E9-3A0E-7042A2B97B9C}"/>
              </a:ext>
            </a:extLst>
          </p:cNvPr>
          <p:cNvSpPr>
            <a:spLocks noGrp="1"/>
          </p:cNvSpPr>
          <p:nvPr>
            <p:ph type="body" sz="quarter" idx="30" hasCustomPrompt="1"/>
          </p:nvPr>
        </p:nvSpPr>
        <p:spPr>
          <a:xfrm>
            <a:off x="9409225" y="5235166"/>
            <a:ext cx="2286000" cy="552450"/>
          </a:xfrm>
          <a:prstGeom prst="rect">
            <a:avLst/>
          </a:prstGeom>
          <a:noFill/>
          <a:ln>
            <a:noFill/>
          </a:ln>
        </p:spPr>
        <p:txBody>
          <a:bodyPr anchor="t">
            <a:noAutofit/>
          </a:bodyPr>
          <a:lstStyle>
            <a:lvl1pPr marL="0" indent="0" algn="ctr">
              <a:buNone/>
              <a:defRPr sz="2000" b="1">
                <a:solidFill>
                  <a:schemeClr val="tx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a:t>&lt; Point 4 &gt;</a:t>
            </a:r>
          </a:p>
        </p:txBody>
      </p:sp>
    </p:spTree>
    <p:extLst>
      <p:ext uri="{BB962C8B-B14F-4D97-AF65-F5344CB8AC3E}">
        <p14:creationId xmlns:p14="http://schemas.microsoft.com/office/powerpoint/2010/main" val="2779851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86DE8433-E3DD-8B76-224B-A1980F0BEF22}"/>
              </a:ext>
            </a:extLst>
          </p:cNvPr>
          <p:cNvSpPr/>
          <p:nvPr userDrawn="1"/>
        </p:nvSpPr>
        <p:spPr>
          <a:xfrm>
            <a:off x="431053" y="1845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3B2D7-0132-6038-D158-81788B7B65B1}"/>
              </a:ext>
            </a:extLst>
          </p:cNvPr>
          <p:cNvSpPr>
            <a:spLocks noGrp="1"/>
          </p:cNvSpPr>
          <p:nvPr>
            <p:ph type="title"/>
          </p:nvPr>
        </p:nvSpPr>
        <p:spPr/>
        <p:txBody>
          <a:bodyPr/>
          <a:lstStyle/>
          <a:p>
            <a:r>
              <a:rPr lang="en-US"/>
              <a:t>Click to edit Master title style</a:t>
            </a:r>
          </a:p>
        </p:txBody>
      </p:sp>
      <p:sp>
        <p:nvSpPr>
          <p:cNvPr id="18" name="Title 3">
            <a:extLst>
              <a:ext uri="{FF2B5EF4-FFF2-40B4-BE49-F238E27FC236}">
                <a16:creationId xmlns:a16="http://schemas.microsoft.com/office/drawing/2014/main" id="{A2636DAB-6C81-CF6E-A621-FABBE4DCC869}"/>
              </a:ext>
            </a:extLst>
          </p:cNvPr>
          <p:cNvSpPr txBox="1">
            <a:spLocks/>
          </p:cNvSpPr>
          <p:nvPr userDrawn="1"/>
        </p:nvSpPr>
        <p:spPr>
          <a:xfrm>
            <a:off x="613899" y="1757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1</a:t>
            </a:r>
          </a:p>
        </p:txBody>
      </p:sp>
      <p:sp>
        <p:nvSpPr>
          <p:cNvPr id="31" name="Text Placeholder 30">
            <a:extLst>
              <a:ext uri="{FF2B5EF4-FFF2-40B4-BE49-F238E27FC236}">
                <a16:creationId xmlns:a16="http://schemas.microsoft.com/office/drawing/2014/main" id="{C8CEAF9F-6116-2DF1-488C-DA1789166005}"/>
              </a:ext>
            </a:extLst>
          </p:cNvPr>
          <p:cNvSpPr>
            <a:spLocks noGrp="1"/>
          </p:cNvSpPr>
          <p:nvPr>
            <p:ph type="body" sz="quarter" idx="10" hasCustomPrompt="1"/>
          </p:nvPr>
        </p:nvSpPr>
        <p:spPr>
          <a:xfrm>
            <a:off x="907493" y="2315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1 &gt;</a:t>
            </a:r>
          </a:p>
        </p:txBody>
      </p:sp>
      <p:sp>
        <p:nvSpPr>
          <p:cNvPr id="36" name="Oval 35">
            <a:extLst>
              <a:ext uri="{FF2B5EF4-FFF2-40B4-BE49-F238E27FC236}">
                <a16:creationId xmlns:a16="http://schemas.microsoft.com/office/drawing/2014/main" id="{268FD285-1A6D-76CD-B4CA-7AB2D92D0033}"/>
              </a:ext>
            </a:extLst>
          </p:cNvPr>
          <p:cNvSpPr/>
          <p:nvPr userDrawn="1"/>
        </p:nvSpPr>
        <p:spPr>
          <a:xfrm>
            <a:off x="4196607" y="1845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810D77C7-1249-0F07-27D1-D5BC1DC400E3}"/>
              </a:ext>
            </a:extLst>
          </p:cNvPr>
          <p:cNvSpPr txBox="1">
            <a:spLocks/>
          </p:cNvSpPr>
          <p:nvPr userDrawn="1"/>
        </p:nvSpPr>
        <p:spPr>
          <a:xfrm>
            <a:off x="4379453" y="1757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2</a:t>
            </a:r>
          </a:p>
        </p:txBody>
      </p:sp>
      <p:sp>
        <p:nvSpPr>
          <p:cNvPr id="38" name="Text Placeholder 30">
            <a:extLst>
              <a:ext uri="{FF2B5EF4-FFF2-40B4-BE49-F238E27FC236}">
                <a16:creationId xmlns:a16="http://schemas.microsoft.com/office/drawing/2014/main" id="{2C3B36F7-9E30-A11B-4036-6CA94F62408A}"/>
              </a:ext>
            </a:extLst>
          </p:cNvPr>
          <p:cNvSpPr>
            <a:spLocks noGrp="1"/>
          </p:cNvSpPr>
          <p:nvPr>
            <p:ph type="body" sz="quarter" idx="11" hasCustomPrompt="1"/>
          </p:nvPr>
        </p:nvSpPr>
        <p:spPr>
          <a:xfrm>
            <a:off x="4673047" y="2315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2 &gt;</a:t>
            </a:r>
          </a:p>
        </p:txBody>
      </p:sp>
      <p:sp>
        <p:nvSpPr>
          <p:cNvPr id="39" name="Oval 38">
            <a:extLst>
              <a:ext uri="{FF2B5EF4-FFF2-40B4-BE49-F238E27FC236}">
                <a16:creationId xmlns:a16="http://schemas.microsoft.com/office/drawing/2014/main" id="{FF717CCB-0FED-5852-E2A5-936CAE8803D4}"/>
              </a:ext>
            </a:extLst>
          </p:cNvPr>
          <p:cNvSpPr/>
          <p:nvPr userDrawn="1"/>
        </p:nvSpPr>
        <p:spPr>
          <a:xfrm>
            <a:off x="8145007" y="1845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3">
            <a:extLst>
              <a:ext uri="{FF2B5EF4-FFF2-40B4-BE49-F238E27FC236}">
                <a16:creationId xmlns:a16="http://schemas.microsoft.com/office/drawing/2014/main" id="{50A489D6-8C33-DE02-FD0F-24C32DB9A36D}"/>
              </a:ext>
            </a:extLst>
          </p:cNvPr>
          <p:cNvSpPr txBox="1">
            <a:spLocks/>
          </p:cNvSpPr>
          <p:nvPr userDrawn="1"/>
        </p:nvSpPr>
        <p:spPr>
          <a:xfrm>
            <a:off x="8327853" y="1757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3</a:t>
            </a:r>
          </a:p>
        </p:txBody>
      </p:sp>
      <p:sp>
        <p:nvSpPr>
          <p:cNvPr id="41" name="Text Placeholder 30">
            <a:extLst>
              <a:ext uri="{FF2B5EF4-FFF2-40B4-BE49-F238E27FC236}">
                <a16:creationId xmlns:a16="http://schemas.microsoft.com/office/drawing/2014/main" id="{0349CCEA-7400-A965-A08D-F01596DEA069}"/>
              </a:ext>
            </a:extLst>
          </p:cNvPr>
          <p:cNvSpPr>
            <a:spLocks noGrp="1"/>
          </p:cNvSpPr>
          <p:nvPr>
            <p:ph type="body" sz="quarter" idx="12" hasCustomPrompt="1"/>
          </p:nvPr>
        </p:nvSpPr>
        <p:spPr>
          <a:xfrm>
            <a:off x="8621447" y="2315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3 &gt;</a:t>
            </a:r>
          </a:p>
        </p:txBody>
      </p:sp>
      <p:sp>
        <p:nvSpPr>
          <p:cNvPr id="42" name="Oval 41">
            <a:extLst>
              <a:ext uri="{FF2B5EF4-FFF2-40B4-BE49-F238E27FC236}">
                <a16:creationId xmlns:a16="http://schemas.microsoft.com/office/drawing/2014/main" id="{D3504A5E-213D-A59F-557A-0F858EA43F78}"/>
              </a:ext>
            </a:extLst>
          </p:cNvPr>
          <p:cNvSpPr/>
          <p:nvPr userDrawn="1"/>
        </p:nvSpPr>
        <p:spPr>
          <a:xfrm>
            <a:off x="431053"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3">
            <a:extLst>
              <a:ext uri="{FF2B5EF4-FFF2-40B4-BE49-F238E27FC236}">
                <a16:creationId xmlns:a16="http://schemas.microsoft.com/office/drawing/2014/main" id="{02579E27-00E3-BECB-421E-6C842DE5EDD1}"/>
              </a:ext>
            </a:extLst>
          </p:cNvPr>
          <p:cNvSpPr txBox="1">
            <a:spLocks/>
          </p:cNvSpPr>
          <p:nvPr userDrawn="1"/>
        </p:nvSpPr>
        <p:spPr>
          <a:xfrm>
            <a:off x="613899"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4</a:t>
            </a:r>
          </a:p>
        </p:txBody>
      </p:sp>
      <p:sp>
        <p:nvSpPr>
          <p:cNvPr id="44" name="Text Placeholder 30">
            <a:extLst>
              <a:ext uri="{FF2B5EF4-FFF2-40B4-BE49-F238E27FC236}">
                <a16:creationId xmlns:a16="http://schemas.microsoft.com/office/drawing/2014/main" id="{D537CF05-FDF9-6700-F44B-94D86126B97F}"/>
              </a:ext>
            </a:extLst>
          </p:cNvPr>
          <p:cNvSpPr>
            <a:spLocks noGrp="1"/>
          </p:cNvSpPr>
          <p:nvPr>
            <p:ph type="body" sz="quarter" idx="13" hasCustomPrompt="1"/>
          </p:nvPr>
        </p:nvSpPr>
        <p:spPr>
          <a:xfrm>
            <a:off x="907493" y="4601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4 &gt;</a:t>
            </a:r>
          </a:p>
        </p:txBody>
      </p:sp>
      <p:sp>
        <p:nvSpPr>
          <p:cNvPr id="45" name="Oval 44">
            <a:extLst>
              <a:ext uri="{FF2B5EF4-FFF2-40B4-BE49-F238E27FC236}">
                <a16:creationId xmlns:a16="http://schemas.microsoft.com/office/drawing/2014/main" id="{F11D99C1-F0CA-11D5-F493-8E8A98C6F525}"/>
              </a:ext>
            </a:extLst>
          </p:cNvPr>
          <p:cNvSpPr/>
          <p:nvPr userDrawn="1"/>
        </p:nvSpPr>
        <p:spPr>
          <a:xfrm>
            <a:off x="4196607"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3">
            <a:extLst>
              <a:ext uri="{FF2B5EF4-FFF2-40B4-BE49-F238E27FC236}">
                <a16:creationId xmlns:a16="http://schemas.microsoft.com/office/drawing/2014/main" id="{5EB89266-91EF-842B-1D89-8DB76F3FF6D3}"/>
              </a:ext>
            </a:extLst>
          </p:cNvPr>
          <p:cNvSpPr txBox="1">
            <a:spLocks/>
          </p:cNvSpPr>
          <p:nvPr userDrawn="1"/>
        </p:nvSpPr>
        <p:spPr>
          <a:xfrm>
            <a:off x="4379453"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5</a:t>
            </a:r>
          </a:p>
        </p:txBody>
      </p:sp>
      <p:sp>
        <p:nvSpPr>
          <p:cNvPr id="47" name="Text Placeholder 30">
            <a:extLst>
              <a:ext uri="{FF2B5EF4-FFF2-40B4-BE49-F238E27FC236}">
                <a16:creationId xmlns:a16="http://schemas.microsoft.com/office/drawing/2014/main" id="{A74FF189-9AA5-303B-BA08-F8933F0CC5C3}"/>
              </a:ext>
            </a:extLst>
          </p:cNvPr>
          <p:cNvSpPr>
            <a:spLocks noGrp="1"/>
          </p:cNvSpPr>
          <p:nvPr>
            <p:ph type="body" sz="quarter" idx="14" hasCustomPrompt="1"/>
          </p:nvPr>
        </p:nvSpPr>
        <p:spPr>
          <a:xfrm>
            <a:off x="4673047" y="4601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5 &gt;</a:t>
            </a:r>
          </a:p>
        </p:txBody>
      </p:sp>
      <p:sp>
        <p:nvSpPr>
          <p:cNvPr id="48" name="Oval 47">
            <a:extLst>
              <a:ext uri="{FF2B5EF4-FFF2-40B4-BE49-F238E27FC236}">
                <a16:creationId xmlns:a16="http://schemas.microsoft.com/office/drawing/2014/main" id="{90AEC0E6-C637-AFF3-27A9-877EAB5FB19C}"/>
              </a:ext>
            </a:extLst>
          </p:cNvPr>
          <p:cNvSpPr/>
          <p:nvPr userDrawn="1"/>
        </p:nvSpPr>
        <p:spPr>
          <a:xfrm>
            <a:off x="8145007"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itle 3">
            <a:extLst>
              <a:ext uri="{FF2B5EF4-FFF2-40B4-BE49-F238E27FC236}">
                <a16:creationId xmlns:a16="http://schemas.microsoft.com/office/drawing/2014/main" id="{AABA0CEC-3166-BCA6-FDF6-26F67F844280}"/>
              </a:ext>
            </a:extLst>
          </p:cNvPr>
          <p:cNvSpPr txBox="1">
            <a:spLocks/>
          </p:cNvSpPr>
          <p:nvPr userDrawn="1"/>
        </p:nvSpPr>
        <p:spPr>
          <a:xfrm>
            <a:off x="8327853"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6</a:t>
            </a:r>
          </a:p>
        </p:txBody>
      </p:sp>
      <p:sp>
        <p:nvSpPr>
          <p:cNvPr id="50" name="Text Placeholder 30">
            <a:extLst>
              <a:ext uri="{FF2B5EF4-FFF2-40B4-BE49-F238E27FC236}">
                <a16:creationId xmlns:a16="http://schemas.microsoft.com/office/drawing/2014/main" id="{EC9F73B0-FAB2-ACE7-678C-A2E2DBEDCAD6}"/>
              </a:ext>
            </a:extLst>
          </p:cNvPr>
          <p:cNvSpPr>
            <a:spLocks noGrp="1"/>
          </p:cNvSpPr>
          <p:nvPr>
            <p:ph type="body" sz="quarter" idx="15" hasCustomPrompt="1"/>
          </p:nvPr>
        </p:nvSpPr>
        <p:spPr>
          <a:xfrm>
            <a:off x="8621447" y="4601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6 &gt;</a:t>
            </a:r>
          </a:p>
        </p:txBody>
      </p:sp>
    </p:spTree>
    <p:extLst>
      <p:ext uri="{BB962C8B-B14F-4D97-AF65-F5344CB8AC3E}">
        <p14:creationId xmlns:p14="http://schemas.microsoft.com/office/powerpoint/2010/main" val="1176129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3CD14E9-3EEA-ECFE-2E11-95BE585E9C74}"/>
              </a:ext>
            </a:extLst>
          </p:cNvPr>
          <p:cNvSpPr/>
          <p:nvPr userDrawn="1"/>
        </p:nvSpPr>
        <p:spPr>
          <a:xfrm>
            <a:off x="8084758" y="412354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2">
            <a:extLst>
              <a:ext uri="{FF2B5EF4-FFF2-40B4-BE49-F238E27FC236}">
                <a16:creationId xmlns:a16="http://schemas.microsoft.com/office/drawing/2014/main" id="{6EBDE860-DD4F-6B39-C8C7-FB9C91DAF689}"/>
              </a:ext>
            </a:extLst>
          </p:cNvPr>
          <p:cNvSpPr>
            <a:spLocks noGrp="1"/>
          </p:cNvSpPr>
          <p:nvPr>
            <p:ph type="pic" sz="quarter" idx="23" hasCustomPrompt="1"/>
          </p:nvPr>
        </p:nvSpPr>
        <p:spPr>
          <a:xfrm>
            <a:off x="8102270" y="4069428"/>
            <a:ext cx="792113" cy="863741"/>
          </a:xfrm>
        </p:spPr>
        <p:txBody>
          <a:bodyPr anchor="ctr">
            <a:normAutofit/>
          </a:bodyPr>
          <a:lstStyle>
            <a:lvl1pPr marL="0" indent="0" algn="ctr">
              <a:buNone/>
              <a:defRPr sz="1200">
                <a:highlight>
                  <a:srgbClr val="FF0000"/>
                </a:highlight>
              </a:defRPr>
            </a:lvl1pPr>
          </a:lstStyle>
          <a:p>
            <a:r>
              <a:rPr lang="en-US"/>
              <a:t>&lt; Insert Icon &gt;</a:t>
            </a:r>
          </a:p>
        </p:txBody>
      </p:sp>
      <p:sp>
        <p:nvSpPr>
          <p:cNvPr id="10" name="Oval 9">
            <a:extLst>
              <a:ext uri="{FF2B5EF4-FFF2-40B4-BE49-F238E27FC236}">
                <a16:creationId xmlns:a16="http://schemas.microsoft.com/office/drawing/2014/main" id="{8D3C0DE9-0558-278C-2E9A-D27B6EF91FA5}"/>
              </a:ext>
            </a:extLst>
          </p:cNvPr>
          <p:cNvSpPr/>
          <p:nvPr userDrawn="1"/>
        </p:nvSpPr>
        <p:spPr>
          <a:xfrm>
            <a:off x="4141518" y="412354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2">
            <a:extLst>
              <a:ext uri="{FF2B5EF4-FFF2-40B4-BE49-F238E27FC236}">
                <a16:creationId xmlns:a16="http://schemas.microsoft.com/office/drawing/2014/main" id="{5E3E44EF-932D-05C8-0D28-1D6DEDB9A667}"/>
              </a:ext>
            </a:extLst>
          </p:cNvPr>
          <p:cNvSpPr>
            <a:spLocks noGrp="1"/>
          </p:cNvSpPr>
          <p:nvPr>
            <p:ph type="pic" sz="quarter" idx="24" hasCustomPrompt="1"/>
          </p:nvPr>
        </p:nvSpPr>
        <p:spPr>
          <a:xfrm>
            <a:off x="4159030" y="4069428"/>
            <a:ext cx="792113" cy="863741"/>
          </a:xfrm>
        </p:spPr>
        <p:txBody>
          <a:bodyPr anchor="ctr">
            <a:normAutofit/>
          </a:bodyPr>
          <a:lstStyle>
            <a:lvl1pPr marL="0" indent="0" algn="ctr">
              <a:buNone/>
              <a:defRPr sz="1200">
                <a:highlight>
                  <a:srgbClr val="FF0000"/>
                </a:highlight>
              </a:defRPr>
            </a:lvl1pPr>
          </a:lstStyle>
          <a:p>
            <a:r>
              <a:rPr lang="en-US"/>
              <a:t>&lt; Insert Icon &gt;</a:t>
            </a:r>
          </a:p>
        </p:txBody>
      </p:sp>
      <p:sp>
        <p:nvSpPr>
          <p:cNvPr id="12" name="Oval 11">
            <a:extLst>
              <a:ext uri="{FF2B5EF4-FFF2-40B4-BE49-F238E27FC236}">
                <a16:creationId xmlns:a16="http://schemas.microsoft.com/office/drawing/2014/main" id="{71AAC502-30E4-54AA-752F-4711BB0E0229}"/>
              </a:ext>
            </a:extLst>
          </p:cNvPr>
          <p:cNvSpPr/>
          <p:nvPr userDrawn="1"/>
        </p:nvSpPr>
        <p:spPr>
          <a:xfrm>
            <a:off x="383428" y="412354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DF692ED6-2A07-77EF-B75E-33998D2DD652}"/>
              </a:ext>
            </a:extLst>
          </p:cNvPr>
          <p:cNvSpPr>
            <a:spLocks noGrp="1"/>
          </p:cNvSpPr>
          <p:nvPr>
            <p:ph type="pic" sz="quarter" idx="25" hasCustomPrompt="1"/>
          </p:nvPr>
        </p:nvSpPr>
        <p:spPr>
          <a:xfrm>
            <a:off x="400940" y="4069428"/>
            <a:ext cx="792113" cy="863741"/>
          </a:xfrm>
        </p:spPr>
        <p:txBody>
          <a:bodyPr anchor="ctr">
            <a:normAutofit/>
          </a:bodyPr>
          <a:lstStyle>
            <a:lvl1pPr marL="0" indent="0" algn="ctr">
              <a:buNone/>
              <a:defRPr sz="1200">
                <a:highlight>
                  <a:srgbClr val="FF0000"/>
                </a:highlight>
              </a:defRPr>
            </a:lvl1pPr>
          </a:lstStyle>
          <a:p>
            <a:r>
              <a:rPr lang="en-US"/>
              <a:t>&lt; Insert Icon &gt;</a:t>
            </a:r>
          </a:p>
        </p:txBody>
      </p:sp>
      <p:sp>
        <p:nvSpPr>
          <p:cNvPr id="6" name="Oval 5">
            <a:extLst>
              <a:ext uri="{FF2B5EF4-FFF2-40B4-BE49-F238E27FC236}">
                <a16:creationId xmlns:a16="http://schemas.microsoft.com/office/drawing/2014/main" id="{CDB216F2-88BA-0C56-866E-F3A24C0EC5FC}"/>
              </a:ext>
            </a:extLst>
          </p:cNvPr>
          <p:cNvSpPr/>
          <p:nvPr userDrawn="1"/>
        </p:nvSpPr>
        <p:spPr>
          <a:xfrm>
            <a:off x="8084758" y="182652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2">
            <a:extLst>
              <a:ext uri="{FF2B5EF4-FFF2-40B4-BE49-F238E27FC236}">
                <a16:creationId xmlns:a16="http://schemas.microsoft.com/office/drawing/2014/main" id="{A4DB81C4-1E6E-59CF-509D-3E153B5A6B9A}"/>
              </a:ext>
            </a:extLst>
          </p:cNvPr>
          <p:cNvSpPr>
            <a:spLocks noGrp="1"/>
          </p:cNvSpPr>
          <p:nvPr>
            <p:ph type="pic" sz="quarter" idx="22" hasCustomPrompt="1"/>
          </p:nvPr>
        </p:nvSpPr>
        <p:spPr>
          <a:xfrm>
            <a:off x="8102270" y="1772408"/>
            <a:ext cx="792113" cy="863741"/>
          </a:xfrm>
        </p:spPr>
        <p:txBody>
          <a:bodyPr anchor="ctr">
            <a:normAutofit/>
          </a:bodyPr>
          <a:lstStyle>
            <a:lvl1pPr marL="0" indent="0" algn="ctr">
              <a:buNone/>
              <a:defRPr sz="1200">
                <a:highlight>
                  <a:srgbClr val="FF0000"/>
                </a:highlight>
              </a:defRPr>
            </a:lvl1pPr>
          </a:lstStyle>
          <a:p>
            <a:r>
              <a:rPr lang="en-US"/>
              <a:t>&lt; Insert Icon &gt;</a:t>
            </a:r>
          </a:p>
        </p:txBody>
      </p:sp>
      <p:sp>
        <p:nvSpPr>
          <p:cNvPr id="4" name="Oval 3">
            <a:extLst>
              <a:ext uri="{FF2B5EF4-FFF2-40B4-BE49-F238E27FC236}">
                <a16:creationId xmlns:a16="http://schemas.microsoft.com/office/drawing/2014/main" id="{478D36A7-CDE8-DA76-6F98-16A91E93C977}"/>
              </a:ext>
            </a:extLst>
          </p:cNvPr>
          <p:cNvSpPr/>
          <p:nvPr userDrawn="1"/>
        </p:nvSpPr>
        <p:spPr>
          <a:xfrm>
            <a:off x="4141518" y="182652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a:extLst>
              <a:ext uri="{FF2B5EF4-FFF2-40B4-BE49-F238E27FC236}">
                <a16:creationId xmlns:a16="http://schemas.microsoft.com/office/drawing/2014/main" id="{4A12156D-89F9-2CBC-00FB-475200DC73C9}"/>
              </a:ext>
            </a:extLst>
          </p:cNvPr>
          <p:cNvSpPr>
            <a:spLocks noGrp="1"/>
          </p:cNvSpPr>
          <p:nvPr>
            <p:ph type="pic" sz="quarter" idx="21" hasCustomPrompt="1"/>
          </p:nvPr>
        </p:nvSpPr>
        <p:spPr>
          <a:xfrm>
            <a:off x="4159030" y="1772408"/>
            <a:ext cx="792113" cy="863741"/>
          </a:xfrm>
        </p:spPr>
        <p:txBody>
          <a:bodyPr anchor="ctr">
            <a:normAutofit/>
          </a:bodyPr>
          <a:lstStyle>
            <a:lvl1pPr marL="0" indent="0" algn="ctr">
              <a:buNone/>
              <a:defRPr sz="1200">
                <a:highlight>
                  <a:srgbClr val="FF0000"/>
                </a:highlight>
              </a:defRPr>
            </a:lvl1pPr>
          </a:lstStyle>
          <a:p>
            <a:r>
              <a:rPr lang="en-US"/>
              <a:t>&lt; Insert Icon &gt;</a:t>
            </a:r>
          </a:p>
        </p:txBody>
      </p:sp>
      <p:sp>
        <p:nvSpPr>
          <p:cNvPr id="32" name="Oval 31">
            <a:extLst>
              <a:ext uri="{FF2B5EF4-FFF2-40B4-BE49-F238E27FC236}">
                <a16:creationId xmlns:a16="http://schemas.microsoft.com/office/drawing/2014/main" id="{86DE8433-E3DD-8B76-224B-A1980F0BEF22}"/>
              </a:ext>
            </a:extLst>
          </p:cNvPr>
          <p:cNvSpPr/>
          <p:nvPr userDrawn="1"/>
        </p:nvSpPr>
        <p:spPr>
          <a:xfrm>
            <a:off x="383428" y="182652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3B2D7-0132-6038-D158-81788B7B65B1}"/>
              </a:ext>
            </a:extLst>
          </p:cNvPr>
          <p:cNvSpPr>
            <a:spLocks noGrp="1"/>
          </p:cNvSpPr>
          <p:nvPr>
            <p:ph type="title"/>
          </p:nvPr>
        </p:nvSpPr>
        <p:spPr/>
        <p:txBody>
          <a:bodyPr/>
          <a:lstStyle/>
          <a:p>
            <a:r>
              <a:rPr lang="en-US"/>
              <a:t>Click to edit Master title style</a:t>
            </a:r>
          </a:p>
        </p:txBody>
      </p:sp>
      <p:sp>
        <p:nvSpPr>
          <p:cNvPr id="31" name="Text Placeholder 30">
            <a:extLst>
              <a:ext uri="{FF2B5EF4-FFF2-40B4-BE49-F238E27FC236}">
                <a16:creationId xmlns:a16="http://schemas.microsoft.com/office/drawing/2014/main" id="{C8CEAF9F-6116-2DF1-488C-DA1789166005}"/>
              </a:ext>
            </a:extLst>
          </p:cNvPr>
          <p:cNvSpPr>
            <a:spLocks noGrp="1"/>
          </p:cNvSpPr>
          <p:nvPr>
            <p:ph type="body" sz="quarter" idx="10" hasCustomPrompt="1"/>
          </p:nvPr>
        </p:nvSpPr>
        <p:spPr>
          <a:xfrm>
            <a:off x="907493" y="2315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1 &gt;</a:t>
            </a:r>
          </a:p>
        </p:txBody>
      </p:sp>
      <p:sp>
        <p:nvSpPr>
          <p:cNvPr id="38" name="Text Placeholder 30">
            <a:extLst>
              <a:ext uri="{FF2B5EF4-FFF2-40B4-BE49-F238E27FC236}">
                <a16:creationId xmlns:a16="http://schemas.microsoft.com/office/drawing/2014/main" id="{2C3B36F7-9E30-A11B-4036-6CA94F62408A}"/>
              </a:ext>
            </a:extLst>
          </p:cNvPr>
          <p:cNvSpPr>
            <a:spLocks noGrp="1"/>
          </p:cNvSpPr>
          <p:nvPr>
            <p:ph type="body" sz="quarter" idx="11" hasCustomPrompt="1"/>
          </p:nvPr>
        </p:nvSpPr>
        <p:spPr>
          <a:xfrm>
            <a:off x="4673047" y="2315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2 &gt;</a:t>
            </a:r>
          </a:p>
        </p:txBody>
      </p:sp>
      <p:sp>
        <p:nvSpPr>
          <p:cNvPr id="41" name="Text Placeholder 30">
            <a:extLst>
              <a:ext uri="{FF2B5EF4-FFF2-40B4-BE49-F238E27FC236}">
                <a16:creationId xmlns:a16="http://schemas.microsoft.com/office/drawing/2014/main" id="{0349CCEA-7400-A965-A08D-F01596DEA069}"/>
              </a:ext>
            </a:extLst>
          </p:cNvPr>
          <p:cNvSpPr>
            <a:spLocks noGrp="1"/>
          </p:cNvSpPr>
          <p:nvPr>
            <p:ph type="body" sz="quarter" idx="12" hasCustomPrompt="1"/>
          </p:nvPr>
        </p:nvSpPr>
        <p:spPr>
          <a:xfrm>
            <a:off x="8621447" y="2315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3 &gt;</a:t>
            </a:r>
          </a:p>
        </p:txBody>
      </p:sp>
      <p:sp>
        <p:nvSpPr>
          <p:cNvPr id="44" name="Text Placeholder 30">
            <a:extLst>
              <a:ext uri="{FF2B5EF4-FFF2-40B4-BE49-F238E27FC236}">
                <a16:creationId xmlns:a16="http://schemas.microsoft.com/office/drawing/2014/main" id="{D537CF05-FDF9-6700-F44B-94D86126B97F}"/>
              </a:ext>
            </a:extLst>
          </p:cNvPr>
          <p:cNvSpPr>
            <a:spLocks noGrp="1"/>
          </p:cNvSpPr>
          <p:nvPr>
            <p:ph type="body" sz="quarter" idx="13" hasCustomPrompt="1"/>
          </p:nvPr>
        </p:nvSpPr>
        <p:spPr>
          <a:xfrm>
            <a:off x="907493" y="4601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4 &gt;</a:t>
            </a:r>
          </a:p>
        </p:txBody>
      </p:sp>
      <p:sp>
        <p:nvSpPr>
          <p:cNvPr id="47" name="Text Placeholder 30">
            <a:extLst>
              <a:ext uri="{FF2B5EF4-FFF2-40B4-BE49-F238E27FC236}">
                <a16:creationId xmlns:a16="http://schemas.microsoft.com/office/drawing/2014/main" id="{A74FF189-9AA5-303B-BA08-F8933F0CC5C3}"/>
              </a:ext>
            </a:extLst>
          </p:cNvPr>
          <p:cNvSpPr>
            <a:spLocks noGrp="1"/>
          </p:cNvSpPr>
          <p:nvPr>
            <p:ph type="body" sz="quarter" idx="14" hasCustomPrompt="1"/>
          </p:nvPr>
        </p:nvSpPr>
        <p:spPr>
          <a:xfrm>
            <a:off x="4673047" y="4601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5 &gt;</a:t>
            </a:r>
          </a:p>
        </p:txBody>
      </p:sp>
      <p:sp>
        <p:nvSpPr>
          <p:cNvPr id="50" name="Text Placeholder 30">
            <a:extLst>
              <a:ext uri="{FF2B5EF4-FFF2-40B4-BE49-F238E27FC236}">
                <a16:creationId xmlns:a16="http://schemas.microsoft.com/office/drawing/2014/main" id="{EC9F73B0-FAB2-ACE7-678C-A2E2DBEDCAD6}"/>
              </a:ext>
            </a:extLst>
          </p:cNvPr>
          <p:cNvSpPr>
            <a:spLocks noGrp="1"/>
          </p:cNvSpPr>
          <p:nvPr>
            <p:ph type="body" sz="quarter" idx="15" hasCustomPrompt="1"/>
          </p:nvPr>
        </p:nvSpPr>
        <p:spPr>
          <a:xfrm>
            <a:off x="8621447" y="4601312"/>
            <a:ext cx="2981881" cy="1570888"/>
          </a:xfrm>
          <a:prstGeom prst="roundRect">
            <a:avLst/>
          </a:prstGeom>
          <a:ln>
            <a:solidFill>
              <a:schemeClr val="accent1"/>
            </a:solidFill>
          </a:ln>
        </p:spPr>
        <p:txBody>
          <a:bodyPr>
            <a:noAutofit/>
          </a:bodyPr>
          <a:lstStyle>
            <a:lvl1pPr marL="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6 &gt;</a:t>
            </a:r>
          </a:p>
        </p:txBody>
      </p:sp>
      <p:sp>
        <p:nvSpPr>
          <p:cNvPr id="3" name="Picture Placeholder 12">
            <a:extLst>
              <a:ext uri="{FF2B5EF4-FFF2-40B4-BE49-F238E27FC236}">
                <a16:creationId xmlns:a16="http://schemas.microsoft.com/office/drawing/2014/main" id="{E083B4EA-4D12-C7F1-A483-6A24DB666111}"/>
              </a:ext>
            </a:extLst>
          </p:cNvPr>
          <p:cNvSpPr>
            <a:spLocks noGrp="1"/>
          </p:cNvSpPr>
          <p:nvPr>
            <p:ph type="pic" sz="quarter" idx="20" hasCustomPrompt="1"/>
          </p:nvPr>
        </p:nvSpPr>
        <p:spPr>
          <a:xfrm>
            <a:off x="400940" y="1772408"/>
            <a:ext cx="792113" cy="863741"/>
          </a:xfrm>
        </p:spPr>
        <p:txBody>
          <a:bodyPr anchor="ctr">
            <a:normAutofit/>
          </a:bodyPr>
          <a:lstStyle>
            <a:lvl1pPr marL="0" indent="0" algn="ctr">
              <a:buNone/>
              <a:defRPr sz="1200">
                <a:highlight>
                  <a:srgbClr val="FF0000"/>
                </a:highlight>
              </a:defRPr>
            </a:lvl1pPr>
          </a:lstStyle>
          <a:p>
            <a:r>
              <a:rPr lang="en-US"/>
              <a:t>&lt; Insert Icon &gt;</a:t>
            </a:r>
          </a:p>
        </p:txBody>
      </p:sp>
    </p:spTree>
    <p:extLst>
      <p:ext uri="{BB962C8B-B14F-4D97-AF65-F5344CB8AC3E}">
        <p14:creationId xmlns:p14="http://schemas.microsoft.com/office/powerpoint/2010/main" val="1429310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B2D7-0132-6038-D158-81788B7B65B1}"/>
              </a:ext>
            </a:extLst>
          </p:cNvPr>
          <p:cNvSpPr>
            <a:spLocks noGrp="1"/>
          </p:cNvSpPr>
          <p:nvPr>
            <p:ph type="title"/>
          </p:nvPr>
        </p:nvSpPr>
        <p:spPr/>
        <p:txBody>
          <a:bodyPr/>
          <a:lstStyle/>
          <a:p>
            <a:r>
              <a:rPr lang="en-US"/>
              <a:t>Click to edit Master title style</a:t>
            </a:r>
          </a:p>
        </p:txBody>
      </p:sp>
      <p:sp>
        <p:nvSpPr>
          <p:cNvPr id="50" name="Text Placeholder 30">
            <a:extLst>
              <a:ext uri="{FF2B5EF4-FFF2-40B4-BE49-F238E27FC236}">
                <a16:creationId xmlns:a16="http://schemas.microsoft.com/office/drawing/2014/main" id="{EC9F73B0-FAB2-ACE7-678C-A2E2DBEDCAD6}"/>
              </a:ext>
            </a:extLst>
          </p:cNvPr>
          <p:cNvSpPr>
            <a:spLocks noGrp="1"/>
          </p:cNvSpPr>
          <p:nvPr>
            <p:ph type="body" sz="quarter" idx="15" hasCustomPrompt="1"/>
          </p:nvPr>
        </p:nvSpPr>
        <p:spPr>
          <a:xfrm rot="5400000">
            <a:off x="1674366" y="1400462"/>
            <a:ext cx="1632319" cy="3409151"/>
          </a:xfrm>
          <a:prstGeom prst="round1Rect">
            <a:avLst/>
          </a:prstGeom>
          <a:solidFill>
            <a:schemeClr val="bg1">
              <a:lumMod val="95000"/>
            </a:schemeClr>
          </a:solidFill>
          <a:ln>
            <a:noFill/>
          </a:ln>
        </p:spPr>
        <p:txBody>
          <a:bodyPr vert="vert270">
            <a:noAutofit/>
          </a:bodyPr>
          <a:lstStyle>
            <a:lvl1pPr marL="22860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1 &gt;</a:t>
            </a:r>
          </a:p>
        </p:txBody>
      </p:sp>
      <p:sp>
        <p:nvSpPr>
          <p:cNvPr id="18" name="TextBox 17">
            <a:extLst>
              <a:ext uri="{FF2B5EF4-FFF2-40B4-BE49-F238E27FC236}">
                <a16:creationId xmlns:a16="http://schemas.microsoft.com/office/drawing/2014/main" id="{CF7C0141-6B97-A98F-681D-F7A5F595E5BA}"/>
              </a:ext>
            </a:extLst>
          </p:cNvPr>
          <p:cNvSpPr txBox="1"/>
          <p:nvPr userDrawn="1"/>
        </p:nvSpPr>
        <p:spPr>
          <a:xfrm>
            <a:off x="2438400" y="1756495"/>
            <a:ext cx="1759284" cy="707886"/>
          </a:xfrm>
          <a:prstGeom prst="rect">
            <a:avLst/>
          </a:prstGeom>
          <a:noFill/>
        </p:spPr>
        <p:txBody>
          <a:bodyPr wrap="square">
            <a:spAutoFit/>
          </a:bodyPr>
          <a:lstStyle/>
          <a:p>
            <a:pPr algn="r"/>
            <a:r>
              <a:rPr lang="en-US" sz="4000" b="1">
                <a:solidFill>
                  <a:schemeClr val="accent1"/>
                </a:solidFill>
              </a:rPr>
              <a:t>1</a:t>
            </a:r>
            <a:endParaRPr lang="en-US" sz="4000"/>
          </a:p>
        </p:txBody>
      </p:sp>
      <p:cxnSp>
        <p:nvCxnSpPr>
          <p:cNvPr id="52" name="Straight Connector 51">
            <a:extLst>
              <a:ext uri="{FF2B5EF4-FFF2-40B4-BE49-F238E27FC236}">
                <a16:creationId xmlns:a16="http://schemas.microsoft.com/office/drawing/2014/main" id="{DBA0FDC3-CCA0-3853-A66A-1580135C08AE}"/>
              </a:ext>
            </a:extLst>
          </p:cNvPr>
          <p:cNvCxnSpPr/>
          <p:nvPr userDrawn="1"/>
        </p:nvCxnSpPr>
        <p:spPr>
          <a:xfrm>
            <a:off x="785950" y="2288878"/>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Text Placeholder 30">
            <a:extLst>
              <a:ext uri="{FF2B5EF4-FFF2-40B4-BE49-F238E27FC236}">
                <a16:creationId xmlns:a16="http://schemas.microsoft.com/office/drawing/2014/main" id="{9F05FE0F-BB31-2CF1-C4BD-587F79EC74CE}"/>
              </a:ext>
            </a:extLst>
          </p:cNvPr>
          <p:cNvSpPr>
            <a:spLocks noGrp="1"/>
          </p:cNvSpPr>
          <p:nvPr>
            <p:ph type="body" sz="quarter" idx="24" hasCustomPrompt="1"/>
          </p:nvPr>
        </p:nvSpPr>
        <p:spPr>
          <a:xfrm rot="5400000">
            <a:off x="5390116" y="1400462"/>
            <a:ext cx="1632319" cy="3409151"/>
          </a:xfrm>
          <a:prstGeom prst="round1Rect">
            <a:avLst/>
          </a:prstGeom>
          <a:solidFill>
            <a:schemeClr val="bg1">
              <a:lumMod val="95000"/>
            </a:schemeClr>
          </a:solidFill>
          <a:ln>
            <a:noFill/>
          </a:ln>
        </p:spPr>
        <p:txBody>
          <a:bodyPr vert="vert270">
            <a:noAutofit/>
          </a:bodyPr>
          <a:lstStyle>
            <a:lvl1pPr marL="22860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2 &gt;</a:t>
            </a:r>
          </a:p>
        </p:txBody>
      </p:sp>
      <p:sp>
        <p:nvSpPr>
          <p:cNvPr id="54" name="TextBox 53">
            <a:extLst>
              <a:ext uri="{FF2B5EF4-FFF2-40B4-BE49-F238E27FC236}">
                <a16:creationId xmlns:a16="http://schemas.microsoft.com/office/drawing/2014/main" id="{A2BEB65C-02F9-1D4F-B8E0-76E95A40CC18}"/>
              </a:ext>
            </a:extLst>
          </p:cNvPr>
          <p:cNvSpPr txBox="1"/>
          <p:nvPr userDrawn="1"/>
        </p:nvSpPr>
        <p:spPr>
          <a:xfrm>
            <a:off x="6154150" y="1756495"/>
            <a:ext cx="1759284" cy="707886"/>
          </a:xfrm>
          <a:prstGeom prst="rect">
            <a:avLst/>
          </a:prstGeom>
          <a:noFill/>
        </p:spPr>
        <p:txBody>
          <a:bodyPr wrap="square">
            <a:spAutoFit/>
          </a:bodyPr>
          <a:lstStyle/>
          <a:p>
            <a:pPr algn="r"/>
            <a:r>
              <a:rPr lang="en-US" sz="4000" b="1">
                <a:solidFill>
                  <a:schemeClr val="accent1"/>
                </a:solidFill>
              </a:rPr>
              <a:t>2</a:t>
            </a:r>
            <a:endParaRPr lang="en-US" sz="4000"/>
          </a:p>
        </p:txBody>
      </p:sp>
      <p:cxnSp>
        <p:nvCxnSpPr>
          <p:cNvPr id="55" name="Straight Connector 54">
            <a:extLst>
              <a:ext uri="{FF2B5EF4-FFF2-40B4-BE49-F238E27FC236}">
                <a16:creationId xmlns:a16="http://schemas.microsoft.com/office/drawing/2014/main" id="{62B0DAEC-73ED-F99F-94CF-A900E6E61032}"/>
              </a:ext>
            </a:extLst>
          </p:cNvPr>
          <p:cNvCxnSpPr/>
          <p:nvPr userDrawn="1"/>
        </p:nvCxnSpPr>
        <p:spPr>
          <a:xfrm>
            <a:off x="4501700" y="2288878"/>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 Placeholder 30">
            <a:extLst>
              <a:ext uri="{FF2B5EF4-FFF2-40B4-BE49-F238E27FC236}">
                <a16:creationId xmlns:a16="http://schemas.microsoft.com/office/drawing/2014/main" id="{1178DCD7-29F5-79B6-08D8-8140CE49EF09}"/>
              </a:ext>
            </a:extLst>
          </p:cNvPr>
          <p:cNvSpPr>
            <a:spLocks noGrp="1"/>
          </p:cNvSpPr>
          <p:nvPr>
            <p:ph type="body" sz="quarter" idx="25" hasCustomPrompt="1"/>
          </p:nvPr>
        </p:nvSpPr>
        <p:spPr>
          <a:xfrm rot="5400000">
            <a:off x="9059087" y="1400462"/>
            <a:ext cx="1632319" cy="3409151"/>
          </a:xfrm>
          <a:prstGeom prst="round1Rect">
            <a:avLst/>
          </a:prstGeom>
          <a:solidFill>
            <a:schemeClr val="bg1">
              <a:lumMod val="95000"/>
            </a:schemeClr>
          </a:solidFill>
          <a:ln>
            <a:noFill/>
          </a:ln>
        </p:spPr>
        <p:txBody>
          <a:bodyPr vert="vert270">
            <a:noAutofit/>
          </a:bodyPr>
          <a:lstStyle>
            <a:lvl1pPr marL="22860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3 &gt;</a:t>
            </a:r>
          </a:p>
        </p:txBody>
      </p:sp>
      <p:sp>
        <p:nvSpPr>
          <p:cNvPr id="57" name="TextBox 56">
            <a:extLst>
              <a:ext uri="{FF2B5EF4-FFF2-40B4-BE49-F238E27FC236}">
                <a16:creationId xmlns:a16="http://schemas.microsoft.com/office/drawing/2014/main" id="{E47548B7-1200-4A19-ABEB-F3D52514005F}"/>
              </a:ext>
            </a:extLst>
          </p:cNvPr>
          <p:cNvSpPr txBox="1"/>
          <p:nvPr userDrawn="1"/>
        </p:nvSpPr>
        <p:spPr>
          <a:xfrm>
            <a:off x="9823121" y="1756495"/>
            <a:ext cx="1759284" cy="707886"/>
          </a:xfrm>
          <a:prstGeom prst="rect">
            <a:avLst/>
          </a:prstGeom>
          <a:noFill/>
        </p:spPr>
        <p:txBody>
          <a:bodyPr wrap="square">
            <a:spAutoFit/>
          </a:bodyPr>
          <a:lstStyle/>
          <a:p>
            <a:pPr algn="r"/>
            <a:r>
              <a:rPr lang="en-US" sz="4000" b="1">
                <a:solidFill>
                  <a:schemeClr val="accent1"/>
                </a:solidFill>
              </a:rPr>
              <a:t>3</a:t>
            </a:r>
            <a:endParaRPr lang="en-US" sz="4000"/>
          </a:p>
        </p:txBody>
      </p:sp>
      <p:cxnSp>
        <p:nvCxnSpPr>
          <p:cNvPr id="58" name="Straight Connector 57">
            <a:extLst>
              <a:ext uri="{FF2B5EF4-FFF2-40B4-BE49-F238E27FC236}">
                <a16:creationId xmlns:a16="http://schemas.microsoft.com/office/drawing/2014/main" id="{836DDF18-6EB5-F225-AC82-CAB781B410D8}"/>
              </a:ext>
            </a:extLst>
          </p:cNvPr>
          <p:cNvCxnSpPr/>
          <p:nvPr userDrawn="1"/>
        </p:nvCxnSpPr>
        <p:spPr>
          <a:xfrm>
            <a:off x="8170671" y="2288878"/>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Text Placeholder 30">
            <a:extLst>
              <a:ext uri="{FF2B5EF4-FFF2-40B4-BE49-F238E27FC236}">
                <a16:creationId xmlns:a16="http://schemas.microsoft.com/office/drawing/2014/main" id="{9D92B557-6156-0917-3962-FEA3F498728E}"/>
              </a:ext>
            </a:extLst>
          </p:cNvPr>
          <p:cNvSpPr>
            <a:spLocks noGrp="1"/>
          </p:cNvSpPr>
          <p:nvPr>
            <p:ph type="body" sz="quarter" idx="26" hasCustomPrompt="1"/>
          </p:nvPr>
        </p:nvSpPr>
        <p:spPr>
          <a:xfrm rot="5400000">
            <a:off x="1674366" y="3788062"/>
            <a:ext cx="1632319" cy="3409151"/>
          </a:xfrm>
          <a:prstGeom prst="round1Rect">
            <a:avLst/>
          </a:prstGeom>
          <a:solidFill>
            <a:schemeClr val="bg1">
              <a:lumMod val="95000"/>
            </a:schemeClr>
          </a:solidFill>
          <a:ln>
            <a:noFill/>
          </a:ln>
        </p:spPr>
        <p:txBody>
          <a:bodyPr vert="vert270">
            <a:noAutofit/>
          </a:bodyPr>
          <a:lstStyle>
            <a:lvl1pPr marL="22860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4 &gt;</a:t>
            </a:r>
          </a:p>
        </p:txBody>
      </p:sp>
      <p:sp>
        <p:nvSpPr>
          <p:cNvPr id="60" name="TextBox 59">
            <a:extLst>
              <a:ext uri="{FF2B5EF4-FFF2-40B4-BE49-F238E27FC236}">
                <a16:creationId xmlns:a16="http://schemas.microsoft.com/office/drawing/2014/main" id="{38B97F9A-B729-2C93-C292-A9437C62ECEA}"/>
              </a:ext>
            </a:extLst>
          </p:cNvPr>
          <p:cNvSpPr txBox="1"/>
          <p:nvPr userDrawn="1"/>
        </p:nvSpPr>
        <p:spPr>
          <a:xfrm>
            <a:off x="2438400" y="4144095"/>
            <a:ext cx="1759284" cy="707886"/>
          </a:xfrm>
          <a:prstGeom prst="rect">
            <a:avLst/>
          </a:prstGeom>
          <a:noFill/>
        </p:spPr>
        <p:txBody>
          <a:bodyPr wrap="square">
            <a:spAutoFit/>
          </a:bodyPr>
          <a:lstStyle/>
          <a:p>
            <a:pPr algn="r"/>
            <a:r>
              <a:rPr lang="en-US" sz="4000" b="1">
                <a:solidFill>
                  <a:schemeClr val="accent1"/>
                </a:solidFill>
              </a:rPr>
              <a:t>4</a:t>
            </a:r>
            <a:endParaRPr lang="en-US" sz="4000"/>
          </a:p>
        </p:txBody>
      </p:sp>
      <p:cxnSp>
        <p:nvCxnSpPr>
          <p:cNvPr id="61" name="Straight Connector 60">
            <a:extLst>
              <a:ext uri="{FF2B5EF4-FFF2-40B4-BE49-F238E27FC236}">
                <a16:creationId xmlns:a16="http://schemas.microsoft.com/office/drawing/2014/main" id="{FD339230-6EFF-98C0-2AE5-4D767DD25AAF}"/>
              </a:ext>
            </a:extLst>
          </p:cNvPr>
          <p:cNvCxnSpPr/>
          <p:nvPr userDrawn="1"/>
        </p:nvCxnSpPr>
        <p:spPr>
          <a:xfrm>
            <a:off x="785950" y="4676478"/>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 Placeholder 30">
            <a:extLst>
              <a:ext uri="{FF2B5EF4-FFF2-40B4-BE49-F238E27FC236}">
                <a16:creationId xmlns:a16="http://schemas.microsoft.com/office/drawing/2014/main" id="{C46DA38B-5B62-BEE3-5E88-EBF5B63F8414}"/>
              </a:ext>
            </a:extLst>
          </p:cNvPr>
          <p:cNvSpPr>
            <a:spLocks noGrp="1"/>
          </p:cNvSpPr>
          <p:nvPr>
            <p:ph type="body" sz="quarter" idx="27" hasCustomPrompt="1"/>
          </p:nvPr>
        </p:nvSpPr>
        <p:spPr>
          <a:xfrm rot="5400000">
            <a:off x="5390116" y="3788062"/>
            <a:ext cx="1632319" cy="3409151"/>
          </a:xfrm>
          <a:prstGeom prst="round1Rect">
            <a:avLst/>
          </a:prstGeom>
          <a:solidFill>
            <a:schemeClr val="bg1">
              <a:lumMod val="95000"/>
            </a:schemeClr>
          </a:solidFill>
          <a:ln>
            <a:noFill/>
          </a:ln>
        </p:spPr>
        <p:txBody>
          <a:bodyPr vert="vert270">
            <a:noAutofit/>
          </a:bodyPr>
          <a:lstStyle>
            <a:lvl1pPr marL="22860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5 &gt;</a:t>
            </a:r>
          </a:p>
        </p:txBody>
      </p:sp>
      <p:sp>
        <p:nvSpPr>
          <p:cNvPr id="63" name="TextBox 62">
            <a:extLst>
              <a:ext uri="{FF2B5EF4-FFF2-40B4-BE49-F238E27FC236}">
                <a16:creationId xmlns:a16="http://schemas.microsoft.com/office/drawing/2014/main" id="{DE8E8749-CC42-D707-C66E-37EA05C3E089}"/>
              </a:ext>
            </a:extLst>
          </p:cNvPr>
          <p:cNvSpPr txBox="1"/>
          <p:nvPr userDrawn="1"/>
        </p:nvSpPr>
        <p:spPr>
          <a:xfrm>
            <a:off x="6154150" y="4144095"/>
            <a:ext cx="1759284" cy="707886"/>
          </a:xfrm>
          <a:prstGeom prst="rect">
            <a:avLst/>
          </a:prstGeom>
          <a:noFill/>
        </p:spPr>
        <p:txBody>
          <a:bodyPr wrap="square">
            <a:spAutoFit/>
          </a:bodyPr>
          <a:lstStyle/>
          <a:p>
            <a:pPr algn="r"/>
            <a:r>
              <a:rPr lang="en-US" sz="4000" b="1">
                <a:solidFill>
                  <a:schemeClr val="accent1"/>
                </a:solidFill>
              </a:rPr>
              <a:t>5</a:t>
            </a:r>
            <a:endParaRPr lang="en-US" sz="4000"/>
          </a:p>
        </p:txBody>
      </p:sp>
      <p:cxnSp>
        <p:nvCxnSpPr>
          <p:cNvPr id="64" name="Straight Connector 63">
            <a:extLst>
              <a:ext uri="{FF2B5EF4-FFF2-40B4-BE49-F238E27FC236}">
                <a16:creationId xmlns:a16="http://schemas.microsoft.com/office/drawing/2014/main" id="{2A315AA2-2916-283E-56B5-176BDF689EF2}"/>
              </a:ext>
            </a:extLst>
          </p:cNvPr>
          <p:cNvCxnSpPr/>
          <p:nvPr userDrawn="1"/>
        </p:nvCxnSpPr>
        <p:spPr>
          <a:xfrm>
            <a:off x="4501700" y="4676478"/>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Text Placeholder 30">
            <a:extLst>
              <a:ext uri="{FF2B5EF4-FFF2-40B4-BE49-F238E27FC236}">
                <a16:creationId xmlns:a16="http://schemas.microsoft.com/office/drawing/2014/main" id="{10C8F9BA-9181-8FA3-3862-94E69E4C1B06}"/>
              </a:ext>
            </a:extLst>
          </p:cNvPr>
          <p:cNvSpPr>
            <a:spLocks noGrp="1"/>
          </p:cNvSpPr>
          <p:nvPr>
            <p:ph type="body" sz="quarter" idx="28" hasCustomPrompt="1"/>
          </p:nvPr>
        </p:nvSpPr>
        <p:spPr>
          <a:xfrm rot="5400000">
            <a:off x="9059087" y="3788062"/>
            <a:ext cx="1632319" cy="3409151"/>
          </a:xfrm>
          <a:prstGeom prst="round1Rect">
            <a:avLst/>
          </a:prstGeom>
          <a:solidFill>
            <a:schemeClr val="bg1">
              <a:lumMod val="95000"/>
            </a:schemeClr>
          </a:solidFill>
          <a:ln>
            <a:noFill/>
          </a:ln>
        </p:spPr>
        <p:txBody>
          <a:bodyPr vert="vert270">
            <a:noAutofit/>
          </a:bodyPr>
          <a:lstStyle>
            <a:lvl1pPr marL="228600" indent="0">
              <a:buNone/>
              <a:defRPr sz="1800" b="1">
                <a:solidFill>
                  <a:schemeClr val="accent1">
                    <a:lumMod val="75000"/>
                  </a:schemeClr>
                </a:solidFill>
              </a:defRPr>
            </a:lvl1pPr>
            <a:lvl2pPr>
              <a:defRPr sz="1800"/>
            </a:lvl2pPr>
            <a:lvl3pPr>
              <a:defRPr sz="1800"/>
            </a:lvl3pPr>
            <a:lvl4pPr>
              <a:defRPr sz="1800"/>
            </a:lvl4pPr>
            <a:lvl5pPr>
              <a:defRPr sz="1800"/>
            </a:lvl5pPr>
          </a:lstStyle>
          <a:p>
            <a:pPr lvl="0"/>
            <a:br>
              <a:rPr lang="en-US"/>
            </a:br>
            <a:r>
              <a:rPr lang="en-US"/>
              <a:t>&lt; Point 6 &gt;</a:t>
            </a:r>
          </a:p>
        </p:txBody>
      </p:sp>
      <p:sp>
        <p:nvSpPr>
          <p:cNvPr id="66" name="TextBox 65">
            <a:extLst>
              <a:ext uri="{FF2B5EF4-FFF2-40B4-BE49-F238E27FC236}">
                <a16:creationId xmlns:a16="http://schemas.microsoft.com/office/drawing/2014/main" id="{48A1469B-D8F7-D490-DF61-CCF0401C44D3}"/>
              </a:ext>
            </a:extLst>
          </p:cNvPr>
          <p:cNvSpPr txBox="1"/>
          <p:nvPr userDrawn="1"/>
        </p:nvSpPr>
        <p:spPr>
          <a:xfrm>
            <a:off x="9823121" y="4144095"/>
            <a:ext cx="1759284" cy="707886"/>
          </a:xfrm>
          <a:prstGeom prst="rect">
            <a:avLst/>
          </a:prstGeom>
          <a:noFill/>
        </p:spPr>
        <p:txBody>
          <a:bodyPr wrap="square">
            <a:spAutoFit/>
          </a:bodyPr>
          <a:lstStyle/>
          <a:p>
            <a:pPr algn="r"/>
            <a:r>
              <a:rPr lang="en-US" sz="4000" b="1">
                <a:solidFill>
                  <a:schemeClr val="accent1"/>
                </a:solidFill>
              </a:rPr>
              <a:t>6</a:t>
            </a:r>
            <a:endParaRPr lang="en-US" sz="4000"/>
          </a:p>
        </p:txBody>
      </p:sp>
      <p:cxnSp>
        <p:nvCxnSpPr>
          <p:cNvPr id="67" name="Straight Connector 66">
            <a:extLst>
              <a:ext uri="{FF2B5EF4-FFF2-40B4-BE49-F238E27FC236}">
                <a16:creationId xmlns:a16="http://schemas.microsoft.com/office/drawing/2014/main" id="{6D3F1E1B-2163-D2B3-D02C-6027ED7F0FBC}"/>
              </a:ext>
            </a:extLst>
          </p:cNvPr>
          <p:cNvCxnSpPr/>
          <p:nvPr userDrawn="1"/>
        </p:nvCxnSpPr>
        <p:spPr>
          <a:xfrm>
            <a:off x="8170671" y="4676478"/>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1325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B2D7-0132-6038-D158-81788B7B65B1}"/>
              </a:ext>
            </a:extLst>
          </p:cNvPr>
          <p:cNvSpPr>
            <a:spLocks noGrp="1"/>
          </p:cNvSpPr>
          <p:nvPr>
            <p:ph type="title"/>
          </p:nvPr>
        </p:nvSpPr>
        <p:spPr/>
        <p:txBody>
          <a:bodyPr/>
          <a:lstStyle/>
          <a:p>
            <a:r>
              <a:rPr lang="en-US"/>
              <a:t>Click to edit Master title style</a:t>
            </a:r>
          </a:p>
        </p:txBody>
      </p:sp>
      <p:sp>
        <p:nvSpPr>
          <p:cNvPr id="50" name="Text Placeholder 30">
            <a:extLst>
              <a:ext uri="{FF2B5EF4-FFF2-40B4-BE49-F238E27FC236}">
                <a16:creationId xmlns:a16="http://schemas.microsoft.com/office/drawing/2014/main" id="{EC9F73B0-FAB2-ACE7-678C-A2E2DBEDCAD6}"/>
              </a:ext>
            </a:extLst>
          </p:cNvPr>
          <p:cNvSpPr>
            <a:spLocks noGrp="1"/>
          </p:cNvSpPr>
          <p:nvPr>
            <p:ph type="body" sz="quarter" idx="15" hasCustomPrompt="1"/>
          </p:nvPr>
        </p:nvSpPr>
        <p:spPr>
          <a:xfrm rot="5400000">
            <a:off x="745716" y="2862512"/>
            <a:ext cx="3489618" cy="3409151"/>
          </a:xfrm>
          <a:prstGeom prst="round1Rect">
            <a:avLst/>
          </a:prstGeom>
          <a:solidFill>
            <a:schemeClr val="bg1">
              <a:lumMod val="95000"/>
            </a:schemeClr>
          </a:solidFill>
          <a:ln>
            <a:noFill/>
          </a:ln>
        </p:spPr>
        <p:txBody>
          <a:bodyPr vert="vert270">
            <a:noAutofit/>
          </a:bodyPr>
          <a:lstStyle>
            <a:lvl1pPr marL="228600" indent="0">
              <a:buNone/>
              <a:defRPr sz="1800" b="0">
                <a:solidFill>
                  <a:schemeClr val="tx1"/>
                </a:solidFill>
              </a:defRPr>
            </a:lvl1pPr>
            <a:lvl2pPr>
              <a:defRPr sz="1800"/>
            </a:lvl2pPr>
            <a:lvl3pPr>
              <a:defRPr sz="1800"/>
            </a:lvl3pPr>
            <a:lvl4pPr>
              <a:defRPr sz="1800"/>
            </a:lvl4pPr>
            <a:lvl5pPr>
              <a:defRPr sz="1800"/>
            </a:lvl5pPr>
          </a:lstStyle>
          <a:p>
            <a:pPr lvl="0"/>
            <a:br>
              <a:rPr lang="en-US"/>
            </a:br>
            <a:r>
              <a:rPr lang="en-US"/>
              <a:t>&lt; Point 1 &gt;</a:t>
            </a:r>
          </a:p>
        </p:txBody>
      </p:sp>
      <p:cxnSp>
        <p:nvCxnSpPr>
          <p:cNvPr id="52" name="Straight Connector 51">
            <a:extLst>
              <a:ext uri="{FF2B5EF4-FFF2-40B4-BE49-F238E27FC236}">
                <a16:creationId xmlns:a16="http://schemas.microsoft.com/office/drawing/2014/main" id="{DBA0FDC3-CCA0-3853-A66A-1580135C08AE}"/>
              </a:ext>
            </a:extLst>
          </p:cNvPr>
          <p:cNvCxnSpPr/>
          <p:nvPr userDrawn="1"/>
        </p:nvCxnSpPr>
        <p:spPr>
          <a:xfrm>
            <a:off x="785950" y="2822279"/>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3" name="Text Placeholder 30">
            <a:extLst>
              <a:ext uri="{FF2B5EF4-FFF2-40B4-BE49-F238E27FC236}">
                <a16:creationId xmlns:a16="http://schemas.microsoft.com/office/drawing/2014/main" id="{9F05FE0F-BB31-2CF1-C4BD-587F79EC74CE}"/>
              </a:ext>
            </a:extLst>
          </p:cNvPr>
          <p:cNvSpPr>
            <a:spLocks noGrp="1"/>
          </p:cNvSpPr>
          <p:nvPr>
            <p:ph type="body" sz="quarter" idx="24" hasCustomPrompt="1"/>
          </p:nvPr>
        </p:nvSpPr>
        <p:spPr>
          <a:xfrm rot="5400000">
            <a:off x="4461466" y="2862512"/>
            <a:ext cx="3489618" cy="3409151"/>
          </a:xfrm>
          <a:prstGeom prst="round1Rect">
            <a:avLst/>
          </a:prstGeom>
          <a:solidFill>
            <a:schemeClr val="bg1">
              <a:lumMod val="95000"/>
            </a:schemeClr>
          </a:solidFill>
          <a:ln>
            <a:noFill/>
          </a:ln>
        </p:spPr>
        <p:txBody>
          <a:bodyPr vert="vert270">
            <a:noAutofit/>
          </a:bodyPr>
          <a:lstStyle>
            <a:lvl1pPr marL="228600" indent="0">
              <a:buNone/>
              <a:defRPr sz="1800" b="0">
                <a:solidFill>
                  <a:schemeClr val="tx1"/>
                </a:solidFill>
              </a:defRPr>
            </a:lvl1pPr>
            <a:lvl2pPr>
              <a:defRPr sz="1800"/>
            </a:lvl2pPr>
            <a:lvl3pPr>
              <a:defRPr sz="1800"/>
            </a:lvl3pPr>
            <a:lvl4pPr>
              <a:defRPr sz="1800"/>
            </a:lvl4pPr>
            <a:lvl5pPr>
              <a:defRPr sz="1800"/>
            </a:lvl5pPr>
          </a:lstStyle>
          <a:p>
            <a:pPr lvl="0"/>
            <a:br>
              <a:rPr lang="en-US"/>
            </a:br>
            <a:r>
              <a:rPr lang="en-US"/>
              <a:t>&lt; Point 2 &gt;</a:t>
            </a:r>
          </a:p>
        </p:txBody>
      </p:sp>
      <p:cxnSp>
        <p:nvCxnSpPr>
          <p:cNvPr id="55" name="Straight Connector 54">
            <a:extLst>
              <a:ext uri="{FF2B5EF4-FFF2-40B4-BE49-F238E27FC236}">
                <a16:creationId xmlns:a16="http://schemas.microsoft.com/office/drawing/2014/main" id="{62B0DAEC-73ED-F99F-94CF-A900E6E61032}"/>
              </a:ext>
            </a:extLst>
          </p:cNvPr>
          <p:cNvCxnSpPr/>
          <p:nvPr userDrawn="1"/>
        </p:nvCxnSpPr>
        <p:spPr>
          <a:xfrm>
            <a:off x="4501700" y="2822279"/>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 Placeholder 30">
            <a:extLst>
              <a:ext uri="{FF2B5EF4-FFF2-40B4-BE49-F238E27FC236}">
                <a16:creationId xmlns:a16="http://schemas.microsoft.com/office/drawing/2014/main" id="{1178DCD7-29F5-79B6-08D8-8140CE49EF09}"/>
              </a:ext>
            </a:extLst>
          </p:cNvPr>
          <p:cNvSpPr>
            <a:spLocks noGrp="1"/>
          </p:cNvSpPr>
          <p:nvPr>
            <p:ph type="body" sz="quarter" idx="25" hasCustomPrompt="1"/>
          </p:nvPr>
        </p:nvSpPr>
        <p:spPr>
          <a:xfrm rot="5400000">
            <a:off x="8130437" y="2862512"/>
            <a:ext cx="3489618" cy="3409151"/>
          </a:xfrm>
          <a:prstGeom prst="round1Rect">
            <a:avLst/>
          </a:prstGeom>
          <a:solidFill>
            <a:schemeClr val="bg1">
              <a:lumMod val="95000"/>
            </a:schemeClr>
          </a:solidFill>
          <a:ln>
            <a:noFill/>
          </a:ln>
        </p:spPr>
        <p:txBody>
          <a:bodyPr vert="vert270">
            <a:noAutofit/>
          </a:bodyPr>
          <a:lstStyle>
            <a:lvl1pPr marL="228600" indent="0">
              <a:buNone/>
              <a:defRPr sz="1800" b="0">
                <a:solidFill>
                  <a:schemeClr val="tx1"/>
                </a:solidFill>
              </a:defRPr>
            </a:lvl1pPr>
            <a:lvl2pPr>
              <a:defRPr sz="1800"/>
            </a:lvl2pPr>
            <a:lvl3pPr>
              <a:defRPr sz="1800"/>
            </a:lvl3pPr>
            <a:lvl4pPr>
              <a:defRPr sz="1800"/>
            </a:lvl4pPr>
            <a:lvl5pPr>
              <a:defRPr sz="1800"/>
            </a:lvl5pPr>
          </a:lstStyle>
          <a:p>
            <a:pPr lvl="0"/>
            <a:br>
              <a:rPr lang="en-US"/>
            </a:br>
            <a:r>
              <a:rPr lang="en-US"/>
              <a:t>&lt; Point 3 &gt;</a:t>
            </a:r>
          </a:p>
        </p:txBody>
      </p:sp>
      <p:cxnSp>
        <p:nvCxnSpPr>
          <p:cNvPr id="58" name="Straight Connector 57">
            <a:extLst>
              <a:ext uri="{FF2B5EF4-FFF2-40B4-BE49-F238E27FC236}">
                <a16:creationId xmlns:a16="http://schemas.microsoft.com/office/drawing/2014/main" id="{836DDF18-6EB5-F225-AC82-CAB781B410D8}"/>
              </a:ext>
            </a:extLst>
          </p:cNvPr>
          <p:cNvCxnSpPr/>
          <p:nvPr userDrawn="1"/>
        </p:nvCxnSpPr>
        <p:spPr>
          <a:xfrm>
            <a:off x="8170671" y="2822279"/>
            <a:ext cx="340915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35ADE18-AE21-7164-D4D3-65D915500822}"/>
              </a:ext>
            </a:extLst>
          </p:cNvPr>
          <p:cNvSpPr>
            <a:spLocks noGrp="1"/>
          </p:cNvSpPr>
          <p:nvPr>
            <p:ph type="body" sz="quarter" idx="26" hasCustomPrompt="1"/>
          </p:nvPr>
        </p:nvSpPr>
        <p:spPr>
          <a:xfrm>
            <a:off x="785813" y="2171700"/>
            <a:ext cx="3409950" cy="650875"/>
          </a:xfrm>
        </p:spPr>
        <p:txBody>
          <a:bodyPr anchor="b">
            <a:normAutofit/>
          </a:bodyPr>
          <a:lstStyle>
            <a:lvl1pPr marL="0" indent="0">
              <a:buNone/>
              <a:defRPr sz="2000" b="1">
                <a:solidFill>
                  <a:schemeClr val="accent1"/>
                </a:solidFill>
              </a:defRPr>
            </a:lvl1pPr>
          </a:lstStyle>
          <a:p>
            <a:pPr lvl="0"/>
            <a:r>
              <a:rPr lang="en-US"/>
              <a:t>&lt; </a:t>
            </a:r>
            <a:r>
              <a:rPr lang="en-US" err="1"/>
              <a:t>Subheader</a:t>
            </a:r>
            <a:r>
              <a:rPr lang="en-US"/>
              <a:t> &gt;</a:t>
            </a:r>
          </a:p>
        </p:txBody>
      </p:sp>
      <p:sp>
        <p:nvSpPr>
          <p:cNvPr id="5" name="Text Placeholder 3">
            <a:extLst>
              <a:ext uri="{FF2B5EF4-FFF2-40B4-BE49-F238E27FC236}">
                <a16:creationId xmlns:a16="http://schemas.microsoft.com/office/drawing/2014/main" id="{F7A014BE-AA08-4356-6EA0-720B6EC9E0C3}"/>
              </a:ext>
            </a:extLst>
          </p:cNvPr>
          <p:cNvSpPr>
            <a:spLocks noGrp="1"/>
          </p:cNvSpPr>
          <p:nvPr>
            <p:ph type="body" sz="quarter" idx="27" hasCustomPrompt="1"/>
          </p:nvPr>
        </p:nvSpPr>
        <p:spPr>
          <a:xfrm>
            <a:off x="4478241" y="2171700"/>
            <a:ext cx="3409950" cy="650875"/>
          </a:xfrm>
        </p:spPr>
        <p:txBody>
          <a:bodyPr anchor="b">
            <a:normAutofit/>
          </a:bodyPr>
          <a:lstStyle>
            <a:lvl1pPr marL="0" indent="0">
              <a:buNone/>
              <a:defRPr sz="2000" b="1">
                <a:solidFill>
                  <a:schemeClr val="accent1"/>
                </a:solidFill>
              </a:defRPr>
            </a:lvl1pPr>
          </a:lstStyle>
          <a:p>
            <a:pPr lvl="0"/>
            <a:r>
              <a:rPr lang="en-US"/>
              <a:t>&lt; </a:t>
            </a:r>
            <a:r>
              <a:rPr lang="en-US" err="1"/>
              <a:t>Subheader</a:t>
            </a:r>
            <a:r>
              <a:rPr lang="en-US"/>
              <a:t> &gt;</a:t>
            </a:r>
          </a:p>
        </p:txBody>
      </p:sp>
      <p:sp>
        <p:nvSpPr>
          <p:cNvPr id="6" name="Text Placeholder 3">
            <a:extLst>
              <a:ext uri="{FF2B5EF4-FFF2-40B4-BE49-F238E27FC236}">
                <a16:creationId xmlns:a16="http://schemas.microsoft.com/office/drawing/2014/main" id="{0B570871-0A6E-57E1-9629-AAC6C0FA88A5}"/>
              </a:ext>
            </a:extLst>
          </p:cNvPr>
          <p:cNvSpPr>
            <a:spLocks noGrp="1"/>
          </p:cNvSpPr>
          <p:nvPr>
            <p:ph type="body" sz="quarter" idx="28" hasCustomPrompt="1"/>
          </p:nvPr>
        </p:nvSpPr>
        <p:spPr>
          <a:xfrm>
            <a:off x="8170669" y="2171700"/>
            <a:ext cx="3409950" cy="650875"/>
          </a:xfrm>
        </p:spPr>
        <p:txBody>
          <a:bodyPr anchor="b">
            <a:normAutofit/>
          </a:bodyPr>
          <a:lstStyle>
            <a:lvl1pPr marL="0" indent="0">
              <a:buNone/>
              <a:defRPr sz="2000" b="1">
                <a:solidFill>
                  <a:schemeClr val="accent1"/>
                </a:solidFill>
              </a:defRPr>
            </a:lvl1pPr>
          </a:lstStyle>
          <a:p>
            <a:pPr lvl="0"/>
            <a:r>
              <a:rPr lang="en-US"/>
              <a:t>&lt; </a:t>
            </a:r>
            <a:r>
              <a:rPr lang="en-US" err="1"/>
              <a:t>Subheader</a:t>
            </a:r>
            <a:r>
              <a:rPr lang="en-US"/>
              <a:t> &gt;</a:t>
            </a:r>
          </a:p>
        </p:txBody>
      </p:sp>
    </p:spTree>
    <p:extLst>
      <p:ext uri="{BB962C8B-B14F-4D97-AF65-F5344CB8AC3E}">
        <p14:creationId xmlns:p14="http://schemas.microsoft.com/office/powerpoint/2010/main" val="3798789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7E8F-E819-9021-BD0E-C47FCEDD70F8}"/>
              </a:ext>
            </a:extLst>
          </p:cNvPr>
          <p:cNvSpPr>
            <a:spLocks noGrp="1"/>
          </p:cNvSpPr>
          <p:nvPr>
            <p:ph type="title"/>
          </p:nvPr>
        </p:nvSpPr>
        <p:spPr/>
        <p:txBody>
          <a:bodyPr anchor="b"/>
          <a:lstStyle/>
          <a:p>
            <a:r>
              <a:rPr lang="en-US"/>
              <a:t>Click to edit Master title style</a:t>
            </a:r>
          </a:p>
        </p:txBody>
      </p:sp>
      <p:cxnSp>
        <p:nvCxnSpPr>
          <p:cNvPr id="3" name="Straight Connector 2">
            <a:extLst>
              <a:ext uri="{FF2B5EF4-FFF2-40B4-BE49-F238E27FC236}">
                <a16:creationId xmlns:a16="http://schemas.microsoft.com/office/drawing/2014/main" id="{94D4922B-7E39-DF17-B4E0-9C48272B871C}"/>
              </a:ext>
            </a:extLst>
          </p:cNvPr>
          <p:cNvCxnSpPr/>
          <p:nvPr userDrawn="1"/>
        </p:nvCxnSpPr>
        <p:spPr>
          <a:xfrm>
            <a:off x="0" y="1854653"/>
            <a:ext cx="1174205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6638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09E3401-D4E3-C4EC-E6CB-ACE9543D825B}"/>
              </a:ext>
            </a:extLst>
          </p:cNvPr>
          <p:cNvSpPr>
            <a:spLocks noGrp="1"/>
          </p:cNvSpPr>
          <p:nvPr>
            <p:ph type="pic" sz="quarter" idx="10" hasCustomPrompt="1"/>
          </p:nvPr>
        </p:nvSpPr>
        <p:spPr>
          <a:xfrm>
            <a:off x="0" y="0"/>
            <a:ext cx="12192000" cy="6858000"/>
          </a:xfrm>
          <a:solidFill>
            <a:srgbClr val="FFFF00">
              <a:alpha val="20000"/>
            </a:srgbClr>
          </a:solidFill>
        </p:spPr>
        <p:txBody>
          <a:bodyPr anchor="b"/>
          <a:lstStyle>
            <a:lvl1pPr marL="0" indent="0" algn="l">
              <a:buNone/>
              <a:defRPr/>
            </a:lvl1pPr>
            <a:lvl2pPr marL="457200" indent="0">
              <a:buNone/>
              <a:defRPr>
                <a:highlight>
                  <a:srgbClr val="FF0000"/>
                </a:highlight>
              </a:defRPr>
            </a:lvl2pPr>
          </a:lstStyle>
          <a:p>
            <a:pPr lvl="1"/>
            <a:r>
              <a:rPr lang="en-US"/>
              <a:t>&lt; Insert Map / Drawing Here AND </a:t>
            </a:r>
            <a:br>
              <a:rPr lang="en-US"/>
            </a:br>
            <a:r>
              <a:rPr lang="en-US"/>
              <a:t>Adjust Picture Transparency to 80% &gt; </a:t>
            </a:r>
            <a:br>
              <a:rPr lang="en-US"/>
            </a:br>
            <a:br>
              <a:rPr lang="en-US"/>
            </a:br>
            <a:br>
              <a:rPr lang="en-US"/>
            </a:br>
            <a:br>
              <a:rPr lang="en-US"/>
            </a:br>
            <a:endParaRPr lang="en-US"/>
          </a:p>
        </p:txBody>
      </p:sp>
      <p:sp>
        <p:nvSpPr>
          <p:cNvPr id="2" name="Title 1">
            <a:extLst>
              <a:ext uri="{FF2B5EF4-FFF2-40B4-BE49-F238E27FC236}">
                <a16:creationId xmlns:a16="http://schemas.microsoft.com/office/drawing/2014/main" id="{2BFE47C9-E1C5-29D9-E255-440DD11FF647}"/>
              </a:ext>
            </a:extLst>
          </p:cNvPr>
          <p:cNvSpPr>
            <a:spLocks noGrp="1"/>
          </p:cNvSpPr>
          <p:nvPr>
            <p:ph type="title"/>
          </p:nvPr>
        </p:nvSpPr>
        <p:spPr>
          <a:xfrm>
            <a:off x="838200" y="365125"/>
            <a:ext cx="4368800" cy="6127750"/>
          </a:xfrm>
        </p:spPr>
        <p:txBody>
          <a:bodyPr/>
          <a:lstStyle>
            <a:lvl1pPr>
              <a:defRPr>
                <a:solidFill>
                  <a:schemeClr val="bg1"/>
                </a:solidFill>
              </a:defRPr>
            </a:lvl1pPr>
          </a:lstStyle>
          <a:p>
            <a:r>
              <a:rPr lang="en-US"/>
              <a:t>Click to edit Master title style</a:t>
            </a:r>
          </a:p>
        </p:txBody>
      </p:sp>
      <p:sp>
        <p:nvSpPr>
          <p:cNvPr id="14" name="Picture Placeholder 13">
            <a:extLst>
              <a:ext uri="{FF2B5EF4-FFF2-40B4-BE49-F238E27FC236}">
                <a16:creationId xmlns:a16="http://schemas.microsoft.com/office/drawing/2014/main" id="{3EC590ED-C116-49A0-B437-CFDA4E3B11E5}"/>
              </a:ext>
            </a:extLst>
          </p:cNvPr>
          <p:cNvSpPr>
            <a:spLocks noGrp="1"/>
          </p:cNvSpPr>
          <p:nvPr>
            <p:ph type="pic" sz="quarter" idx="11" hasCustomPrompt="1"/>
          </p:nvPr>
        </p:nvSpPr>
        <p:spPr>
          <a:xfrm>
            <a:off x="6515100" y="0"/>
            <a:ext cx="5219700" cy="6858000"/>
          </a:xfrm>
          <a:solidFill>
            <a:srgbClr val="FFFF00"/>
          </a:solidFill>
        </p:spPr>
        <p:txBody>
          <a:bodyPr anchor="ctr"/>
          <a:lstStyle>
            <a:lvl1pPr marL="0" indent="0" algn="ctr">
              <a:buNone/>
              <a:defRPr/>
            </a:lvl1pPr>
          </a:lstStyle>
          <a:p>
            <a:r>
              <a:rPr lang="en-US"/>
              <a:t>&lt; Insert Map / Drawing Here &gt; </a:t>
            </a:r>
          </a:p>
        </p:txBody>
      </p:sp>
    </p:spTree>
    <p:extLst>
      <p:ext uri="{BB962C8B-B14F-4D97-AF65-F5344CB8AC3E}">
        <p14:creationId xmlns:p14="http://schemas.microsoft.com/office/powerpoint/2010/main" val="19877200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22" name="Group 21">
            <a:extLst>
              <a:ext uri="{FF2B5EF4-FFF2-40B4-BE49-F238E27FC236}">
                <a16:creationId xmlns:a16="http://schemas.microsoft.com/office/drawing/2014/main" id="{61812D99-9D8E-EABF-16D7-3663A99732D7}"/>
              </a:ext>
            </a:extLst>
          </p:cNvPr>
          <p:cNvGrpSpPr/>
          <p:nvPr userDrawn="1"/>
        </p:nvGrpSpPr>
        <p:grpSpPr>
          <a:xfrm>
            <a:off x="12700000" y="0"/>
            <a:ext cx="1739900" cy="4699000"/>
            <a:chOff x="12700000" y="0"/>
            <a:chExt cx="1920240" cy="5273558"/>
          </a:xfrm>
        </p:grpSpPr>
        <p:sp>
          <p:nvSpPr>
            <p:cNvPr id="23" name="Rectangle 22">
              <a:extLst>
                <a:ext uri="{FF2B5EF4-FFF2-40B4-BE49-F238E27FC236}">
                  <a16:creationId xmlns:a16="http://schemas.microsoft.com/office/drawing/2014/main" id="{C86A7BAC-791B-FBF5-93B7-C973652943A0}"/>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24" name="Rectangle 23">
              <a:extLst>
                <a:ext uri="{FF2B5EF4-FFF2-40B4-BE49-F238E27FC236}">
                  <a16:creationId xmlns:a16="http://schemas.microsoft.com/office/drawing/2014/main" id="{F339B657-B63E-85E2-1BE7-A1D6041778A8}"/>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25" name="Rectangle 24">
              <a:extLst>
                <a:ext uri="{FF2B5EF4-FFF2-40B4-BE49-F238E27FC236}">
                  <a16:creationId xmlns:a16="http://schemas.microsoft.com/office/drawing/2014/main" id="{F71C599C-B60D-DE74-5965-DAA7CB56702B}"/>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26" name="Rectangle 25">
              <a:extLst>
                <a:ext uri="{FF2B5EF4-FFF2-40B4-BE49-F238E27FC236}">
                  <a16:creationId xmlns:a16="http://schemas.microsoft.com/office/drawing/2014/main" id="{EA71911B-A19D-7A89-6B4B-B55E29B95964}"/>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7" name="Rectangle 26">
              <a:extLst>
                <a:ext uri="{FF2B5EF4-FFF2-40B4-BE49-F238E27FC236}">
                  <a16:creationId xmlns:a16="http://schemas.microsoft.com/office/drawing/2014/main" id="{41072755-5BD1-94F0-CBDD-0E6C893CEF76}"/>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8" name="Rectangle 27">
              <a:extLst>
                <a:ext uri="{FF2B5EF4-FFF2-40B4-BE49-F238E27FC236}">
                  <a16:creationId xmlns:a16="http://schemas.microsoft.com/office/drawing/2014/main" id="{F5A95B44-237C-8902-A74D-50AD996D3FAE}"/>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
        <p:nvSpPr>
          <p:cNvPr id="36" name="Rectangle 35">
            <a:extLst>
              <a:ext uri="{FF2B5EF4-FFF2-40B4-BE49-F238E27FC236}">
                <a16:creationId xmlns:a16="http://schemas.microsoft.com/office/drawing/2014/main" id="{32A336D6-B2BF-7B51-D84F-C222FE0E3BD7}"/>
              </a:ext>
            </a:extLst>
          </p:cNvPr>
          <p:cNvSpPr/>
          <p:nvPr userDrawn="1"/>
        </p:nvSpPr>
        <p:spPr>
          <a:xfrm>
            <a:off x="7086600" y="733298"/>
            <a:ext cx="4724400" cy="61247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44">
            <a:extLst>
              <a:ext uri="{FF2B5EF4-FFF2-40B4-BE49-F238E27FC236}">
                <a16:creationId xmlns:a16="http://schemas.microsoft.com/office/drawing/2014/main" id="{31C67BC0-6242-7A29-D20F-2C38059256C9}"/>
              </a:ext>
            </a:extLst>
          </p:cNvPr>
          <p:cNvSpPr>
            <a:spLocks noGrp="1"/>
          </p:cNvSpPr>
          <p:nvPr>
            <p:ph type="pic" sz="quarter" idx="18" hasCustomPrompt="1"/>
          </p:nvPr>
        </p:nvSpPr>
        <p:spPr>
          <a:xfrm>
            <a:off x="9505950" y="73888"/>
            <a:ext cx="2476500" cy="571501"/>
          </a:xfrm>
          <a:noFill/>
        </p:spPr>
        <p:txBody>
          <a:bodyPr anchor="ctr">
            <a:normAutofit/>
          </a:bodyPr>
          <a:lstStyle>
            <a:lvl1pPr marL="0" indent="0" algn="ctr">
              <a:buNone/>
              <a:defRPr sz="1800">
                <a:highlight>
                  <a:srgbClr val="FF0000"/>
                </a:highlight>
              </a:defRPr>
            </a:lvl1pPr>
          </a:lstStyle>
          <a:p>
            <a:r>
              <a:rPr lang="en-US"/>
              <a:t>&lt; Insert Client Logo &gt;</a:t>
            </a:r>
          </a:p>
        </p:txBody>
      </p:sp>
      <p:pic>
        <p:nvPicPr>
          <p:cNvPr id="39" name="Picture 38" descr="A black and white logo&#10;&#10;Description automatically generated">
            <a:extLst>
              <a:ext uri="{FF2B5EF4-FFF2-40B4-BE49-F238E27FC236}">
                <a16:creationId xmlns:a16="http://schemas.microsoft.com/office/drawing/2014/main" id="{13243123-1DEB-44A0-8260-433043B64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6170" y="1525987"/>
            <a:ext cx="1006002" cy="1006002"/>
          </a:xfrm>
          <a:prstGeom prst="rect">
            <a:avLst/>
          </a:prstGeom>
        </p:spPr>
      </p:pic>
      <p:sp>
        <p:nvSpPr>
          <p:cNvPr id="40" name="Title 1">
            <a:extLst>
              <a:ext uri="{FF2B5EF4-FFF2-40B4-BE49-F238E27FC236}">
                <a16:creationId xmlns:a16="http://schemas.microsoft.com/office/drawing/2014/main" id="{531979FA-79ED-EEF6-492F-72F0961A74A3}"/>
              </a:ext>
            </a:extLst>
          </p:cNvPr>
          <p:cNvSpPr>
            <a:spLocks noGrp="1"/>
          </p:cNvSpPr>
          <p:nvPr>
            <p:ph type="ctrTitle" hasCustomPrompt="1"/>
          </p:nvPr>
        </p:nvSpPr>
        <p:spPr>
          <a:xfrm>
            <a:off x="7305405" y="2719915"/>
            <a:ext cx="4335052" cy="2031763"/>
          </a:xfrm>
        </p:spPr>
        <p:txBody>
          <a:bodyPr anchor="b">
            <a:normAutofit/>
          </a:bodyPr>
          <a:lstStyle>
            <a:lvl1pPr algn="l">
              <a:defRPr sz="2800">
                <a:solidFill>
                  <a:schemeClr val="bg1"/>
                </a:solidFill>
                <a:latin typeface="+mn-lt"/>
              </a:defRPr>
            </a:lvl1pPr>
          </a:lstStyle>
          <a:p>
            <a:r>
              <a:rPr lang="en-US"/>
              <a:t>&lt; Insert RFP # &gt; </a:t>
            </a:r>
            <a:br>
              <a:rPr lang="en-US"/>
            </a:br>
            <a:r>
              <a:rPr lang="en-US"/>
              <a:t>&lt; Insert RFP Name &gt;</a:t>
            </a:r>
          </a:p>
        </p:txBody>
      </p:sp>
      <p:cxnSp>
        <p:nvCxnSpPr>
          <p:cNvPr id="41" name="Straight Connector 40">
            <a:extLst>
              <a:ext uri="{FF2B5EF4-FFF2-40B4-BE49-F238E27FC236}">
                <a16:creationId xmlns:a16="http://schemas.microsoft.com/office/drawing/2014/main" id="{98888103-A938-E487-DD0C-F0F26E95F973}"/>
              </a:ext>
            </a:extLst>
          </p:cNvPr>
          <p:cNvCxnSpPr>
            <a:cxnSpLocks/>
          </p:cNvCxnSpPr>
          <p:nvPr userDrawn="1"/>
        </p:nvCxnSpPr>
        <p:spPr>
          <a:xfrm>
            <a:off x="6680095" y="5044474"/>
            <a:ext cx="513090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Picture Placeholder 26">
            <a:extLst>
              <a:ext uri="{FF2B5EF4-FFF2-40B4-BE49-F238E27FC236}">
                <a16:creationId xmlns:a16="http://schemas.microsoft.com/office/drawing/2014/main" id="{3A55B2B5-6A25-794F-BE5F-5DFA872110A1}"/>
              </a:ext>
            </a:extLst>
          </p:cNvPr>
          <p:cNvSpPr>
            <a:spLocks noGrp="1"/>
          </p:cNvSpPr>
          <p:nvPr>
            <p:ph type="pic" sz="quarter" idx="20" hasCustomPrompt="1"/>
          </p:nvPr>
        </p:nvSpPr>
        <p:spPr>
          <a:xfrm>
            <a:off x="0" y="733425"/>
            <a:ext cx="12192000" cy="5362575"/>
          </a:xfrm>
          <a:custGeom>
            <a:avLst/>
            <a:gdLst>
              <a:gd name="connsiteX0" fmla="*/ 11811000 w 12192000"/>
              <a:gd name="connsiteY0" fmla="*/ 0 h 5362575"/>
              <a:gd name="connsiteX1" fmla="*/ 12192000 w 12192000"/>
              <a:gd name="connsiteY1" fmla="*/ 0 h 5362575"/>
              <a:gd name="connsiteX2" fmla="*/ 12192000 w 12192000"/>
              <a:gd name="connsiteY2" fmla="*/ 5362575 h 5362575"/>
              <a:gd name="connsiteX3" fmla="*/ 11811000 w 12192000"/>
              <a:gd name="connsiteY3" fmla="*/ 5362575 h 5362575"/>
              <a:gd name="connsiteX4" fmla="*/ 0 w 12192000"/>
              <a:gd name="connsiteY4" fmla="*/ 0 h 5362575"/>
              <a:gd name="connsiteX5" fmla="*/ 7086600 w 12192000"/>
              <a:gd name="connsiteY5" fmla="*/ 0 h 5362575"/>
              <a:gd name="connsiteX6" fmla="*/ 7086600 w 12192000"/>
              <a:gd name="connsiteY6" fmla="*/ 5362575 h 5362575"/>
              <a:gd name="connsiteX7" fmla="*/ 0 w 12192000"/>
              <a:gd name="connsiteY7" fmla="*/ 5362575 h 536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362575">
                <a:moveTo>
                  <a:pt x="11811000" y="0"/>
                </a:moveTo>
                <a:lnTo>
                  <a:pt x="12192000" y="0"/>
                </a:lnTo>
                <a:lnTo>
                  <a:pt x="12192000" y="5362575"/>
                </a:lnTo>
                <a:lnTo>
                  <a:pt x="11811000" y="5362575"/>
                </a:lnTo>
                <a:close/>
                <a:moveTo>
                  <a:pt x="0" y="0"/>
                </a:moveTo>
                <a:lnTo>
                  <a:pt x="7086600" y="0"/>
                </a:lnTo>
                <a:lnTo>
                  <a:pt x="7086600" y="5362575"/>
                </a:lnTo>
                <a:lnTo>
                  <a:pt x="0" y="5362575"/>
                </a:lnTo>
                <a:close/>
              </a:path>
            </a:pathLst>
          </a:custGeom>
          <a:noFill/>
        </p:spPr>
        <p:txBody>
          <a:bodyPr wrap="square" anchor="ctr">
            <a:noAutofit/>
          </a:bodyPr>
          <a:lstStyle>
            <a:lvl1pPr marL="0" indent="0" algn="ctr">
              <a:buNone/>
              <a:defRPr/>
            </a:lvl1pPr>
          </a:lstStyle>
          <a:p>
            <a:r>
              <a:rPr lang="en-US"/>
              <a:t>&lt; Insert Photo &gt;</a:t>
            </a:r>
          </a:p>
        </p:txBody>
      </p:sp>
      <p:sp>
        <p:nvSpPr>
          <p:cNvPr id="8" name="Text Placeholder 7">
            <a:extLst>
              <a:ext uri="{FF2B5EF4-FFF2-40B4-BE49-F238E27FC236}">
                <a16:creationId xmlns:a16="http://schemas.microsoft.com/office/drawing/2014/main" id="{BEB96911-9099-2D6F-1F04-8366551D0163}"/>
              </a:ext>
            </a:extLst>
          </p:cNvPr>
          <p:cNvSpPr>
            <a:spLocks noGrp="1"/>
          </p:cNvSpPr>
          <p:nvPr>
            <p:ph type="body" sz="quarter" idx="21" hasCustomPrompt="1"/>
          </p:nvPr>
        </p:nvSpPr>
        <p:spPr>
          <a:xfrm>
            <a:off x="558800" y="6124575"/>
            <a:ext cx="2925763" cy="733425"/>
          </a:xfrm>
        </p:spPr>
        <p:txBody>
          <a:bodyPr anchor="ctr">
            <a:normAutofit/>
          </a:bodyPr>
          <a:lstStyle>
            <a:lvl1pPr marL="0" indent="0" algn="ctr">
              <a:buNone/>
              <a:defRPr sz="1800" b="1">
                <a:solidFill>
                  <a:schemeClr val="bg1">
                    <a:lumMod val="65000"/>
                  </a:schemeClr>
                </a:solidFill>
              </a:defRPr>
            </a:lvl1pPr>
          </a:lstStyle>
          <a:p>
            <a:pPr lvl="0"/>
            <a:r>
              <a:rPr lang="en-US"/>
              <a:t>&lt; Insert Date &gt;</a:t>
            </a:r>
          </a:p>
        </p:txBody>
      </p:sp>
      <p:sp>
        <p:nvSpPr>
          <p:cNvPr id="10" name="Text Placeholder 9">
            <a:extLst>
              <a:ext uri="{FF2B5EF4-FFF2-40B4-BE49-F238E27FC236}">
                <a16:creationId xmlns:a16="http://schemas.microsoft.com/office/drawing/2014/main" id="{B45A11BB-45F5-C1F5-078D-E3FEA28ACCC6}"/>
              </a:ext>
            </a:extLst>
          </p:cNvPr>
          <p:cNvSpPr>
            <a:spLocks noGrp="1"/>
          </p:cNvSpPr>
          <p:nvPr>
            <p:ph type="body" sz="quarter" idx="22" hasCustomPrompt="1"/>
          </p:nvPr>
        </p:nvSpPr>
        <p:spPr>
          <a:xfrm>
            <a:off x="7305675" y="5226050"/>
            <a:ext cx="4335463" cy="1512888"/>
          </a:xfrm>
        </p:spPr>
        <p:txBody>
          <a:bodyPr>
            <a:normAutofit/>
          </a:bodyPr>
          <a:lstStyle>
            <a:lvl1pPr marL="0" indent="0">
              <a:buNone/>
              <a:defRPr sz="1800" b="1">
                <a:solidFill>
                  <a:schemeClr val="bg1"/>
                </a:solidFill>
              </a:defRPr>
            </a:lvl1pPr>
          </a:lstStyle>
          <a:p>
            <a:pPr lvl="0"/>
            <a:r>
              <a:rPr lang="en-US"/>
              <a:t>&lt; Speaker Name &gt;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&lt; Speaker Name &gt;</a:t>
            </a:r>
          </a:p>
        </p:txBody>
      </p:sp>
    </p:spTree>
    <p:extLst>
      <p:ext uri="{BB962C8B-B14F-4D97-AF65-F5344CB8AC3E}">
        <p14:creationId xmlns:p14="http://schemas.microsoft.com/office/powerpoint/2010/main" val="24822578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94668E-6A53-F16A-9B1D-568FCB96EA2E}"/>
              </a:ext>
            </a:extLst>
          </p:cNvPr>
          <p:cNvGrpSpPr/>
          <p:nvPr/>
        </p:nvGrpSpPr>
        <p:grpSpPr>
          <a:xfrm>
            <a:off x="12700000" y="0"/>
            <a:ext cx="1739900" cy="4699000"/>
            <a:chOff x="12700000" y="0"/>
            <a:chExt cx="1920240" cy="5273558"/>
          </a:xfrm>
        </p:grpSpPr>
        <p:sp>
          <p:nvSpPr>
            <p:cNvPr id="5" name="Rectangle 4">
              <a:extLst>
                <a:ext uri="{FF2B5EF4-FFF2-40B4-BE49-F238E27FC236}">
                  <a16:creationId xmlns:a16="http://schemas.microsoft.com/office/drawing/2014/main" id="{42F818B5-13B5-E6E0-157B-16A2AF05C166}"/>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6" name="Rectangle 5">
              <a:extLst>
                <a:ext uri="{FF2B5EF4-FFF2-40B4-BE49-F238E27FC236}">
                  <a16:creationId xmlns:a16="http://schemas.microsoft.com/office/drawing/2014/main" id="{9EB7161F-9EC1-924E-BF40-F2963635A856}"/>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7" name="Rectangle 6">
              <a:extLst>
                <a:ext uri="{FF2B5EF4-FFF2-40B4-BE49-F238E27FC236}">
                  <a16:creationId xmlns:a16="http://schemas.microsoft.com/office/drawing/2014/main" id="{BE06746E-DAD5-8F43-5AFB-5DC82565835A}"/>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1" name="Rectangle 10">
              <a:extLst>
                <a:ext uri="{FF2B5EF4-FFF2-40B4-BE49-F238E27FC236}">
                  <a16:creationId xmlns:a16="http://schemas.microsoft.com/office/drawing/2014/main" id="{BFDCE2A8-9786-F16B-212C-5DF58981811A}"/>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3" name="Rectangle 12">
              <a:extLst>
                <a:ext uri="{FF2B5EF4-FFF2-40B4-BE49-F238E27FC236}">
                  <a16:creationId xmlns:a16="http://schemas.microsoft.com/office/drawing/2014/main" id="{ACEE8E31-C1F9-5EE0-E651-68375E60C97E}"/>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4" name="Rectangle 13">
              <a:extLst>
                <a:ext uri="{FF2B5EF4-FFF2-40B4-BE49-F238E27FC236}">
                  <a16:creationId xmlns:a16="http://schemas.microsoft.com/office/drawing/2014/main" id="{47B90434-1558-8060-514E-098A9E0C4313}"/>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5" name="Group 14">
            <a:extLst>
              <a:ext uri="{FF2B5EF4-FFF2-40B4-BE49-F238E27FC236}">
                <a16:creationId xmlns:a16="http://schemas.microsoft.com/office/drawing/2014/main" id="{709B880B-8FBD-8E81-346B-641492F09DBB}"/>
              </a:ext>
            </a:extLst>
          </p:cNvPr>
          <p:cNvGrpSpPr/>
          <p:nvPr userDrawn="1"/>
        </p:nvGrpSpPr>
        <p:grpSpPr>
          <a:xfrm>
            <a:off x="12700000" y="0"/>
            <a:ext cx="1739900" cy="4699000"/>
            <a:chOff x="12700000" y="0"/>
            <a:chExt cx="1920240" cy="5273558"/>
          </a:xfrm>
        </p:grpSpPr>
        <p:sp>
          <p:nvSpPr>
            <p:cNvPr id="16" name="Rectangle 15">
              <a:extLst>
                <a:ext uri="{FF2B5EF4-FFF2-40B4-BE49-F238E27FC236}">
                  <a16:creationId xmlns:a16="http://schemas.microsoft.com/office/drawing/2014/main" id="{E2105482-5238-D014-047A-1B2E522A057F}"/>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7" name="Rectangle 16">
              <a:extLst>
                <a:ext uri="{FF2B5EF4-FFF2-40B4-BE49-F238E27FC236}">
                  <a16:creationId xmlns:a16="http://schemas.microsoft.com/office/drawing/2014/main" id="{B9475077-8A4D-7AA6-FFB0-7362671E91EB}"/>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8" name="Rectangle 17">
              <a:extLst>
                <a:ext uri="{FF2B5EF4-FFF2-40B4-BE49-F238E27FC236}">
                  <a16:creationId xmlns:a16="http://schemas.microsoft.com/office/drawing/2014/main" id="{1D943123-79DC-DE2D-A4E2-6865434AA7C9}"/>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9" name="Rectangle 18">
              <a:extLst>
                <a:ext uri="{FF2B5EF4-FFF2-40B4-BE49-F238E27FC236}">
                  <a16:creationId xmlns:a16="http://schemas.microsoft.com/office/drawing/2014/main" id="{3C3990D4-EF7C-EDCE-8CB2-D0D8111F10E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0" name="Rectangle 19">
              <a:extLst>
                <a:ext uri="{FF2B5EF4-FFF2-40B4-BE49-F238E27FC236}">
                  <a16:creationId xmlns:a16="http://schemas.microsoft.com/office/drawing/2014/main" id="{E9F75FE2-CB76-E4C0-7710-C12F0C676031}"/>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1" name="Rectangle 20">
              <a:extLst>
                <a:ext uri="{FF2B5EF4-FFF2-40B4-BE49-F238E27FC236}">
                  <a16:creationId xmlns:a16="http://schemas.microsoft.com/office/drawing/2014/main" id="{CACE9177-E6A9-CCB1-4D4C-7BD43A68D64C}"/>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22" name="Group 21">
            <a:extLst>
              <a:ext uri="{FF2B5EF4-FFF2-40B4-BE49-F238E27FC236}">
                <a16:creationId xmlns:a16="http://schemas.microsoft.com/office/drawing/2014/main" id="{61812D99-9D8E-EABF-16D7-3663A99732D7}"/>
              </a:ext>
            </a:extLst>
          </p:cNvPr>
          <p:cNvGrpSpPr/>
          <p:nvPr userDrawn="1"/>
        </p:nvGrpSpPr>
        <p:grpSpPr>
          <a:xfrm>
            <a:off x="12700000" y="0"/>
            <a:ext cx="1739900" cy="4699000"/>
            <a:chOff x="12700000" y="0"/>
            <a:chExt cx="1920240" cy="5273558"/>
          </a:xfrm>
        </p:grpSpPr>
        <p:sp>
          <p:nvSpPr>
            <p:cNvPr id="23" name="Rectangle 22">
              <a:extLst>
                <a:ext uri="{FF2B5EF4-FFF2-40B4-BE49-F238E27FC236}">
                  <a16:creationId xmlns:a16="http://schemas.microsoft.com/office/drawing/2014/main" id="{C86A7BAC-791B-FBF5-93B7-C973652943A0}"/>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24" name="Rectangle 23">
              <a:extLst>
                <a:ext uri="{FF2B5EF4-FFF2-40B4-BE49-F238E27FC236}">
                  <a16:creationId xmlns:a16="http://schemas.microsoft.com/office/drawing/2014/main" id="{F339B657-B63E-85E2-1BE7-A1D6041778A8}"/>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25" name="Rectangle 24">
              <a:extLst>
                <a:ext uri="{FF2B5EF4-FFF2-40B4-BE49-F238E27FC236}">
                  <a16:creationId xmlns:a16="http://schemas.microsoft.com/office/drawing/2014/main" id="{F71C599C-B60D-DE74-5965-DAA7CB56702B}"/>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26" name="Rectangle 25">
              <a:extLst>
                <a:ext uri="{FF2B5EF4-FFF2-40B4-BE49-F238E27FC236}">
                  <a16:creationId xmlns:a16="http://schemas.microsoft.com/office/drawing/2014/main" id="{EA71911B-A19D-7A89-6B4B-B55E29B95964}"/>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27" name="Rectangle 26">
              <a:extLst>
                <a:ext uri="{FF2B5EF4-FFF2-40B4-BE49-F238E27FC236}">
                  <a16:creationId xmlns:a16="http://schemas.microsoft.com/office/drawing/2014/main" id="{41072755-5BD1-94F0-CBDD-0E6C893CEF76}"/>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28" name="Rectangle 27">
              <a:extLst>
                <a:ext uri="{FF2B5EF4-FFF2-40B4-BE49-F238E27FC236}">
                  <a16:creationId xmlns:a16="http://schemas.microsoft.com/office/drawing/2014/main" id="{F5A95B44-237C-8902-A74D-50AD996D3FAE}"/>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
        <p:nvSpPr>
          <p:cNvPr id="37" name="Picture Placeholder 44">
            <a:extLst>
              <a:ext uri="{FF2B5EF4-FFF2-40B4-BE49-F238E27FC236}">
                <a16:creationId xmlns:a16="http://schemas.microsoft.com/office/drawing/2014/main" id="{31C67BC0-6242-7A29-D20F-2C38059256C9}"/>
              </a:ext>
            </a:extLst>
          </p:cNvPr>
          <p:cNvSpPr>
            <a:spLocks noGrp="1"/>
          </p:cNvSpPr>
          <p:nvPr>
            <p:ph type="pic" sz="quarter" idx="18" hasCustomPrompt="1"/>
          </p:nvPr>
        </p:nvSpPr>
        <p:spPr>
          <a:xfrm>
            <a:off x="9505950" y="73888"/>
            <a:ext cx="2476500" cy="571501"/>
          </a:xfrm>
          <a:noFill/>
        </p:spPr>
        <p:txBody>
          <a:bodyPr anchor="ctr">
            <a:normAutofit/>
          </a:bodyPr>
          <a:lstStyle>
            <a:lvl1pPr marL="0" indent="0" algn="ctr">
              <a:buNone/>
              <a:defRPr sz="1800">
                <a:highlight>
                  <a:srgbClr val="FF0000"/>
                </a:highlight>
              </a:defRPr>
            </a:lvl1pPr>
          </a:lstStyle>
          <a:p>
            <a:r>
              <a:rPr lang="en-US"/>
              <a:t>&lt; Insert Client Logo &gt;</a:t>
            </a:r>
          </a:p>
        </p:txBody>
      </p:sp>
      <p:sp>
        <p:nvSpPr>
          <p:cNvPr id="38" name="Text Placeholder 11">
            <a:extLst>
              <a:ext uri="{FF2B5EF4-FFF2-40B4-BE49-F238E27FC236}">
                <a16:creationId xmlns:a16="http://schemas.microsoft.com/office/drawing/2014/main" id="{6D7CF17E-D12C-A20F-F712-F6B107BB9247}"/>
              </a:ext>
            </a:extLst>
          </p:cNvPr>
          <p:cNvSpPr>
            <a:spLocks noGrp="1"/>
          </p:cNvSpPr>
          <p:nvPr>
            <p:ph type="body" sz="quarter" idx="17" hasCustomPrompt="1"/>
          </p:nvPr>
        </p:nvSpPr>
        <p:spPr>
          <a:xfrm>
            <a:off x="381000" y="0"/>
            <a:ext cx="3234698" cy="733426"/>
          </a:xfrm>
        </p:spPr>
        <p:txBody>
          <a:bodyPr anchor="ctr">
            <a:normAutofit/>
          </a:bodyPr>
          <a:lstStyle>
            <a:lvl1pPr marL="0" indent="0" algn="ctr">
              <a:buNone/>
              <a:defRPr sz="1600" b="1">
                <a:solidFill>
                  <a:schemeClr val="bg1">
                    <a:lumMod val="6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Insert Date &gt;</a:t>
            </a:r>
          </a:p>
        </p:txBody>
      </p:sp>
      <p:pic>
        <p:nvPicPr>
          <p:cNvPr id="39" name="Picture 38" descr="A black and white logo&#10;&#10;Description automatically generated">
            <a:extLst>
              <a:ext uri="{FF2B5EF4-FFF2-40B4-BE49-F238E27FC236}">
                <a16:creationId xmlns:a16="http://schemas.microsoft.com/office/drawing/2014/main" id="{13243123-1DEB-44A0-8260-433043B64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6170" y="1525987"/>
            <a:ext cx="1006002" cy="1006002"/>
          </a:xfrm>
          <a:prstGeom prst="rect">
            <a:avLst/>
          </a:prstGeom>
        </p:spPr>
      </p:pic>
      <p:cxnSp>
        <p:nvCxnSpPr>
          <p:cNvPr id="41" name="Straight Connector 40">
            <a:extLst>
              <a:ext uri="{FF2B5EF4-FFF2-40B4-BE49-F238E27FC236}">
                <a16:creationId xmlns:a16="http://schemas.microsoft.com/office/drawing/2014/main" id="{98888103-A938-E487-DD0C-F0F26E95F973}"/>
              </a:ext>
            </a:extLst>
          </p:cNvPr>
          <p:cNvCxnSpPr>
            <a:cxnSpLocks/>
          </p:cNvCxnSpPr>
          <p:nvPr userDrawn="1"/>
        </p:nvCxnSpPr>
        <p:spPr>
          <a:xfrm>
            <a:off x="6680095" y="5044474"/>
            <a:ext cx="5130905"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32A336D6-B2BF-7B51-D84F-C222FE0E3BD7}"/>
              </a:ext>
            </a:extLst>
          </p:cNvPr>
          <p:cNvSpPr/>
          <p:nvPr userDrawn="1"/>
        </p:nvSpPr>
        <p:spPr>
          <a:xfrm>
            <a:off x="381000" y="4699000"/>
            <a:ext cx="11430000" cy="1803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531979FA-79ED-EEF6-492F-72F0961A74A3}"/>
              </a:ext>
            </a:extLst>
          </p:cNvPr>
          <p:cNvSpPr>
            <a:spLocks noGrp="1"/>
          </p:cNvSpPr>
          <p:nvPr>
            <p:ph type="ctrTitle" hasCustomPrompt="1"/>
          </p:nvPr>
        </p:nvSpPr>
        <p:spPr>
          <a:xfrm>
            <a:off x="828404" y="4699000"/>
            <a:ext cx="8677546" cy="1792287"/>
          </a:xfrm>
        </p:spPr>
        <p:txBody>
          <a:bodyPr anchor="ctr">
            <a:normAutofit/>
          </a:bodyPr>
          <a:lstStyle>
            <a:lvl1pPr algn="l">
              <a:defRPr sz="2800">
                <a:solidFill>
                  <a:schemeClr val="bg1"/>
                </a:solidFill>
                <a:latin typeface="+mn-lt"/>
              </a:defRPr>
            </a:lvl1pPr>
          </a:lstStyle>
          <a:p>
            <a:r>
              <a:rPr lang="en-US"/>
              <a:t>&lt; Insert RFP # &gt; </a:t>
            </a:r>
            <a:br>
              <a:rPr lang="en-US"/>
            </a:br>
            <a:r>
              <a:rPr lang="en-US"/>
              <a:t>&lt; Insert RFP Name &gt;</a:t>
            </a:r>
          </a:p>
        </p:txBody>
      </p:sp>
      <p:pic>
        <p:nvPicPr>
          <p:cNvPr id="2" name="Picture 1" descr="A black and white logo&#10;&#10;Description automatically generated">
            <a:extLst>
              <a:ext uri="{FF2B5EF4-FFF2-40B4-BE49-F238E27FC236}">
                <a16:creationId xmlns:a16="http://schemas.microsoft.com/office/drawing/2014/main" id="{368544B1-1812-E82E-AE4D-2B62D9945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8100" y="4959837"/>
            <a:ext cx="1287699" cy="1287699"/>
          </a:xfrm>
          <a:prstGeom prst="rect">
            <a:avLst/>
          </a:prstGeom>
        </p:spPr>
      </p:pic>
      <p:sp>
        <p:nvSpPr>
          <p:cNvPr id="10" name="Picture Placeholder 9">
            <a:extLst>
              <a:ext uri="{FF2B5EF4-FFF2-40B4-BE49-F238E27FC236}">
                <a16:creationId xmlns:a16="http://schemas.microsoft.com/office/drawing/2014/main" id="{1E4F52A5-C86B-CD01-B485-C78C91BC4239}"/>
              </a:ext>
            </a:extLst>
          </p:cNvPr>
          <p:cNvSpPr>
            <a:spLocks noGrp="1"/>
          </p:cNvSpPr>
          <p:nvPr>
            <p:ph type="pic" sz="quarter" idx="21"/>
          </p:nvPr>
        </p:nvSpPr>
        <p:spPr>
          <a:xfrm>
            <a:off x="0" y="733425"/>
            <a:ext cx="12192000" cy="5391150"/>
          </a:xfrm>
          <a:custGeom>
            <a:avLst/>
            <a:gdLst>
              <a:gd name="connsiteX0" fmla="*/ 0 w 12192000"/>
              <a:gd name="connsiteY0" fmla="*/ 0 h 5391150"/>
              <a:gd name="connsiteX1" fmla="*/ 12192000 w 12192000"/>
              <a:gd name="connsiteY1" fmla="*/ 0 h 5391150"/>
              <a:gd name="connsiteX2" fmla="*/ 12192000 w 12192000"/>
              <a:gd name="connsiteY2" fmla="*/ 5391150 h 5391150"/>
              <a:gd name="connsiteX3" fmla="*/ 11811000 w 12192000"/>
              <a:gd name="connsiteY3" fmla="*/ 5391150 h 5391150"/>
              <a:gd name="connsiteX4" fmla="*/ 11811000 w 12192000"/>
              <a:gd name="connsiteY4" fmla="*/ 3965575 h 5391150"/>
              <a:gd name="connsiteX5" fmla="*/ 381000 w 12192000"/>
              <a:gd name="connsiteY5" fmla="*/ 3965575 h 5391150"/>
              <a:gd name="connsiteX6" fmla="*/ 381000 w 12192000"/>
              <a:gd name="connsiteY6" fmla="*/ 5391150 h 5391150"/>
              <a:gd name="connsiteX7" fmla="*/ 0 w 12192000"/>
              <a:gd name="connsiteY7" fmla="*/ 5391150 h 539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391150">
                <a:moveTo>
                  <a:pt x="0" y="0"/>
                </a:moveTo>
                <a:lnTo>
                  <a:pt x="12192000" y="0"/>
                </a:lnTo>
                <a:lnTo>
                  <a:pt x="12192000" y="5391150"/>
                </a:lnTo>
                <a:lnTo>
                  <a:pt x="11811000" y="5391150"/>
                </a:lnTo>
                <a:lnTo>
                  <a:pt x="11811000" y="3965575"/>
                </a:lnTo>
                <a:lnTo>
                  <a:pt x="381000" y="3965575"/>
                </a:lnTo>
                <a:lnTo>
                  <a:pt x="381000" y="5391150"/>
                </a:lnTo>
                <a:lnTo>
                  <a:pt x="0" y="5391150"/>
                </a:lnTo>
                <a:close/>
              </a:path>
            </a:pathLst>
          </a:custGeom>
          <a:noFill/>
        </p:spPr>
        <p:txBody>
          <a:bodyPr wrap="square">
            <a:noAutofit/>
          </a:bodyPr>
          <a:lstStyle/>
          <a:p>
            <a:r>
              <a:rPr lang="en-US"/>
              <a:t>Click icon to add picture</a:t>
            </a:r>
          </a:p>
        </p:txBody>
      </p:sp>
    </p:spTree>
    <p:extLst>
      <p:ext uri="{BB962C8B-B14F-4D97-AF65-F5344CB8AC3E}">
        <p14:creationId xmlns:p14="http://schemas.microsoft.com/office/powerpoint/2010/main" val="10480299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solidFill>
          <a:srgbClr val="782F4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E9E274-AC26-7E53-1932-6E94EF5B8BF3}"/>
              </a:ext>
            </a:extLst>
          </p:cNvPr>
          <p:cNvSpPr/>
          <p:nvPr userDrawn="1"/>
        </p:nvSpPr>
        <p:spPr>
          <a:xfrm>
            <a:off x="7054848" y="2842733"/>
            <a:ext cx="5619751" cy="1313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2 </a:t>
            </a:r>
            <a:r>
              <a:rPr lang="en-US" sz="6000" b="1">
                <a:solidFill>
                  <a:schemeClr val="accent1">
                    <a:lumMod val="75000"/>
                  </a:schemeClr>
                </a:solidFill>
              </a:rPr>
              <a:t>1</a:t>
            </a:r>
            <a:endParaRPr lang="en-US" sz="8800" b="1">
              <a:solidFill>
                <a:schemeClr val="accent1">
                  <a:lumMod val="75000"/>
                </a:schemeClr>
              </a:solidFill>
            </a:endParaRPr>
          </a:p>
        </p:txBody>
      </p:sp>
      <p:sp>
        <p:nvSpPr>
          <p:cNvPr id="9" name="Rectangle 8">
            <a:extLst>
              <a:ext uri="{FF2B5EF4-FFF2-40B4-BE49-F238E27FC236}">
                <a16:creationId xmlns:a16="http://schemas.microsoft.com/office/drawing/2014/main" id="{8B1FA77D-CDB2-469C-FF2F-0CBCC8FB0A70}"/>
              </a:ext>
            </a:extLst>
          </p:cNvPr>
          <p:cNvSpPr/>
          <p:nvPr userDrawn="1"/>
        </p:nvSpPr>
        <p:spPr>
          <a:xfrm>
            <a:off x="7054848" y="4695837"/>
            <a:ext cx="5619751" cy="1313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3 </a:t>
            </a:r>
            <a:r>
              <a:rPr lang="en-US" sz="6000" b="1">
                <a:solidFill>
                  <a:schemeClr val="accent1">
                    <a:lumMod val="75000"/>
                  </a:schemeClr>
                </a:solidFill>
              </a:rPr>
              <a:t>1</a:t>
            </a:r>
            <a:endParaRPr lang="en-US" sz="8800" b="1">
              <a:solidFill>
                <a:schemeClr val="accent1">
                  <a:lumMod val="75000"/>
                </a:schemeClr>
              </a:solidFill>
            </a:endParaRPr>
          </a:p>
        </p:txBody>
      </p:sp>
      <p:sp>
        <p:nvSpPr>
          <p:cNvPr id="11" name="Rectangle 10">
            <a:extLst>
              <a:ext uri="{FF2B5EF4-FFF2-40B4-BE49-F238E27FC236}">
                <a16:creationId xmlns:a16="http://schemas.microsoft.com/office/drawing/2014/main" id="{8617A66B-91A9-B9C5-576D-54244C1F092B}"/>
              </a:ext>
            </a:extLst>
          </p:cNvPr>
          <p:cNvSpPr/>
          <p:nvPr userDrawn="1"/>
        </p:nvSpPr>
        <p:spPr>
          <a:xfrm>
            <a:off x="7054848" y="977503"/>
            <a:ext cx="5619751" cy="1313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1 </a:t>
            </a:r>
            <a:r>
              <a:rPr lang="en-US" sz="6000" b="1">
                <a:solidFill>
                  <a:schemeClr val="accent1">
                    <a:lumMod val="75000"/>
                  </a:schemeClr>
                </a:solidFill>
              </a:rPr>
              <a:t>1</a:t>
            </a:r>
            <a:endParaRPr lang="en-US" sz="8800" b="1">
              <a:solidFill>
                <a:schemeClr val="accent1">
                  <a:lumMod val="75000"/>
                </a:schemeClr>
              </a:solidFill>
            </a:endParaRPr>
          </a:p>
        </p:txBody>
      </p:sp>
      <p:sp>
        <p:nvSpPr>
          <p:cNvPr id="12" name="Picture Placeholder 4">
            <a:extLst>
              <a:ext uri="{FF2B5EF4-FFF2-40B4-BE49-F238E27FC236}">
                <a16:creationId xmlns:a16="http://schemas.microsoft.com/office/drawing/2014/main" id="{7C003B03-91C7-C4C7-EBEF-B1A7F48BD587}"/>
              </a:ext>
            </a:extLst>
          </p:cNvPr>
          <p:cNvSpPr>
            <a:spLocks noGrp="1"/>
          </p:cNvSpPr>
          <p:nvPr>
            <p:ph type="pic" sz="quarter" idx="10" hasCustomPrompt="1"/>
          </p:nvPr>
        </p:nvSpPr>
        <p:spPr>
          <a:xfrm>
            <a:off x="5505450" y="977503"/>
            <a:ext cx="1358899" cy="1262062"/>
          </a:xfrm>
          <a:prstGeom prst="rect">
            <a:avLst/>
          </a:prstGeom>
        </p:spPr>
        <p:txBody>
          <a:bodyPr anchor="ctr">
            <a:normAutofit/>
          </a:bodyPr>
          <a:lstStyle>
            <a:lvl1pPr marL="0" indent="0" algn="ctr">
              <a:buNone/>
              <a:defRPr sz="2000">
                <a:highlight>
                  <a:srgbClr val="FF0000"/>
                </a:highlight>
              </a:defRPr>
            </a:lvl1pPr>
          </a:lstStyle>
          <a:p>
            <a:r>
              <a:rPr lang="en-US"/>
              <a:t>&lt; Insert Icon &gt;</a:t>
            </a:r>
          </a:p>
        </p:txBody>
      </p:sp>
      <p:sp>
        <p:nvSpPr>
          <p:cNvPr id="13" name="Title 1">
            <a:extLst>
              <a:ext uri="{FF2B5EF4-FFF2-40B4-BE49-F238E27FC236}">
                <a16:creationId xmlns:a16="http://schemas.microsoft.com/office/drawing/2014/main" id="{C051DE26-0D43-2F41-F676-5369C44D7640}"/>
              </a:ext>
            </a:extLst>
          </p:cNvPr>
          <p:cNvSpPr>
            <a:spLocks noGrp="1"/>
          </p:cNvSpPr>
          <p:nvPr>
            <p:ph type="title" hasCustomPrompt="1"/>
          </p:nvPr>
        </p:nvSpPr>
        <p:spPr>
          <a:xfrm>
            <a:off x="838200" y="365125"/>
            <a:ext cx="4102100" cy="6149975"/>
          </a:xfrm>
        </p:spPr>
        <p:txBody>
          <a:bodyPr/>
          <a:lstStyle>
            <a:lvl1pPr>
              <a:defRPr>
                <a:solidFill>
                  <a:schemeClr val="bg1"/>
                </a:solidFill>
              </a:defRPr>
            </a:lvl1pPr>
          </a:lstStyle>
          <a:p>
            <a:r>
              <a:rPr lang="en-US"/>
              <a:t>&lt; Over the next 45 minutes, </a:t>
            </a:r>
            <a:br>
              <a:rPr lang="en-US"/>
            </a:br>
            <a:r>
              <a:rPr lang="en-US"/>
              <a:t>we’ll cover: &gt;</a:t>
            </a:r>
          </a:p>
        </p:txBody>
      </p:sp>
      <p:sp>
        <p:nvSpPr>
          <p:cNvPr id="14" name="Text Placeholder 6">
            <a:extLst>
              <a:ext uri="{FF2B5EF4-FFF2-40B4-BE49-F238E27FC236}">
                <a16:creationId xmlns:a16="http://schemas.microsoft.com/office/drawing/2014/main" id="{BCB2B92A-3A7F-680A-6B5E-93A959334FD1}"/>
              </a:ext>
            </a:extLst>
          </p:cNvPr>
          <p:cNvSpPr>
            <a:spLocks noGrp="1"/>
          </p:cNvSpPr>
          <p:nvPr>
            <p:ph type="body" sz="quarter" idx="11" hasCustomPrompt="1"/>
          </p:nvPr>
        </p:nvSpPr>
        <p:spPr>
          <a:xfrm>
            <a:off x="7264400" y="977503"/>
            <a:ext cx="3911600" cy="1262062"/>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Name &gt; </a:t>
            </a:r>
          </a:p>
        </p:txBody>
      </p:sp>
      <p:sp>
        <p:nvSpPr>
          <p:cNvPr id="15" name="Picture Placeholder 4">
            <a:extLst>
              <a:ext uri="{FF2B5EF4-FFF2-40B4-BE49-F238E27FC236}">
                <a16:creationId xmlns:a16="http://schemas.microsoft.com/office/drawing/2014/main" id="{FD47C830-D173-0774-5D34-0DD0B1038590}"/>
              </a:ext>
            </a:extLst>
          </p:cNvPr>
          <p:cNvSpPr>
            <a:spLocks noGrp="1"/>
          </p:cNvSpPr>
          <p:nvPr>
            <p:ph type="pic" sz="quarter" idx="12" hasCustomPrompt="1"/>
          </p:nvPr>
        </p:nvSpPr>
        <p:spPr>
          <a:xfrm>
            <a:off x="5505450" y="2881744"/>
            <a:ext cx="1358899" cy="1262062"/>
          </a:xfrm>
          <a:prstGeom prst="rect">
            <a:avLst/>
          </a:prstGeom>
        </p:spPr>
        <p:txBody>
          <a:bodyPr anchor="ctr">
            <a:normAutofit/>
          </a:bodyPr>
          <a:lstStyle>
            <a:lvl1pPr marL="0" indent="0" algn="ctr">
              <a:buNone/>
              <a:defRPr sz="2000">
                <a:highlight>
                  <a:srgbClr val="FF0000"/>
                </a:highlight>
              </a:defRPr>
            </a:lvl1pPr>
          </a:lstStyle>
          <a:p>
            <a:r>
              <a:rPr lang="en-US"/>
              <a:t>Select Frame &gt; Insert &gt; Icon </a:t>
            </a:r>
          </a:p>
        </p:txBody>
      </p:sp>
      <p:sp>
        <p:nvSpPr>
          <p:cNvPr id="16" name="Picture Placeholder 4">
            <a:extLst>
              <a:ext uri="{FF2B5EF4-FFF2-40B4-BE49-F238E27FC236}">
                <a16:creationId xmlns:a16="http://schemas.microsoft.com/office/drawing/2014/main" id="{FC0F8814-8200-71B9-8421-1730B2683CF8}"/>
              </a:ext>
            </a:extLst>
          </p:cNvPr>
          <p:cNvSpPr>
            <a:spLocks noGrp="1"/>
          </p:cNvSpPr>
          <p:nvPr>
            <p:ph type="pic" sz="quarter" idx="14" hasCustomPrompt="1"/>
          </p:nvPr>
        </p:nvSpPr>
        <p:spPr>
          <a:xfrm>
            <a:off x="5505450" y="4734561"/>
            <a:ext cx="1358899" cy="1262062"/>
          </a:xfrm>
          <a:prstGeom prst="rect">
            <a:avLst/>
          </a:prstGeom>
        </p:spPr>
        <p:txBody>
          <a:bodyPr anchor="ctr">
            <a:normAutofit/>
          </a:bodyPr>
          <a:lstStyle>
            <a:lvl1pPr marL="0" indent="0" algn="ctr">
              <a:buNone/>
              <a:defRPr sz="2000">
                <a:highlight>
                  <a:srgbClr val="FF0000"/>
                </a:highlight>
              </a:defRPr>
            </a:lvl1pPr>
          </a:lstStyle>
          <a:p>
            <a:r>
              <a:rPr lang="en-US"/>
              <a:t>&lt; Insert Icon &gt;</a:t>
            </a:r>
          </a:p>
        </p:txBody>
      </p:sp>
      <p:sp>
        <p:nvSpPr>
          <p:cNvPr id="18" name="Text Placeholder 12">
            <a:extLst>
              <a:ext uri="{FF2B5EF4-FFF2-40B4-BE49-F238E27FC236}">
                <a16:creationId xmlns:a16="http://schemas.microsoft.com/office/drawing/2014/main" id="{0A1B122F-3B2B-7982-A383-DE64D47FBFFE}"/>
              </a:ext>
            </a:extLst>
          </p:cNvPr>
          <p:cNvSpPr>
            <a:spLocks noGrp="1"/>
          </p:cNvSpPr>
          <p:nvPr>
            <p:ph type="body" sz="quarter" idx="18" hasCustomPrompt="1"/>
          </p:nvPr>
        </p:nvSpPr>
        <p:spPr>
          <a:xfrm>
            <a:off x="5270500" y="101070"/>
            <a:ext cx="6921500" cy="630450"/>
          </a:xfrm>
          <a:solidFill>
            <a:schemeClr val="accent1">
              <a:alpha val="80000"/>
            </a:schemeClr>
          </a:solidFill>
        </p:spPr>
        <p:txBody>
          <a:bodyPr anchor="t">
            <a:normAutofit/>
          </a:bodyPr>
          <a:lstStyle>
            <a:lvl1pPr marL="0" indent="0" algn="ctr">
              <a:buNone/>
              <a:defRPr sz="1100">
                <a:solidFill>
                  <a:schemeClr val="bg1">
                    <a:lumMod val="85000"/>
                  </a:schemeClr>
                </a:solidFill>
              </a:defRPr>
            </a:lvl1pPr>
          </a:lstStyle>
          <a:p>
            <a:pPr lvl="0"/>
            <a:r>
              <a:rPr lang="en-US"/>
              <a:t>This agenda slide can also be used as a divider slide. </a:t>
            </a:r>
          </a:p>
          <a:p>
            <a:pPr lvl="0"/>
            <a:r>
              <a:rPr lang="en-US"/>
              <a:t>If used as a divider slide, adjust this box to cover sections not being presented. </a:t>
            </a:r>
          </a:p>
        </p:txBody>
      </p:sp>
      <p:sp>
        <p:nvSpPr>
          <p:cNvPr id="19" name="Text Placeholder 6">
            <a:extLst>
              <a:ext uri="{FF2B5EF4-FFF2-40B4-BE49-F238E27FC236}">
                <a16:creationId xmlns:a16="http://schemas.microsoft.com/office/drawing/2014/main" id="{86322C6D-53B3-39CF-9074-300B148A520B}"/>
              </a:ext>
            </a:extLst>
          </p:cNvPr>
          <p:cNvSpPr>
            <a:spLocks noGrp="1"/>
          </p:cNvSpPr>
          <p:nvPr>
            <p:ph type="body" sz="quarter" idx="19" hasCustomPrompt="1"/>
          </p:nvPr>
        </p:nvSpPr>
        <p:spPr>
          <a:xfrm>
            <a:off x="7264400" y="2855720"/>
            <a:ext cx="3911600" cy="1262062"/>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Name &gt; </a:t>
            </a:r>
          </a:p>
        </p:txBody>
      </p:sp>
      <p:sp>
        <p:nvSpPr>
          <p:cNvPr id="20" name="Text Placeholder 6">
            <a:extLst>
              <a:ext uri="{FF2B5EF4-FFF2-40B4-BE49-F238E27FC236}">
                <a16:creationId xmlns:a16="http://schemas.microsoft.com/office/drawing/2014/main" id="{A5CF12DE-E105-106F-2D1B-0BA3AD67538C}"/>
              </a:ext>
            </a:extLst>
          </p:cNvPr>
          <p:cNvSpPr>
            <a:spLocks noGrp="1"/>
          </p:cNvSpPr>
          <p:nvPr>
            <p:ph type="body" sz="quarter" idx="20" hasCustomPrompt="1"/>
          </p:nvPr>
        </p:nvSpPr>
        <p:spPr>
          <a:xfrm>
            <a:off x="7264400" y="4715563"/>
            <a:ext cx="3911600" cy="1262062"/>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Name &gt; </a:t>
            </a:r>
          </a:p>
        </p:txBody>
      </p:sp>
    </p:spTree>
    <p:extLst>
      <p:ext uri="{BB962C8B-B14F-4D97-AF65-F5344CB8AC3E}">
        <p14:creationId xmlns:p14="http://schemas.microsoft.com/office/powerpoint/2010/main" val="15917385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rgbClr val="782F4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E9E274-AC26-7E53-1932-6E94EF5B8BF3}"/>
              </a:ext>
            </a:extLst>
          </p:cNvPr>
          <p:cNvSpPr/>
          <p:nvPr userDrawn="1"/>
        </p:nvSpPr>
        <p:spPr>
          <a:xfrm>
            <a:off x="7054848" y="1875514"/>
            <a:ext cx="5619751" cy="1313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2 </a:t>
            </a:r>
            <a:r>
              <a:rPr lang="en-US" sz="6000" b="1">
                <a:solidFill>
                  <a:schemeClr val="accent1">
                    <a:lumMod val="75000"/>
                  </a:schemeClr>
                </a:solidFill>
              </a:rPr>
              <a:t>1</a:t>
            </a:r>
            <a:endParaRPr lang="en-US" sz="8800" b="1">
              <a:solidFill>
                <a:schemeClr val="accent1">
                  <a:lumMod val="75000"/>
                </a:schemeClr>
              </a:solidFill>
            </a:endParaRPr>
          </a:p>
        </p:txBody>
      </p:sp>
      <p:sp>
        <p:nvSpPr>
          <p:cNvPr id="9" name="Rectangle 8">
            <a:extLst>
              <a:ext uri="{FF2B5EF4-FFF2-40B4-BE49-F238E27FC236}">
                <a16:creationId xmlns:a16="http://schemas.microsoft.com/office/drawing/2014/main" id="{8B1FA77D-CDB2-469C-FF2F-0CBCC8FB0A70}"/>
              </a:ext>
            </a:extLst>
          </p:cNvPr>
          <p:cNvSpPr/>
          <p:nvPr userDrawn="1"/>
        </p:nvSpPr>
        <p:spPr>
          <a:xfrm>
            <a:off x="7054848" y="3415677"/>
            <a:ext cx="5619751" cy="1313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3 </a:t>
            </a:r>
            <a:r>
              <a:rPr lang="en-US" sz="6000" b="1">
                <a:solidFill>
                  <a:schemeClr val="accent1">
                    <a:lumMod val="75000"/>
                  </a:schemeClr>
                </a:solidFill>
              </a:rPr>
              <a:t>1</a:t>
            </a:r>
            <a:endParaRPr lang="en-US" sz="8800" b="1">
              <a:solidFill>
                <a:schemeClr val="accent1">
                  <a:lumMod val="75000"/>
                </a:schemeClr>
              </a:solidFill>
            </a:endParaRPr>
          </a:p>
        </p:txBody>
      </p:sp>
      <p:sp>
        <p:nvSpPr>
          <p:cNvPr id="10" name="Rectangle 9">
            <a:extLst>
              <a:ext uri="{FF2B5EF4-FFF2-40B4-BE49-F238E27FC236}">
                <a16:creationId xmlns:a16="http://schemas.microsoft.com/office/drawing/2014/main" id="{AF6FAB30-0FB5-8066-5144-A4C4DB3C35EE}"/>
              </a:ext>
            </a:extLst>
          </p:cNvPr>
          <p:cNvSpPr/>
          <p:nvPr userDrawn="1"/>
        </p:nvSpPr>
        <p:spPr>
          <a:xfrm>
            <a:off x="7054848" y="4967030"/>
            <a:ext cx="5619751" cy="1313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4 </a:t>
            </a:r>
            <a:r>
              <a:rPr lang="en-US" sz="6000" b="1">
                <a:solidFill>
                  <a:schemeClr val="accent1">
                    <a:lumMod val="75000"/>
                  </a:schemeClr>
                </a:solidFill>
              </a:rPr>
              <a:t>1</a:t>
            </a:r>
            <a:endParaRPr lang="en-US" sz="8800" b="1">
              <a:solidFill>
                <a:schemeClr val="accent1">
                  <a:lumMod val="75000"/>
                </a:schemeClr>
              </a:solidFill>
            </a:endParaRPr>
          </a:p>
        </p:txBody>
      </p:sp>
      <p:sp>
        <p:nvSpPr>
          <p:cNvPr id="11" name="Rectangle 10">
            <a:extLst>
              <a:ext uri="{FF2B5EF4-FFF2-40B4-BE49-F238E27FC236}">
                <a16:creationId xmlns:a16="http://schemas.microsoft.com/office/drawing/2014/main" id="{8617A66B-91A9-B9C5-576D-54244C1F092B}"/>
              </a:ext>
            </a:extLst>
          </p:cNvPr>
          <p:cNvSpPr/>
          <p:nvPr userDrawn="1"/>
        </p:nvSpPr>
        <p:spPr>
          <a:xfrm>
            <a:off x="7054848" y="365125"/>
            <a:ext cx="5619751" cy="1313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1 </a:t>
            </a:r>
            <a:r>
              <a:rPr lang="en-US" sz="6000" b="1">
                <a:solidFill>
                  <a:schemeClr val="accent1">
                    <a:lumMod val="75000"/>
                  </a:schemeClr>
                </a:solidFill>
              </a:rPr>
              <a:t>1</a:t>
            </a:r>
            <a:endParaRPr lang="en-US" sz="8800" b="1">
              <a:solidFill>
                <a:schemeClr val="accent1">
                  <a:lumMod val="75000"/>
                </a:schemeClr>
              </a:solidFill>
            </a:endParaRPr>
          </a:p>
        </p:txBody>
      </p:sp>
      <p:sp>
        <p:nvSpPr>
          <p:cNvPr id="12" name="Picture Placeholder 4">
            <a:extLst>
              <a:ext uri="{FF2B5EF4-FFF2-40B4-BE49-F238E27FC236}">
                <a16:creationId xmlns:a16="http://schemas.microsoft.com/office/drawing/2014/main" id="{7C003B03-91C7-C4C7-EBEF-B1A7F48BD587}"/>
              </a:ext>
            </a:extLst>
          </p:cNvPr>
          <p:cNvSpPr>
            <a:spLocks noGrp="1"/>
          </p:cNvSpPr>
          <p:nvPr>
            <p:ph type="pic" sz="quarter" idx="10" hasCustomPrompt="1"/>
          </p:nvPr>
        </p:nvSpPr>
        <p:spPr>
          <a:xfrm>
            <a:off x="5505450" y="365125"/>
            <a:ext cx="1358899" cy="1262062"/>
          </a:xfrm>
          <a:prstGeom prst="rect">
            <a:avLst/>
          </a:prstGeom>
        </p:spPr>
        <p:txBody>
          <a:bodyPr anchor="ctr">
            <a:normAutofit/>
          </a:bodyPr>
          <a:lstStyle>
            <a:lvl1pPr marL="0" indent="0" algn="ctr">
              <a:buNone/>
              <a:defRPr sz="2000">
                <a:highlight>
                  <a:srgbClr val="FF0000"/>
                </a:highlight>
              </a:defRPr>
            </a:lvl1pPr>
          </a:lstStyle>
          <a:p>
            <a:r>
              <a:rPr lang="en-US"/>
              <a:t>&lt; Insert Icon &gt;</a:t>
            </a:r>
          </a:p>
        </p:txBody>
      </p:sp>
      <p:sp>
        <p:nvSpPr>
          <p:cNvPr id="13" name="Title 1">
            <a:extLst>
              <a:ext uri="{FF2B5EF4-FFF2-40B4-BE49-F238E27FC236}">
                <a16:creationId xmlns:a16="http://schemas.microsoft.com/office/drawing/2014/main" id="{C051DE26-0D43-2F41-F676-5369C44D7640}"/>
              </a:ext>
            </a:extLst>
          </p:cNvPr>
          <p:cNvSpPr>
            <a:spLocks noGrp="1"/>
          </p:cNvSpPr>
          <p:nvPr>
            <p:ph type="title" hasCustomPrompt="1"/>
          </p:nvPr>
        </p:nvSpPr>
        <p:spPr>
          <a:xfrm>
            <a:off x="838200" y="365125"/>
            <a:ext cx="4102100" cy="6149975"/>
          </a:xfrm>
        </p:spPr>
        <p:txBody>
          <a:bodyPr/>
          <a:lstStyle>
            <a:lvl1pPr>
              <a:defRPr>
                <a:solidFill>
                  <a:schemeClr val="bg1"/>
                </a:solidFill>
              </a:defRPr>
            </a:lvl1pPr>
          </a:lstStyle>
          <a:p>
            <a:r>
              <a:rPr lang="en-US"/>
              <a:t>&lt; Over the next 45 minutes, </a:t>
            </a:r>
            <a:br>
              <a:rPr lang="en-US"/>
            </a:br>
            <a:r>
              <a:rPr lang="en-US"/>
              <a:t>we’ll cover: &gt;</a:t>
            </a:r>
          </a:p>
        </p:txBody>
      </p:sp>
      <p:sp>
        <p:nvSpPr>
          <p:cNvPr id="14" name="Text Placeholder 6">
            <a:extLst>
              <a:ext uri="{FF2B5EF4-FFF2-40B4-BE49-F238E27FC236}">
                <a16:creationId xmlns:a16="http://schemas.microsoft.com/office/drawing/2014/main" id="{BCB2B92A-3A7F-680A-6B5E-93A959334FD1}"/>
              </a:ext>
            </a:extLst>
          </p:cNvPr>
          <p:cNvSpPr>
            <a:spLocks noGrp="1"/>
          </p:cNvSpPr>
          <p:nvPr>
            <p:ph type="body" sz="quarter" idx="11" hasCustomPrompt="1"/>
          </p:nvPr>
        </p:nvSpPr>
        <p:spPr>
          <a:xfrm>
            <a:off x="7264400" y="365125"/>
            <a:ext cx="3911600" cy="1262062"/>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Name &gt; </a:t>
            </a:r>
          </a:p>
        </p:txBody>
      </p:sp>
      <p:sp>
        <p:nvSpPr>
          <p:cNvPr id="15" name="Picture Placeholder 4">
            <a:extLst>
              <a:ext uri="{FF2B5EF4-FFF2-40B4-BE49-F238E27FC236}">
                <a16:creationId xmlns:a16="http://schemas.microsoft.com/office/drawing/2014/main" id="{FD47C830-D173-0774-5D34-0DD0B1038590}"/>
              </a:ext>
            </a:extLst>
          </p:cNvPr>
          <p:cNvSpPr>
            <a:spLocks noGrp="1"/>
          </p:cNvSpPr>
          <p:nvPr>
            <p:ph type="pic" sz="quarter" idx="12" hasCustomPrompt="1"/>
          </p:nvPr>
        </p:nvSpPr>
        <p:spPr>
          <a:xfrm>
            <a:off x="5505450" y="1914525"/>
            <a:ext cx="1358899" cy="1262062"/>
          </a:xfrm>
          <a:prstGeom prst="rect">
            <a:avLst/>
          </a:prstGeom>
        </p:spPr>
        <p:txBody>
          <a:bodyPr anchor="ctr">
            <a:normAutofit/>
          </a:bodyPr>
          <a:lstStyle>
            <a:lvl1pPr marL="0" indent="0" algn="ctr">
              <a:buNone/>
              <a:defRPr sz="2000">
                <a:highlight>
                  <a:srgbClr val="FF0000"/>
                </a:highlight>
              </a:defRPr>
            </a:lvl1pPr>
          </a:lstStyle>
          <a:p>
            <a:r>
              <a:rPr lang="en-US"/>
              <a:t>Select Frame &gt; Insert &gt; Icon </a:t>
            </a:r>
          </a:p>
        </p:txBody>
      </p:sp>
      <p:sp>
        <p:nvSpPr>
          <p:cNvPr id="16" name="Picture Placeholder 4">
            <a:extLst>
              <a:ext uri="{FF2B5EF4-FFF2-40B4-BE49-F238E27FC236}">
                <a16:creationId xmlns:a16="http://schemas.microsoft.com/office/drawing/2014/main" id="{FC0F8814-8200-71B9-8421-1730B2683CF8}"/>
              </a:ext>
            </a:extLst>
          </p:cNvPr>
          <p:cNvSpPr>
            <a:spLocks noGrp="1"/>
          </p:cNvSpPr>
          <p:nvPr>
            <p:ph type="pic" sz="quarter" idx="14" hasCustomPrompt="1"/>
          </p:nvPr>
        </p:nvSpPr>
        <p:spPr>
          <a:xfrm>
            <a:off x="5505450" y="3454401"/>
            <a:ext cx="1358899" cy="1262062"/>
          </a:xfrm>
          <a:prstGeom prst="rect">
            <a:avLst/>
          </a:prstGeom>
        </p:spPr>
        <p:txBody>
          <a:bodyPr anchor="ctr">
            <a:normAutofit/>
          </a:bodyPr>
          <a:lstStyle>
            <a:lvl1pPr marL="0" indent="0" algn="ctr">
              <a:buNone/>
              <a:defRPr sz="2000">
                <a:highlight>
                  <a:srgbClr val="FF0000"/>
                </a:highlight>
              </a:defRPr>
            </a:lvl1pPr>
          </a:lstStyle>
          <a:p>
            <a:r>
              <a:rPr lang="en-US"/>
              <a:t>&lt; Insert Icon &gt;</a:t>
            </a:r>
          </a:p>
        </p:txBody>
      </p:sp>
      <p:sp>
        <p:nvSpPr>
          <p:cNvPr id="17" name="Picture Placeholder 4">
            <a:extLst>
              <a:ext uri="{FF2B5EF4-FFF2-40B4-BE49-F238E27FC236}">
                <a16:creationId xmlns:a16="http://schemas.microsoft.com/office/drawing/2014/main" id="{D01C68E2-69E1-3688-2AEF-03CB49DE29D8}"/>
              </a:ext>
            </a:extLst>
          </p:cNvPr>
          <p:cNvSpPr>
            <a:spLocks noGrp="1"/>
          </p:cNvSpPr>
          <p:nvPr>
            <p:ph type="pic" sz="quarter" idx="16" hasCustomPrompt="1"/>
          </p:nvPr>
        </p:nvSpPr>
        <p:spPr>
          <a:xfrm>
            <a:off x="5505450" y="5003801"/>
            <a:ext cx="1358899" cy="1262062"/>
          </a:xfrm>
          <a:prstGeom prst="rect">
            <a:avLst/>
          </a:prstGeom>
        </p:spPr>
        <p:txBody>
          <a:bodyPr anchor="ctr">
            <a:normAutofit/>
          </a:bodyPr>
          <a:lstStyle>
            <a:lvl1pPr marL="0" indent="0" algn="ctr">
              <a:buNone/>
              <a:defRPr sz="2000">
                <a:highlight>
                  <a:srgbClr val="FF0000"/>
                </a:highlight>
              </a:defRPr>
            </a:lvl1pPr>
          </a:lstStyle>
          <a:p>
            <a:r>
              <a:rPr lang="en-US"/>
              <a:t>Select Frame &gt; Insert &gt; Icon </a:t>
            </a:r>
          </a:p>
        </p:txBody>
      </p:sp>
      <p:sp>
        <p:nvSpPr>
          <p:cNvPr id="18" name="Text Placeholder 12">
            <a:extLst>
              <a:ext uri="{FF2B5EF4-FFF2-40B4-BE49-F238E27FC236}">
                <a16:creationId xmlns:a16="http://schemas.microsoft.com/office/drawing/2014/main" id="{0A1B122F-3B2B-7982-A383-DE64D47FBFFE}"/>
              </a:ext>
            </a:extLst>
          </p:cNvPr>
          <p:cNvSpPr>
            <a:spLocks noGrp="1"/>
          </p:cNvSpPr>
          <p:nvPr>
            <p:ph type="body" sz="quarter" idx="18" hasCustomPrompt="1"/>
          </p:nvPr>
        </p:nvSpPr>
        <p:spPr>
          <a:xfrm>
            <a:off x="5270500" y="-558799"/>
            <a:ext cx="6921500" cy="872500"/>
          </a:xfrm>
          <a:solidFill>
            <a:schemeClr val="accent1">
              <a:alpha val="80000"/>
            </a:schemeClr>
          </a:solidFill>
        </p:spPr>
        <p:txBody>
          <a:bodyPr anchor="t">
            <a:normAutofit/>
          </a:bodyPr>
          <a:lstStyle>
            <a:lvl1pPr marL="0" indent="0" algn="ctr">
              <a:buNone/>
              <a:defRPr sz="1100">
                <a:solidFill>
                  <a:schemeClr val="bg1">
                    <a:lumMod val="85000"/>
                  </a:schemeClr>
                </a:solidFill>
              </a:defRPr>
            </a:lvl1pPr>
          </a:lstStyle>
          <a:p>
            <a:pPr lvl="0"/>
            <a:r>
              <a:rPr lang="en-US"/>
              <a:t>This agenda slide can also be used as a divider slide. </a:t>
            </a:r>
          </a:p>
          <a:p>
            <a:pPr lvl="0"/>
            <a:r>
              <a:rPr lang="en-US"/>
              <a:t>If used as a divider slide, adjust this box to cover sections not being presented. </a:t>
            </a:r>
          </a:p>
        </p:txBody>
      </p:sp>
      <p:sp>
        <p:nvSpPr>
          <p:cNvPr id="19" name="Text Placeholder 6">
            <a:extLst>
              <a:ext uri="{FF2B5EF4-FFF2-40B4-BE49-F238E27FC236}">
                <a16:creationId xmlns:a16="http://schemas.microsoft.com/office/drawing/2014/main" id="{86322C6D-53B3-39CF-9074-300B148A520B}"/>
              </a:ext>
            </a:extLst>
          </p:cNvPr>
          <p:cNvSpPr>
            <a:spLocks noGrp="1"/>
          </p:cNvSpPr>
          <p:nvPr>
            <p:ph type="body" sz="quarter" idx="19" hasCustomPrompt="1"/>
          </p:nvPr>
        </p:nvSpPr>
        <p:spPr>
          <a:xfrm>
            <a:off x="7264400" y="1888501"/>
            <a:ext cx="3911600" cy="1262062"/>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Name &gt; </a:t>
            </a:r>
          </a:p>
        </p:txBody>
      </p:sp>
      <p:sp>
        <p:nvSpPr>
          <p:cNvPr id="20" name="Text Placeholder 6">
            <a:extLst>
              <a:ext uri="{FF2B5EF4-FFF2-40B4-BE49-F238E27FC236}">
                <a16:creationId xmlns:a16="http://schemas.microsoft.com/office/drawing/2014/main" id="{A5CF12DE-E105-106F-2D1B-0BA3AD67538C}"/>
              </a:ext>
            </a:extLst>
          </p:cNvPr>
          <p:cNvSpPr>
            <a:spLocks noGrp="1"/>
          </p:cNvSpPr>
          <p:nvPr>
            <p:ph type="body" sz="quarter" idx="20" hasCustomPrompt="1"/>
          </p:nvPr>
        </p:nvSpPr>
        <p:spPr>
          <a:xfrm>
            <a:off x="7264400" y="3435403"/>
            <a:ext cx="3911600" cy="1262062"/>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Name &gt; </a:t>
            </a:r>
          </a:p>
        </p:txBody>
      </p:sp>
      <p:sp>
        <p:nvSpPr>
          <p:cNvPr id="21" name="Text Placeholder 6">
            <a:extLst>
              <a:ext uri="{FF2B5EF4-FFF2-40B4-BE49-F238E27FC236}">
                <a16:creationId xmlns:a16="http://schemas.microsoft.com/office/drawing/2014/main" id="{1807DE1F-ED0D-C084-39B9-84CFB4C16643}"/>
              </a:ext>
            </a:extLst>
          </p:cNvPr>
          <p:cNvSpPr>
            <a:spLocks noGrp="1"/>
          </p:cNvSpPr>
          <p:nvPr>
            <p:ph type="body" sz="quarter" idx="21" hasCustomPrompt="1"/>
          </p:nvPr>
        </p:nvSpPr>
        <p:spPr>
          <a:xfrm>
            <a:off x="7264400" y="4992742"/>
            <a:ext cx="3911600" cy="1262062"/>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4 Name &gt; </a:t>
            </a:r>
          </a:p>
        </p:txBody>
      </p:sp>
    </p:spTree>
    <p:extLst>
      <p:ext uri="{BB962C8B-B14F-4D97-AF65-F5344CB8AC3E}">
        <p14:creationId xmlns:p14="http://schemas.microsoft.com/office/powerpoint/2010/main" val="1851936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solidFill>
          <a:srgbClr val="782F4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E55776-52B4-4E7A-4B62-B523E902449C}"/>
              </a:ext>
            </a:extLst>
          </p:cNvPr>
          <p:cNvSpPr/>
          <p:nvPr userDrawn="1"/>
        </p:nvSpPr>
        <p:spPr>
          <a:xfrm>
            <a:off x="10844463" y="6436895"/>
            <a:ext cx="505326" cy="29276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E9E274-AC26-7E53-1932-6E94EF5B8BF3}"/>
              </a:ext>
            </a:extLst>
          </p:cNvPr>
          <p:cNvSpPr/>
          <p:nvPr userDrawn="1"/>
        </p:nvSpPr>
        <p:spPr>
          <a:xfrm>
            <a:off x="7054848" y="1625258"/>
            <a:ext cx="5619751" cy="1058981"/>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2 </a:t>
            </a:r>
            <a:r>
              <a:rPr lang="en-US" sz="6000" b="1">
                <a:solidFill>
                  <a:schemeClr val="accent1">
                    <a:lumMod val="75000"/>
                  </a:schemeClr>
                </a:solidFill>
              </a:rPr>
              <a:t>1</a:t>
            </a:r>
            <a:endParaRPr lang="en-US" sz="8800" b="1">
              <a:solidFill>
                <a:schemeClr val="accent1">
                  <a:lumMod val="75000"/>
                </a:schemeClr>
              </a:solidFill>
            </a:endParaRPr>
          </a:p>
        </p:txBody>
      </p:sp>
      <p:sp>
        <p:nvSpPr>
          <p:cNvPr id="9" name="Rectangle 8">
            <a:extLst>
              <a:ext uri="{FF2B5EF4-FFF2-40B4-BE49-F238E27FC236}">
                <a16:creationId xmlns:a16="http://schemas.microsoft.com/office/drawing/2014/main" id="{8B1FA77D-CDB2-469C-FF2F-0CBCC8FB0A70}"/>
              </a:ext>
            </a:extLst>
          </p:cNvPr>
          <p:cNvSpPr/>
          <p:nvPr userDrawn="1"/>
        </p:nvSpPr>
        <p:spPr>
          <a:xfrm>
            <a:off x="7054848" y="2893927"/>
            <a:ext cx="5619751" cy="1050445"/>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3 </a:t>
            </a:r>
            <a:r>
              <a:rPr lang="en-US" sz="6000" b="1">
                <a:solidFill>
                  <a:schemeClr val="accent1">
                    <a:lumMod val="75000"/>
                  </a:schemeClr>
                </a:solidFill>
              </a:rPr>
              <a:t>1</a:t>
            </a:r>
            <a:endParaRPr lang="en-US" sz="8800" b="1">
              <a:solidFill>
                <a:schemeClr val="accent1">
                  <a:lumMod val="75000"/>
                </a:schemeClr>
              </a:solidFill>
            </a:endParaRPr>
          </a:p>
        </p:txBody>
      </p:sp>
      <p:sp>
        <p:nvSpPr>
          <p:cNvPr id="10" name="Rectangle 9">
            <a:extLst>
              <a:ext uri="{FF2B5EF4-FFF2-40B4-BE49-F238E27FC236}">
                <a16:creationId xmlns:a16="http://schemas.microsoft.com/office/drawing/2014/main" id="{AF6FAB30-0FB5-8066-5144-A4C4DB3C35EE}"/>
              </a:ext>
            </a:extLst>
          </p:cNvPr>
          <p:cNvSpPr/>
          <p:nvPr userDrawn="1"/>
        </p:nvSpPr>
        <p:spPr>
          <a:xfrm>
            <a:off x="7054848" y="4154060"/>
            <a:ext cx="5619751" cy="1066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4 </a:t>
            </a:r>
            <a:r>
              <a:rPr lang="en-US" sz="6000" b="1">
                <a:solidFill>
                  <a:schemeClr val="accent1">
                    <a:lumMod val="75000"/>
                  </a:schemeClr>
                </a:solidFill>
              </a:rPr>
              <a:t>1</a:t>
            </a:r>
            <a:endParaRPr lang="en-US" sz="8800" b="1">
              <a:solidFill>
                <a:schemeClr val="accent1">
                  <a:lumMod val="75000"/>
                </a:schemeClr>
              </a:solidFill>
            </a:endParaRPr>
          </a:p>
        </p:txBody>
      </p:sp>
      <p:sp>
        <p:nvSpPr>
          <p:cNvPr id="11" name="Rectangle 10">
            <a:extLst>
              <a:ext uri="{FF2B5EF4-FFF2-40B4-BE49-F238E27FC236}">
                <a16:creationId xmlns:a16="http://schemas.microsoft.com/office/drawing/2014/main" id="{8617A66B-91A9-B9C5-576D-54244C1F092B}"/>
              </a:ext>
            </a:extLst>
          </p:cNvPr>
          <p:cNvSpPr/>
          <p:nvPr userDrawn="1"/>
        </p:nvSpPr>
        <p:spPr>
          <a:xfrm>
            <a:off x="7054848" y="365125"/>
            <a:ext cx="5619751" cy="1050445"/>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1 </a:t>
            </a:r>
            <a:r>
              <a:rPr lang="en-US" sz="6000" b="1">
                <a:solidFill>
                  <a:schemeClr val="accent1">
                    <a:lumMod val="75000"/>
                  </a:schemeClr>
                </a:solidFill>
              </a:rPr>
              <a:t>1</a:t>
            </a:r>
            <a:endParaRPr lang="en-US" sz="8800" b="1">
              <a:solidFill>
                <a:schemeClr val="accent1">
                  <a:lumMod val="75000"/>
                </a:schemeClr>
              </a:solidFill>
            </a:endParaRPr>
          </a:p>
        </p:txBody>
      </p:sp>
      <p:sp>
        <p:nvSpPr>
          <p:cNvPr id="12" name="Picture Placeholder 4">
            <a:extLst>
              <a:ext uri="{FF2B5EF4-FFF2-40B4-BE49-F238E27FC236}">
                <a16:creationId xmlns:a16="http://schemas.microsoft.com/office/drawing/2014/main" id="{7C003B03-91C7-C4C7-EBEF-B1A7F48BD587}"/>
              </a:ext>
            </a:extLst>
          </p:cNvPr>
          <p:cNvSpPr>
            <a:spLocks noGrp="1"/>
          </p:cNvSpPr>
          <p:nvPr>
            <p:ph type="pic" sz="quarter" idx="10" hasCustomPrompt="1"/>
          </p:nvPr>
        </p:nvSpPr>
        <p:spPr>
          <a:xfrm>
            <a:off x="5505450" y="365125"/>
            <a:ext cx="1358899" cy="1050445"/>
          </a:xfrm>
          <a:prstGeom prst="rect">
            <a:avLst/>
          </a:prstGeom>
        </p:spPr>
        <p:txBody>
          <a:bodyPr anchor="ctr">
            <a:normAutofit/>
          </a:bodyPr>
          <a:lstStyle>
            <a:lvl1pPr marL="0" indent="0" algn="ctr">
              <a:buNone/>
              <a:defRPr sz="1200">
                <a:highlight>
                  <a:srgbClr val="FF0000"/>
                </a:highlight>
              </a:defRPr>
            </a:lvl1pPr>
          </a:lstStyle>
          <a:p>
            <a:r>
              <a:rPr lang="en-US"/>
              <a:t>&lt; Insert Icon &gt;</a:t>
            </a:r>
          </a:p>
        </p:txBody>
      </p:sp>
      <p:sp>
        <p:nvSpPr>
          <p:cNvPr id="13" name="Title 1">
            <a:extLst>
              <a:ext uri="{FF2B5EF4-FFF2-40B4-BE49-F238E27FC236}">
                <a16:creationId xmlns:a16="http://schemas.microsoft.com/office/drawing/2014/main" id="{C051DE26-0D43-2F41-F676-5369C44D7640}"/>
              </a:ext>
            </a:extLst>
          </p:cNvPr>
          <p:cNvSpPr>
            <a:spLocks noGrp="1"/>
          </p:cNvSpPr>
          <p:nvPr>
            <p:ph type="title" hasCustomPrompt="1"/>
          </p:nvPr>
        </p:nvSpPr>
        <p:spPr>
          <a:xfrm>
            <a:off x="838200" y="365125"/>
            <a:ext cx="4102100" cy="6149975"/>
          </a:xfrm>
        </p:spPr>
        <p:txBody>
          <a:bodyPr/>
          <a:lstStyle>
            <a:lvl1pPr>
              <a:defRPr>
                <a:solidFill>
                  <a:schemeClr val="bg1"/>
                </a:solidFill>
              </a:defRPr>
            </a:lvl1pPr>
          </a:lstStyle>
          <a:p>
            <a:r>
              <a:rPr lang="en-US"/>
              <a:t>&lt; Over the next 45 minutes, </a:t>
            </a:r>
            <a:br>
              <a:rPr lang="en-US"/>
            </a:br>
            <a:r>
              <a:rPr lang="en-US"/>
              <a:t>we’ll cover: &gt;</a:t>
            </a:r>
          </a:p>
        </p:txBody>
      </p:sp>
      <p:sp>
        <p:nvSpPr>
          <p:cNvPr id="14" name="Text Placeholder 6">
            <a:extLst>
              <a:ext uri="{FF2B5EF4-FFF2-40B4-BE49-F238E27FC236}">
                <a16:creationId xmlns:a16="http://schemas.microsoft.com/office/drawing/2014/main" id="{BCB2B92A-3A7F-680A-6B5E-93A959334FD1}"/>
              </a:ext>
            </a:extLst>
          </p:cNvPr>
          <p:cNvSpPr>
            <a:spLocks noGrp="1"/>
          </p:cNvSpPr>
          <p:nvPr>
            <p:ph type="body" sz="quarter" idx="11" hasCustomPrompt="1"/>
          </p:nvPr>
        </p:nvSpPr>
        <p:spPr>
          <a:xfrm>
            <a:off x="7264400" y="365125"/>
            <a:ext cx="3911600" cy="1009319"/>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1 Name &gt; </a:t>
            </a:r>
          </a:p>
        </p:txBody>
      </p:sp>
      <p:sp>
        <p:nvSpPr>
          <p:cNvPr id="15" name="Picture Placeholder 4">
            <a:extLst>
              <a:ext uri="{FF2B5EF4-FFF2-40B4-BE49-F238E27FC236}">
                <a16:creationId xmlns:a16="http://schemas.microsoft.com/office/drawing/2014/main" id="{FD47C830-D173-0774-5D34-0DD0B1038590}"/>
              </a:ext>
            </a:extLst>
          </p:cNvPr>
          <p:cNvSpPr>
            <a:spLocks noGrp="1"/>
          </p:cNvSpPr>
          <p:nvPr>
            <p:ph type="pic" sz="quarter" idx="12" hasCustomPrompt="1"/>
          </p:nvPr>
        </p:nvSpPr>
        <p:spPr>
          <a:xfrm>
            <a:off x="5505450" y="1664269"/>
            <a:ext cx="1358899" cy="1019970"/>
          </a:xfrm>
          <a:prstGeom prst="rect">
            <a:avLst/>
          </a:prstGeom>
        </p:spPr>
        <p:txBody>
          <a:bodyPr anchor="ctr">
            <a:normAutofit/>
          </a:bodyPr>
          <a:lstStyle>
            <a:lvl1pPr marL="0" indent="0" algn="ctr">
              <a:buNone/>
              <a:defRPr sz="1200">
                <a:highlight>
                  <a:srgbClr val="FF0000"/>
                </a:highlight>
              </a:defRPr>
            </a:lvl1pPr>
          </a:lstStyle>
          <a:p>
            <a:r>
              <a:rPr lang="en-US"/>
              <a:t>Select Frame &gt; Insert &gt; Icon </a:t>
            </a:r>
          </a:p>
        </p:txBody>
      </p:sp>
      <p:sp>
        <p:nvSpPr>
          <p:cNvPr id="16" name="Picture Placeholder 4">
            <a:extLst>
              <a:ext uri="{FF2B5EF4-FFF2-40B4-BE49-F238E27FC236}">
                <a16:creationId xmlns:a16="http://schemas.microsoft.com/office/drawing/2014/main" id="{FC0F8814-8200-71B9-8421-1730B2683CF8}"/>
              </a:ext>
            </a:extLst>
          </p:cNvPr>
          <p:cNvSpPr>
            <a:spLocks noGrp="1"/>
          </p:cNvSpPr>
          <p:nvPr>
            <p:ph type="pic" sz="quarter" idx="14" hasCustomPrompt="1"/>
          </p:nvPr>
        </p:nvSpPr>
        <p:spPr>
          <a:xfrm>
            <a:off x="5505450" y="2932651"/>
            <a:ext cx="1358899" cy="1011721"/>
          </a:xfrm>
          <a:prstGeom prst="rect">
            <a:avLst/>
          </a:prstGeom>
        </p:spPr>
        <p:txBody>
          <a:bodyPr anchor="ctr">
            <a:normAutofit/>
          </a:bodyPr>
          <a:lstStyle>
            <a:lvl1pPr marL="0" indent="0" algn="ctr">
              <a:buNone/>
              <a:defRPr sz="1200">
                <a:highlight>
                  <a:srgbClr val="FF0000"/>
                </a:highlight>
              </a:defRPr>
            </a:lvl1pPr>
          </a:lstStyle>
          <a:p>
            <a:r>
              <a:rPr lang="en-US"/>
              <a:t>&lt; Insert Icon &gt;</a:t>
            </a:r>
          </a:p>
        </p:txBody>
      </p:sp>
      <p:sp>
        <p:nvSpPr>
          <p:cNvPr id="17" name="Picture Placeholder 4">
            <a:extLst>
              <a:ext uri="{FF2B5EF4-FFF2-40B4-BE49-F238E27FC236}">
                <a16:creationId xmlns:a16="http://schemas.microsoft.com/office/drawing/2014/main" id="{D01C68E2-69E1-3688-2AEF-03CB49DE29D8}"/>
              </a:ext>
            </a:extLst>
          </p:cNvPr>
          <p:cNvSpPr>
            <a:spLocks noGrp="1"/>
          </p:cNvSpPr>
          <p:nvPr>
            <p:ph type="pic" sz="quarter" idx="16" hasCustomPrompt="1"/>
          </p:nvPr>
        </p:nvSpPr>
        <p:spPr>
          <a:xfrm>
            <a:off x="5505450" y="4190831"/>
            <a:ext cx="1358899" cy="1011721"/>
          </a:xfrm>
          <a:prstGeom prst="rect">
            <a:avLst/>
          </a:prstGeom>
        </p:spPr>
        <p:txBody>
          <a:bodyPr anchor="ctr">
            <a:normAutofit/>
          </a:bodyPr>
          <a:lstStyle>
            <a:lvl1pPr marL="0" indent="0" algn="ctr">
              <a:buNone/>
              <a:defRPr sz="1200">
                <a:highlight>
                  <a:srgbClr val="FF0000"/>
                </a:highlight>
              </a:defRPr>
            </a:lvl1pPr>
          </a:lstStyle>
          <a:p>
            <a:r>
              <a:rPr lang="en-US"/>
              <a:t>Select Frame &gt; Insert &gt; Icon </a:t>
            </a:r>
          </a:p>
        </p:txBody>
      </p:sp>
      <p:sp>
        <p:nvSpPr>
          <p:cNvPr id="18" name="Text Placeholder 12">
            <a:extLst>
              <a:ext uri="{FF2B5EF4-FFF2-40B4-BE49-F238E27FC236}">
                <a16:creationId xmlns:a16="http://schemas.microsoft.com/office/drawing/2014/main" id="{0A1B122F-3B2B-7982-A383-DE64D47FBFFE}"/>
              </a:ext>
            </a:extLst>
          </p:cNvPr>
          <p:cNvSpPr>
            <a:spLocks noGrp="1"/>
          </p:cNvSpPr>
          <p:nvPr>
            <p:ph type="body" sz="quarter" idx="18" hasCustomPrompt="1"/>
          </p:nvPr>
        </p:nvSpPr>
        <p:spPr>
          <a:xfrm>
            <a:off x="5270500" y="-558799"/>
            <a:ext cx="6921500" cy="872500"/>
          </a:xfrm>
          <a:solidFill>
            <a:schemeClr val="accent1">
              <a:alpha val="80000"/>
            </a:schemeClr>
          </a:solidFill>
        </p:spPr>
        <p:txBody>
          <a:bodyPr anchor="t">
            <a:normAutofit/>
          </a:bodyPr>
          <a:lstStyle>
            <a:lvl1pPr marL="0" indent="0" algn="ctr">
              <a:buNone/>
              <a:defRPr sz="1100">
                <a:solidFill>
                  <a:schemeClr val="bg1">
                    <a:lumMod val="85000"/>
                  </a:schemeClr>
                </a:solidFill>
              </a:defRPr>
            </a:lvl1pPr>
          </a:lstStyle>
          <a:p>
            <a:pPr lvl="0"/>
            <a:r>
              <a:rPr lang="en-US"/>
              <a:t>This agenda slide can also be used as a divider slide. </a:t>
            </a:r>
          </a:p>
          <a:p>
            <a:pPr lvl="0"/>
            <a:r>
              <a:rPr lang="en-US"/>
              <a:t>If used as a divider slide, adjust this box to cover sections not being presented. </a:t>
            </a:r>
          </a:p>
        </p:txBody>
      </p:sp>
      <p:sp>
        <p:nvSpPr>
          <p:cNvPr id="19" name="Text Placeholder 6">
            <a:extLst>
              <a:ext uri="{FF2B5EF4-FFF2-40B4-BE49-F238E27FC236}">
                <a16:creationId xmlns:a16="http://schemas.microsoft.com/office/drawing/2014/main" id="{86322C6D-53B3-39CF-9074-300B148A520B}"/>
              </a:ext>
            </a:extLst>
          </p:cNvPr>
          <p:cNvSpPr>
            <a:spLocks noGrp="1"/>
          </p:cNvSpPr>
          <p:nvPr>
            <p:ph type="body" sz="quarter" idx="19" hasCustomPrompt="1"/>
          </p:nvPr>
        </p:nvSpPr>
        <p:spPr>
          <a:xfrm>
            <a:off x="7264400" y="1638245"/>
            <a:ext cx="3911600" cy="1017521"/>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2 Name &gt; </a:t>
            </a:r>
          </a:p>
        </p:txBody>
      </p:sp>
      <p:sp>
        <p:nvSpPr>
          <p:cNvPr id="20" name="Text Placeholder 6">
            <a:extLst>
              <a:ext uri="{FF2B5EF4-FFF2-40B4-BE49-F238E27FC236}">
                <a16:creationId xmlns:a16="http://schemas.microsoft.com/office/drawing/2014/main" id="{A5CF12DE-E105-106F-2D1B-0BA3AD67538C}"/>
              </a:ext>
            </a:extLst>
          </p:cNvPr>
          <p:cNvSpPr>
            <a:spLocks noGrp="1"/>
          </p:cNvSpPr>
          <p:nvPr>
            <p:ph type="body" sz="quarter" idx="20" hasCustomPrompt="1"/>
          </p:nvPr>
        </p:nvSpPr>
        <p:spPr>
          <a:xfrm>
            <a:off x="7264400" y="2913653"/>
            <a:ext cx="3911600" cy="1030719"/>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3 Name &gt; </a:t>
            </a:r>
          </a:p>
        </p:txBody>
      </p:sp>
      <p:sp>
        <p:nvSpPr>
          <p:cNvPr id="21" name="Text Placeholder 6">
            <a:extLst>
              <a:ext uri="{FF2B5EF4-FFF2-40B4-BE49-F238E27FC236}">
                <a16:creationId xmlns:a16="http://schemas.microsoft.com/office/drawing/2014/main" id="{1807DE1F-ED0D-C084-39B9-84CFB4C16643}"/>
              </a:ext>
            </a:extLst>
          </p:cNvPr>
          <p:cNvSpPr>
            <a:spLocks noGrp="1"/>
          </p:cNvSpPr>
          <p:nvPr>
            <p:ph type="body" sz="quarter" idx="21" hasCustomPrompt="1"/>
          </p:nvPr>
        </p:nvSpPr>
        <p:spPr>
          <a:xfrm>
            <a:off x="7264400" y="4179771"/>
            <a:ext cx="3911600" cy="1024733"/>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4 Name &gt; </a:t>
            </a:r>
          </a:p>
        </p:txBody>
      </p:sp>
      <p:sp>
        <p:nvSpPr>
          <p:cNvPr id="3" name="Rectangle 2">
            <a:extLst>
              <a:ext uri="{FF2B5EF4-FFF2-40B4-BE49-F238E27FC236}">
                <a16:creationId xmlns:a16="http://schemas.microsoft.com/office/drawing/2014/main" id="{A67B5838-F93A-AA1B-F61A-D95E823F27F3}"/>
              </a:ext>
            </a:extLst>
          </p:cNvPr>
          <p:cNvSpPr/>
          <p:nvPr userDrawn="1"/>
        </p:nvSpPr>
        <p:spPr>
          <a:xfrm>
            <a:off x="7054848" y="5426389"/>
            <a:ext cx="5619751" cy="1066486"/>
          </a:xfrm>
          <a:prstGeom prst="rect">
            <a:avLst/>
          </a:prstGeom>
          <a:solidFill>
            <a:srgbClr val="5A2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r"/>
            <a:r>
              <a:rPr lang="en-US" sz="7200" b="1">
                <a:solidFill>
                  <a:schemeClr val="bg1"/>
                </a:solidFill>
              </a:rPr>
              <a:t>5 </a:t>
            </a:r>
            <a:r>
              <a:rPr lang="en-US" sz="6000" b="1">
                <a:solidFill>
                  <a:schemeClr val="accent1">
                    <a:lumMod val="75000"/>
                  </a:schemeClr>
                </a:solidFill>
              </a:rPr>
              <a:t>1</a:t>
            </a:r>
            <a:endParaRPr lang="en-US" sz="8800" b="1">
              <a:solidFill>
                <a:schemeClr val="accent1">
                  <a:lumMod val="75000"/>
                </a:schemeClr>
              </a:solidFill>
            </a:endParaRPr>
          </a:p>
        </p:txBody>
      </p:sp>
      <p:sp>
        <p:nvSpPr>
          <p:cNvPr id="4" name="Picture Placeholder 4">
            <a:extLst>
              <a:ext uri="{FF2B5EF4-FFF2-40B4-BE49-F238E27FC236}">
                <a16:creationId xmlns:a16="http://schemas.microsoft.com/office/drawing/2014/main" id="{BA4E5CFD-2AF7-08A8-D114-9A44C0EA852F}"/>
              </a:ext>
            </a:extLst>
          </p:cNvPr>
          <p:cNvSpPr>
            <a:spLocks noGrp="1"/>
          </p:cNvSpPr>
          <p:nvPr>
            <p:ph type="pic" sz="quarter" idx="22" hasCustomPrompt="1"/>
          </p:nvPr>
        </p:nvSpPr>
        <p:spPr>
          <a:xfrm>
            <a:off x="5505450" y="5463160"/>
            <a:ext cx="1358899" cy="1011721"/>
          </a:xfrm>
          <a:prstGeom prst="rect">
            <a:avLst/>
          </a:prstGeom>
        </p:spPr>
        <p:txBody>
          <a:bodyPr anchor="ctr">
            <a:normAutofit/>
          </a:bodyPr>
          <a:lstStyle>
            <a:lvl1pPr marL="0" indent="0" algn="ctr">
              <a:buNone/>
              <a:defRPr sz="1200">
                <a:highlight>
                  <a:srgbClr val="FF0000"/>
                </a:highlight>
              </a:defRPr>
            </a:lvl1pPr>
          </a:lstStyle>
          <a:p>
            <a:r>
              <a:rPr lang="en-US"/>
              <a:t>Select Frame &gt; Insert &gt; Icon </a:t>
            </a:r>
          </a:p>
        </p:txBody>
      </p:sp>
      <p:sp>
        <p:nvSpPr>
          <p:cNvPr id="5" name="Text Placeholder 6">
            <a:extLst>
              <a:ext uri="{FF2B5EF4-FFF2-40B4-BE49-F238E27FC236}">
                <a16:creationId xmlns:a16="http://schemas.microsoft.com/office/drawing/2014/main" id="{4FF6B4EB-1CC6-CD49-21F3-C4BCB4036AB5}"/>
              </a:ext>
            </a:extLst>
          </p:cNvPr>
          <p:cNvSpPr>
            <a:spLocks noGrp="1"/>
          </p:cNvSpPr>
          <p:nvPr>
            <p:ph type="body" sz="quarter" idx="23" hasCustomPrompt="1"/>
          </p:nvPr>
        </p:nvSpPr>
        <p:spPr>
          <a:xfrm>
            <a:off x="7264400" y="5452100"/>
            <a:ext cx="3911600" cy="1024733"/>
          </a:xfrm>
          <a:prstGeom prst="rect">
            <a:avLst/>
          </a:prstGeom>
          <a:noFill/>
        </p:spPr>
        <p:txBody>
          <a:bodyPr anchor="ctr"/>
          <a:lstStyle>
            <a:lvl1pPr marL="228600" indent="0">
              <a:buNone/>
              <a:defRPr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&lt; Section 5 Name &gt; </a:t>
            </a:r>
          </a:p>
        </p:txBody>
      </p:sp>
    </p:spTree>
    <p:extLst>
      <p:ext uri="{BB962C8B-B14F-4D97-AF65-F5344CB8AC3E}">
        <p14:creationId xmlns:p14="http://schemas.microsoft.com/office/powerpoint/2010/main" val="42066059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8_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A62588-E3C8-71AF-C749-021E59C482D9}"/>
              </a:ext>
            </a:extLst>
          </p:cNvPr>
          <p:cNvSpPr>
            <a:spLocks noGrp="1"/>
          </p:cNvSpPr>
          <p:nvPr>
            <p:ph type="title" hasCustomPrompt="1"/>
          </p:nvPr>
        </p:nvSpPr>
        <p:spPr>
          <a:xfrm>
            <a:off x="5283200" y="517525"/>
            <a:ext cx="6438900" cy="5743575"/>
          </a:xfrm>
        </p:spPr>
        <p:txBody>
          <a:bodyPr>
            <a:normAutofit/>
          </a:bodyPr>
          <a:lstStyle>
            <a:lvl1pPr>
              <a:defRPr sz="4400">
                <a:solidFill>
                  <a:schemeClr val="bg1"/>
                </a:solidFill>
              </a:defRPr>
            </a:lvl1pPr>
          </a:lstStyle>
          <a:p>
            <a:r>
              <a:rPr lang="en-US"/>
              <a:t>&lt; Insert Section </a:t>
            </a:r>
            <a:br>
              <a:rPr lang="en-US"/>
            </a:br>
            <a:r>
              <a:rPr lang="en-US"/>
              <a:t>Name &gt;</a:t>
            </a:r>
          </a:p>
        </p:txBody>
      </p:sp>
      <p:sp>
        <p:nvSpPr>
          <p:cNvPr id="7" name="Rectangle 3">
            <a:extLst>
              <a:ext uri="{FF2B5EF4-FFF2-40B4-BE49-F238E27FC236}">
                <a16:creationId xmlns:a16="http://schemas.microsoft.com/office/drawing/2014/main" id="{A6944A67-131D-6EAE-A630-4E081C71F85D}"/>
              </a:ext>
            </a:extLst>
          </p:cNvPr>
          <p:cNvSpPr/>
          <p:nvPr userDrawn="1"/>
        </p:nvSpPr>
        <p:spPr>
          <a:xfrm rot="5400000">
            <a:off x="-458789" y="976312"/>
            <a:ext cx="5743575" cy="48260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4">
            <a:extLst>
              <a:ext uri="{FF2B5EF4-FFF2-40B4-BE49-F238E27FC236}">
                <a16:creationId xmlns:a16="http://schemas.microsoft.com/office/drawing/2014/main" id="{F3E7F784-606B-5980-9A6C-FB5FEF14E735}"/>
              </a:ext>
            </a:extLst>
          </p:cNvPr>
          <p:cNvSpPr>
            <a:spLocks noGrp="1"/>
          </p:cNvSpPr>
          <p:nvPr>
            <p:ph type="pic" sz="quarter" idx="13" hasCustomPrompt="1"/>
          </p:nvPr>
        </p:nvSpPr>
        <p:spPr>
          <a:xfrm>
            <a:off x="0" y="1724703"/>
            <a:ext cx="4241798" cy="3408593"/>
          </a:xfrm>
        </p:spPr>
        <p:txBody>
          <a:bodyPr anchor="ctr">
            <a:normAutofit/>
          </a:bodyPr>
          <a:lstStyle>
            <a:lvl1pPr marL="0" indent="0" algn="ctr">
              <a:buNone/>
              <a:defRPr sz="2000">
                <a:highlight>
                  <a:srgbClr val="FF0000"/>
                </a:highlight>
              </a:defRPr>
            </a:lvl1pPr>
          </a:lstStyle>
          <a:p>
            <a:r>
              <a:rPr lang="en-US"/>
              <a:t>&lt; Insert Number Icon or Section-relevant Icon &gt;</a:t>
            </a:r>
          </a:p>
        </p:txBody>
      </p:sp>
    </p:spTree>
    <p:extLst>
      <p:ext uri="{BB962C8B-B14F-4D97-AF65-F5344CB8AC3E}">
        <p14:creationId xmlns:p14="http://schemas.microsoft.com/office/powerpoint/2010/main" val="2795395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rgbClr val="782F40"/>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ECAB3C-87F4-975D-A637-D7D1EAA9E3B1}"/>
              </a:ext>
            </a:extLst>
          </p:cNvPr>
          <p:cNvSpPr>
            <a:spLocks noGrp="1"/>
          </p:cNvSpPr>
          <p:nvPr>
            <p:ph type="pic" sz="quarter" idx="12"/>
          </p:nvPr>
        </p:nvSpPr>
        <p:spPr>
          <a:xfrm>
            <a:off x="0" y="152400"/>
            <a:ext cx="12192000" cy="2495550"/>
          </a:xfrm>
        </p:spPr>
        <p:txBody>
          <a:bodyPr/>
          <a:lstStyle/>
          <a:p>
            <a:r>
              <a:rPr lang="en-US"/>
              <a:t>Click icon to add picture</a:t>
            </a:r>
          </a:p>
        </p:txBody>
      </p:sp>
      <p:sp>
        <p:nvSpPr>
          <p:cNvPr id="2" name="Title 1">
            <a:extLst>
              <a:ext uri="{FF2B5EF4-FFF2-40B4-BE49-F238E27FC236}">
                <a16:creationId xmlns:a16="http://schemas.microsoft.com/office/drawing/2014/main" id="{A2613B59-5778-64CE-AD1E-9B6A56A67BB4}"/>
              </a:ext>
            </a:extLst>
          </p:cNvPr>
          <p:cNvSpPr>
            <a:spLocks noGrp="1"/>
          </p:cNvSpPr>
          <p:nvPr>
            <p:ph type="title" hasCustomPrompt="1"/>
          </p:nvPr>
        </p:nvSpPr>
        <p:spPr>
          <a:xfrm>
            <a:off x="0" y="2647364"/>
            <a:ext cx="12192000" cy="2059907"/>
          </a:xfrm>
          <a:solidFill>
            <a:schemeClr val="accent1">
              <a:lumMod val="75000"/>
            </a:schemeClr>
          </a:solidFill>
        </p:spPr>
        <p:txBody>
          <a:bodyPr anchor="b">
            <a:normAutofit/>
          </a:bodyPr>
          <a:lstStyle>
            <a:lvl1pPr marL="685800">
              <a:defRPr sz="48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26E893C8-4F33-C9E3-8AB3-A317C171E780}"/>
              </a:ext>
            </a:extLst>
          </p:cNvPr>
          <p:cNvSpPr>
            <a:spLocks noGrp="1"/>
          </p:cNvSpPr>
          <p:nvPr>
            <p:ph type="body" idx="1"/>
          </p:nvPr>
        </p:nvSpPr>
        <p:spPr>
          <a:xfrm>
            <a:off x="1232034" y="4914900"/>
            <a:ext cx="7162666" cy="117475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icture Placeholder 4">
            <a:extLst>
              <a:ext uri="{FF2B5EF4-FFF2-40B4-BE49-F238E27FC236}">
                <a16:creationId xmlns:a16="http://schemas.microsoft.com/office/drawing/2014/main" id="{016EFD50-E40F-8D69-9988-4AFC4C0AD5C1}"/>
              </a:ext>
            </a:extLst>
          </p:cNvPr>
          <p:cNvSpPr>
            <a:spLocks noGrp="1"/>
          </p:cNvSpPr>
          <p:nvPr>
            <p:ph type="pic" sz="quarter" idx="11"/>
          </p:nvPr>
        </p:nvSpPr>
        <p:spPr>
          <a:xfrm>
            <a:off x="8788597" y="5960863"/>
            <a:ext cx="2565203" cy="486970"/>
          </a:xfrm>
          <a:blipFill dpi="0" rotWithShape="1">
            <a:blip r:embed="rId2">
              <a:extLst>
                <a:ext uri="{28A0092B-C50C-407E-A947-70E740481C1C}">
                  <a14:useLocalDpi xmlns:a14="http://schemas.microsoft.com/office/drawing/2010/main" val="0"/>
                </a:ext>
              </a:extLst>
            </a:blip>
            <a:srcRect/>
            <a:stretch>
              <a:fillRect/>
            </a:stretch>
          </a:blipFill>
        </p:spPr>
        <p:txBody>
          <a:bodyPr>
            <a:noAutofit/>
          </a:bodyPr>
          <a:lstStyle>
            <a:lvl1pPr marL="0" indent="0">
              <a:buNone/>
              <a:defRPr sz="1200">
                <a:solidFill>
                  <a:schemeClr val="accent5"/>
                </a:solidFill>
              </a:defRPr>
            </a:lvl1pPr>
          </a:lstStyle>
          <a:p>
            <a:r>
              <a:rPr lang="en-US"/>
              <a:t>Click icon to add picture</a:t>
            </a:r>
          </a:p>
        </p:txBody>
      </p:sp>
    </p:spTree>
    <p:extLst>
      <p:ext uri="{BB962C8B-B14F-4D97-AF65-F5344CB8AC3E}">
        <p14:creationId xmlns:p14="http://schemas.microsoft.com/office/powerpoint/2010/main" val="41066371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568BC67-CD13-00C3-3F82-DA7B6D9EFFF3}"/>
              </a:ext>
            </a:extLst>
          </p:cNvPr>
          <p:cNvSpPr>
            <a:spLocks noGrp="1"/>
          </p:cNvSpPr>
          <p:nvPr>
            <p:ph type="pic" sz="quarter" idx="10" hasCustomPrompt="1"/>
          </p:nvPr>
        </p:nvSpPr>
        <p:spPr>
          <a:xfrm>
            <a:off x="0" y="0"/>
            <a:ext cx="12192000" cy="6858000"/>
          </a:xfrm>
          <a:noFill/>
        </p:spPr>
        <p:txBody>
          <a:bodyPr/>
          <a:lstStyle>
            <a:lvl1pPr marL="0" indent="0">
              <a:buNone/>
              <a:defRPr/>
            </a:lvl1pPr>
          </a:lstStyle>
          <a:p>
            <a:r>
              <a:rPr lang="en-US"/>
              <a:t>&lt; Insert Picture Here &gt;</a:t>
            </a:r>
          </a:p>
        </p:txBody>
      </p:sp>
      <p:sp>
        <p:nvSpPr>
          <p:cNvPr id="4" name="Title 1">
            <a:extLst>
              <a:ext uri="{FF2B5EF4-FFF2-40B4-BE49-F238E27FC236}">
                <a16:creationId xmlns:a16="http://schemas.microsoft.com/office/drawing/2014/main" id="{95211E00-DF4D-D35C-D5C7-15D686125584}"/>
              </a:ext>
            </a:extLst>
          </p:cNvPr>
          <p:cNvSpPr>
            <a:spLocks noGrp="1"/>
          </p:cNvSpPr>
          <p:nvPr>
            <p:ph type="title" hasCustomPrompt="1"/>
          </p:nvPr>
        </p:nvSpPr>
        <p:spPr>
          <a:xfrm>
            <a:off x="0" y="577850"/>
            <a:ext cx="12192000" cy="5702300"/>
          </a:xfrm>
          <a:prstGeom prst="roundRect">
            <a:avLst>
              <a:gd name="adj" fmla="val 0"/>
            </a:avLst>
          </a:prstGeom>
          <a:solidFill>
            <a:srgbClr val="782F40">
              <a:alpha val="89804"/>
            </a:srgbClr>
          </a:solidFill>
        </p:spPr>
        <p:txBody>
          <a:bodyPr>
            <a:normAutofit/>
          </a:bodyPr>
          <a:lstStyle>
            <a:lvl1pPr algn="ctr">
              <a:defRPr sz="4400">
                <a:solidFill>
                  <a:schemeClr val="bg1"/>
                </a:solidFill>
              </a:defRPr>
            </a:lvl1pPr>
          </a:lstStyle>
          <a:p>
            <a:r>
              <a:rPr lang="en-US"/>
              <a:t>&lt; Insert Section / Subsection Name &gt; </a:t>
            </a:r>
          </a:p>
        </p:txBody>
      </p:sp>
    </p:spTree>
    <p:extLst>
      <p:ext uri="{BB962C8B-B14F-4D97-AF65-F5344CB8AC3E}">
        <p14:creationId xmlns:p14="http://schemas.microsoft.com/office/powerpoint/2010/main" val="9540570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B2C-7F7B-129D-1909-5E75DC1C599C}"/>
              </a:ext>
            </a:extLst>
          </p:cNvPr>
          <p:cNvSpPr>
            <a:spLocks noGrp="1"/>
          </p:cNvSpPr>
          <p:nvPr>
            <p:ph type="title" hasCustomPrompt="1"/>
          </p:nvPr>
        </p:nvSpPr>
        <p:spPr/>
        <p:txBody>
          <a:bodyPr/>
          <a:lstStyle/>
          <a:p>
            <a:r>
              <a:rPr lang="en-US"/>
              <a:t>&lt; Full sentence main takeaway for the slide here &gt;</a:t>
            </a:r>
          </a:p>
        </p:txBody>
      </p:sp>
      <p:sp>
        <p:nvSpPr>
          <p:cNvPr id="3" name="Content Placeholder 2">
            <a:extLst>
              <a:ext uri="{FF2B5EF4-FFF2-40B4-BE49-F238E27FC236}">
                <a16:creationId xmlns:a16="http://schemas.microsoft.com/office/drawing/2014/main" id="{0A56B15B-8B31-9C9E-4DB1-FA621EE5A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12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p:nvPr>
        </p:nvSpPr>
        <p:spPr>
          <a:xfrm>
            <a:off x="838200" y="365125"/>
            <a:ext cx="4635500" cy="6035675"/>
          </a:xfrm>
          <a:prstGeom prst="roundRect">
            <a:avLst/>
          </a:prstGeom>
          <a:ln w="28575">
            <a:solidFill>
              <a:schemeClr val="bg1">
                <a:lumMod val="85000"/>
              </a:schemeClr>
            </a:solidFill>
          </a:ln>
        </p:spPr>
        <p:txBody>
          <a:bodyPr/>
          <a:lstStyle/>
          <a:p>
            <a:r>
              <a:rPr lang="en-US"/>
              <a:t>Click to edit Master title style</a:t>
            </a:r>
          </a:p>
        </p:txBody>
      </p:sp>
    </p:spTree>
    <p:extLst>
      <p:ext uri="{BB962C8B-B14F-4D97-AF65-F5344CB8AC3E}">
        <p14:creationId xmlns:p14="http://schemas.microsoft.com/office/powerpoint/2010/main" val="17458798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7E8F-E819-9021-BD0E-C47FCEDD70F8}"/>
              </a:ext>
            </a:extLst>
          </p:cNvPr>
          <p:cNvSpPr>
            <a:spLocks noGrp="1"/>
          </p:cNvSpPr>
          <p:nvPr>
            <p:ph type="title" hasCustomPrompt="1"/>
          </p:nvPr>
        </p:nvSpPr>
        <p:spPr>
          <a:xfrm>
            <a:off x="0" y="67733"/>
            <a:ext cx="12192000" cy="1622955"/>
          </a:xfrm>
          <a:solidFill>
            <a:schemeClr val="accent1">
              <a:lumMod val="75000"/>
            </a:schemeClr>
          </a:solidFill>
        </p:spPr>
        <p:txBody>
          <a:bodyPr anchor="b"/>
          <a:lstStyle>
            <a:lvl1pPr marL="822960">
              <a:defRPr>
                <a:solidFill>
                  <a:schemeClr val="bg1"/>
                </a:solidFill>
              </a:defRPr>
            </a:lvl1pPr>
          </a:lstStyle>
          <a:p>
            <a:r>
              <a:rPr lang="en-US"/>
              <a:t>&lt; Full sentence main takeaway for the slide here &gt;</a:t>
            </a:r>
          </a:p>
        </p:txBody>
      </p:sp>
    </p:spTree>
    <p:extLst>
      <p:ext uri="{BB962C8B-B14F-4D97-AF65-F5344CB8AC3E}">
        <p14:creationId xmlns:p14="http://schemas.microsoft.com/office/powerpoint/2010/main" val="1016440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hasCustomPrompt="1"/>
          </p:nvPr>
        </p:nvSpPr>
        <p:spPr>
          <a:xfrm>
            <a:off x="838200" y="365125"/>
            <a:ext cx="4635500" cy="6035675"/>
          </a:xfrm>
          <a:prstGeom prst="rect">
            <a:avLst/>
          </a:prstGeom>
          <a:ln w="28575">
            <a:solidFill>
              <a:schemeClr val="bg1">
                <a:lumMod val="85000"/>
              </a:schemeClr>
            </a:solidFill>
          </a:ln>
        </p:spPr>
        <p:txBody>
          <a:bodyPr/>
          <a:lstStyle>
            <a:lvl1pPr marL="137160">
              <a:defRPr>
                <a:solidFill>
                  <a:schemeClr val="bg1"/>
                </a:solidFill>
              </a:defRPr>
            </a:lvl1pPr>
          </a:lstStyle>
          <a:p>
            <a:r>
              <a:rPr lang="en-US"/>
              <a:t>&lt; Full sentence main takeaway for the slide here &gt;</a:t>
            </a:r>
          </a:p>
        </p:txBody>
      </p:sp>
    </p:spTree>
    <p:extLst>
      <p:ext uri="{BB962C8B-B14F-4D97-AF65-F5344CB8AC3E}">
        <p14:creationId xmlns:p14="http://schemas.microsoft.com/office/powerpoint/2010/main" val="829363958"/>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hasCustomPrompt="1"/>
          </p:nvPr>
        </p:nvSpPr>
        <p:spPr>
          <a:xfrm>
            <a:off x="838200" y="411162"/>
            <a:ext cx="4635500" cy="6035675"/>
          </a:xfrm>
          <a:prstGeom prst="rect">
            <a:avLst/>
          </a:prstGeom>
          <a:ln w="28575">
            <a:noFill/>
          </a:ln>
        </p:spPr>
        <p:txBody>
          <a:bodyPr/>
          <a:lstStyle>
            <a:lvl1pPr marL="137160">
              <a:defRPr>
                <a:solidFill>
                  <a:schemeClr val="bg1"/>
                </a:solidFill>
              </a:defRPr>
            </a:lvl1pPr>
          </a:lstStyle>
          <a:p>
            <a:r>
              <a:rPr lang="en-US"/>
              <a:t>&lt; Full sentence main takeaway for the slide here &gt;</a:t>
            </a:r>
          </a:p>
        </p:txBody>
      </p:sp>
      <p:sp>
        <p:nvSpPr>
          <p:cNvPr id="3" name="Rectangle 2">
            <a:extLst>
              <a:ext uri="{FF2B5EF4-FFF2-40B4-BE49-F238E27FC236}">
                <a16:creationId xmlns:a16="http://schemas.microsoft.com/office/drawing/2014/main" id="{F93E77C5-15A2-173C-C9E4-1E70F6BE02E8}"/>
              </a:ext>
            </a:extLst>
          </p:cNvPr>
          <p:cNvSpPr/>
          <p:nvPr userDrawn="1"/>
        </p:nvSpPr>
        <p:spPr>
          <a:xfrm>
            <a:off x="1" y="0"/>
            <a:ext cx="1397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591394"/>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hasCustomPrompt="1"/>
          </p:nvPr>
        </p:nvSpPr>
        <p:spPr>
          <a:xfrm>
            <a:off x="838200" y="411162"/>
            <a:ext cx="4635500" cy="6035675"/>
          </a:xfrm>
          <a:prstGeom prst="rect">
            <a:avLst/>
          </a:prstGeom>
          <a:ln w="28575">
            <a:noFill/>
          </a:ln>
        </p:spPr>
        <p:txBody>
          <a:bodyPr/>
          <a:lstStyle>
            <a:lvl1pPr marL="137160">
              <a:defRPr/>
            </a:lvl1pPr>
          </a:lstStyle>
          <a:p>
            <a:r>
              <a:rPr lang="en-US"/>
              <a:t>&lt; Full sentence main takeaway for the slide here &gt;</a:t>
            </a:r>
          </a:p>
        </p:txBody>
      </p:sp>
      <p:sp>
        <p:nvSpPr>
          <p:cNvPr id="3" name="Rectangle 2">
            <a:extLst>
              <a:ext uri="{FF2B5EF4-FFF2-40B4-BE49-F238E27FC236}">
                <a16:creationId xmlns:a16="http://schemas.microsoft.com/office/drawing/2014/main" id="{F93E77C5-15A2-173C-C9E4-1E70F6BE02E8}"/>
              </a:ext>
            </a:extLst>
          </p:cNvPr>
          <p:cNvSpPr/>
          <p:nvPr userDrawn="1"/>
        </p:nvSpPr>
        <p:spPr>
          <a:xfrm>
            <a:off x="1" y="0"/>
            <a:ext cx="1397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0089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hasCustomPrompt="1"/>
          </p:nvPr>
        </p:nvSpPr>
        <p:spPr>
          <a:xfrm>
            <a:off x="838200" y="411162"/>
            <a:ext cx="3781926" cy="6035675"/>
          </a:xfrm>
          <a:prstGeom prst="rect">
            <a:avLst/>
          </a:prstGeom>
          <a:ln w="28575">
            <a:noFill/>
          </a:ln>
        </p:spPr>
        <p:txBody>
          <a:bodyPr/>
          <a:lstStyle>
            <a:lvl1pPr marL="137160">
              <a:defRPr>
                <a:solidFill>
                  <a:schemeClr val="bg1"/>
                </a:solidFill>
              </a:defRPr>
            </a:lvl1pPr>
          </a:lstStyle>
          <a:p>
            <a:r>
              <a:rPr lang="en-US"/>
              <a:t>&lt; Full sentence main takeaway for the slide here &gt;</a:t>
            </a:r>
          </a:p>
        </p:txBody>
      </p:sp>
      <p:sp>
        <p:nvSpPr>
          <p:cNvPr id="3" name="Rectangle 2">
            <a:extLst>
              <a:ext uri="{FF2B5EF4-FFF2-40B4-BE49-F238E27FC236}">
                <a16:creationId xmlns:a16="http://schemas.microsoft.com/office/drawing/2014/main" id="{F93E77C5-15A2-173C-C9E4-1E70F6BE02E8}"/>
              </a:ext>
            </a:extLst>
          </p:cNvPr>
          <p:cNvSpPr/>
          <p:nvPr userDrawn="1"/>
        </p:nvSpPr>
        <p:spPr>
          <a:xfrm>
            <a:off x="1" y="0"/>
            <a:ext cx="1397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35346D8-0AA5-0AD2-F881-C1E8A602522A}"/>
              </a:ext>
            </a:extLst>
          </p:cNvPr>
          <p:cNvSpPr>
            <a:spLocks noGrp="1"/>
          </p:cNvSpPr>
          <p:nvPr>
            <p:ph type="body" sz="quarter" idx="10" hasCustomPrompt="1"/>
          </p:nvPr>
        </p:nvSpPr>
        <p:spPr>
          <a:xfrm>
            <a:off x="5161418" y="2298700"/>
            <a:ext cx="1828800" cy="736600"/>
          </a:xfrm>
        </p:spPr>
        <p:txBody>
          <a:bodyPr>
            <a:normAutofit/>
          </a:bodyPr>
          <a:lstStyle>
            <a:lvl1pPr marL="0" indent="0" algn="ctr">
              <a:buNone/>
              <a:defRPr sz="1600" b="1"/>
            </a:lvl1pPr>
          </a:lstStyle>
          <a:p>
            <a:pPr lvl="0"/>
            <a:r>
              <a:rPr lang="en-US"/>
              <a:t>&lt; Name &gt;</a:t>
            </a:r>
          </a:p>
        </p:txBody>
      </p:sp>
      <p:sp>
        <p:nvSpPr>
          <p:cNvPr id="6" name="Text Placeholder 4">
            <a:extLst>
              <a:ext uri="{FF2B5EF4-FFF2-40B4-BE49-F238E27FC236}">
                <a16:creationId xmlns:a16="http://schemas.microsoft.com/office/drawing/2014/main" id="{1487C462-40CB-D56A-06DB-DF2435D5AB70}"/>
              </a:ext>
            </a:extLst>
          </p:cNvPr>
          <p:cNvSpPr>
            <a:spLocks noGrp="1"/>
          </p:cNvSpPr>
          <p:nvPr>
            <p:ph type="body" sz="quarter" idx="11" hasCustomPrompt="1"/>
          </p:nvPr>
        </p:nvSpPr>
        <p:spPr>
          <a:xfrm>
            <a:off x="7492868" y="2298700"/>
            <a:ext cx="1828800" cy="736600"/>
          </a:xfrm>
        </p:spPr>
        <p:txBody>
          <a:bodyPr>
            <a:normAutofit/>
          </a:bodyPr>
          <a:lstStyle>
            <a:lvl1pPr marL="0" indent="0" algn="ctr">
              <a:buNone/>
              <a:defRPr sz="1600" b="1"/>
            </a:lvl1pPr>
          </a:lstStyle>
          <a:p>
            <a:pPr lvl="0"/>
            <a:r>
              <a:rPr lang="en-US"/>
              <a:t>&lt; Name &gt;</a:t>
            </a:r>
          </a:p>
        </p:txBody>
      </p:sp>
      <p:sp>
        <p:nvSpPr>
          <p:cNvPr id="7" name="Text Placeholder 4">
            <a:extLst>
              <a:ext uri="{FF2B5EF4-FFF2-40B4-BE49-F238E27FC236}">
                <a16:creationId xmlns:a16="http://schemas.microsoft.com/office/drawing/2014/main" id="{5A03E2E5-517E-AFEB-B34D-0CDFBFE9407B}"/>
              </a:ext>
            </a:extLst>
          </p:cNvPr>
          <p:cNvSpPr>
            <a:spLocks noGrp="1"/>
          </p:cNvSpPr>
          <p:nvPr>
            <p:ph type="body" sz="quarter" idx="12" hasCustomPrompt="1"/>
          </p:nvPr>
        </p:nvSpPr>
        <p:spPr>
          <a:xfrm>
            <a:off x="9824318" y="2298700"/>
            <a:ext cx="1828800" cy="736600"/>
          </a:xfrm>
        </p:spPr>
        <p:txBody>
          <a:bodyPr>
            <a:normAutofit/>
          </a:bodyPr>
          <a:lstStyle>
            <a:lvl1pPr marL="0" indent="0" algn="ctr">
              <a:buNone/>
              <a:defRPr sz="1600" b="1"/>
            </a:lvl1pPr>
          </a:lstStyle>
          <a:p>
            <a:pPr lvl="0"/>
            <a:r>
              <a:rPr lang="en-US"/>
              <a:t>&lt; Name &gt;</a:t>
            </a:r>
          </a:p>
        </p:txBody>
      </p:sp>
      <p:sp>
        <p:nvSpPr>
          <p:cNvPr id="8" name="Text Placeholder 4">
            <a:extLst>
              <a:ext uri="{FF2B5EF4-FFF2-40B4-BE49-F238E27FC236}">
                <a16:creationId xmlns:a16="http://schemas.microsoft.com/office/drawing/2014/main" id="{C0EC42A1-5EE2-F41E-4D97-85820B1995BF}"/>
              </a:ext>
            </a:extLst>
          </p:cNvPr>
          <p:cNvSpPr>
            <a:spLocks noGrp="1"/>
          </p:cNvSpPr>
          <p:nvPr>
            <p:ph type="body" sz="quarter" idx="13" hasCustomPrompt="1"/>
          </p:nvPr>
        </p:nvSpPr>
        <p:spPr>
          <a:xfrm>
            <a:off x="5161418" y="5524500"/>
            <a:ext cx="1828800" cy="736600"/>
          </a:xfrm>
        </p:spPr>
        <p:txBody>
          <a:bodyPr>
            <a:normAutofit/>
          </a:bodyPr>
          <a:lstStyle>
            <a:lvl1pPr marL="0" indent="0" algn="ctr">
              <a:buNone/>
              <a:defRPr sz="1600" b="1"/>
            </a:lvl1pPr>
          </a:lstStyle>
          <a:p>
            <a:pPr lvl="0"/>
            <a:r>
              <a:rPr lang="en-US"/>
              <a:t>&lt; Name &gt;</a:t>
            </a:r>
          </a:p>
        </p:txBody>
      </p:sp>
      <p:sp>
        <p:nvSpPr>
          <p:cNvPr id="9" name="Text Placeholder 4">
            <a:extLst>
              <a:ext uri="{FF2B5EF4-FFF2-40B4-BE49-F238E27FC236}">
                <a16:creationId xmlns:a16="http://schemas.microsoft.com/office/drawing/2014/main" id="{910D2130-D244-FAC6-867F-319E5CB1E543}"/>
              </a:ext>
            </a:extLst>
          </p:cNvPr>
          <p:cNvSpPr>
            <a:spLocks noGrp="1"/>
          </p:cNvSpPr>
          <p:nvPr>
            <p:ph type="body" sz="quarter" idx="14" hasCustomPrompt="1"/>
          </p:nvPr>
        </p:nvSpPr>
        <p:spPr>
          <a:xfrm>
            <a:off x="7492868" y="5524500"/>
            <a:ext cx="1828800" cy="736600"/>
          </a:xfrm>
        </p:spPr>
        <p:txBody>
          <a:bodyPr>
            <a:normAutofit/>
          </a:bodyPr>
          <a:lstStyle>
            <a:lvl1pPr marL="0" indent="0" algn="ctr">
              <a:buNone/>
              <a:defRPr sz="1600" b="1"/>
            </a:lvl1pPr>
          </a:lstStyle>
          <a:p>
            <a:pPr lvl="0"/>
            <a:r>
              <a:rPr lang="en-US"/>
              <a:t>&lt; Name &gt;</a:t>
            </a:r>
          </a:p>
        </p:txBody>
      </p:sp>
      <p:sp>
        <p:nvSpPr>
          <p:cNvPr id="10" name="Text Placeholder 4">
            <a:extLst>
              <a:ext uri="{FF2B5EF4-FFF2-40B4-BE49-F238E27FC236}">
                <a16:creationId xmlns:a16="http://schemas.microsoft.com/office/drawing/2014/main" id="{6F5EC4AD-5304-03B1-96DB-11D2A17EC1BA}"/>
              </a:ext>
            </a:extLst>
          </p:cNvPr>
          <p:cNvSpPr>
            <a:spLocks noGrp="1"/>
          </p:cNvSpPr>
          <p:nvPr>
            <p:ph type="body" sz="quarter" idx="15" hasCustomPrompt="1"/>
          </p:nvPr>
        </p:nvSpPr>
        <p:spPr>
          <a:xfrm>
            <a:off x="9824318" y="5524500"/>
            <a:ext cx="1828800" cy="736600"/>
          </a:xfrm>
        </p:spPr>
        <p:txBody>
          <a:bodyPr>
            <a:normAutofit/>
          </a:bodyPr>
          <a:lstStyle>
            <a:lvl1pPr marL="0" indent="0" algn="ctr">
              <a:buNone/>
              <a:defRPr sz="1600" b="1"/>
            </a:lvl1pPr>
          </a:lstStyle>
          <a:p>
            <a:pPr lvl="0"/>
            <a:r>
              <a:rPr lang="en-US"/>
              <a:t>&lt; Name &gt;</a:t>
            </a:r>
          </a:p>
        </p:txBody>
      </p:sp>
      <p:sp>
        <p:nvSpPr>
          <p:cNvPr id="11" name="Picture Placeholder 10">
            <a:extLst>
              <a:ext uri="{FF2B5EF4-FFF2-40B4-BE49-F238E27FC236}">
                <a16:creationId xmlns:a16="http://schemas.microsoft.com/office/drawing/2014/main" id="{46414755-712E-885F-7608-555180978657}"/>
              </a:ext>
            </a:extLst>
          </p:cNvPr>
          <p:cNvSpPr>
            <a:spLocks noGrp="1"/>
          </p:cNvSpPr>
          <p:nvPr>
            <p:ph type="pic" sz="quarter" idx="16" hasCustomPrompt="1"/>
          </p:nvPr>
        </p:nvSpPr>
        <p:spPr>
          <a:xfrm>
            <a:off x="5161418" y="411163"/>
            <a:ext cx="1828800" cy="1716087"/>
          </a:xfrm>
        </p:spPr>
        <p:txBody>
          <a:bodyPr anchor="ctr">
            <a:normAutofit/>
          </a:bodyPr>
          <a:lstStyle>
            <a:lvl1pPr marL="0" indent="0" algn="ctr">
              <a:buNone/>
              <a:defRPr sz="1400"/>
            </a:lvl1pPr>
          </a:lstStyle>
          <a:p>
            <a:r>
              <a:rPr lang="en-US"/>
              <a:t>&lt; Insert Headshot &gt;</a:t>
            </a:r>
          </a:p>
        </p:txBody>
      </p:sp>
      <p:sp>
        <p:nvSpPr>
          <p:cNvPr id="12" name="Picture Placeholder 10">
            <a:extLst>
              <a:ext uri="{FF2B5EF4-FFF2-40B4-BE49-F238E27FC236}">
                <a16:creationId xmlns:a16="http://schemas.microsoft.com/office/drawing/2014/main" id="{27B9342E-6692-A879-F07F-98913482403B}"/>
              </a:ext>
            </a:extLst>
          </p:cNvPr>
          <p:cNvSpPr>
            <a:spLocks noGrp="1"/>
          </p:cNvSpPr>
          <p:nvPr>
            <p:ph type="pic" sz="quarter" idx="17" hasCustomPrompt="1"/>
          </p:nvPr>
        </p:nvSpPr>
        <p:spPr>
          <a:xfrm>
            <a:off x="7492868" y="411163"/>
            <a:ext cx="1828800" cy="1716087"/>
          </a:xfrm>
        </p:spPr>
        <p:txBody>
          <a:bodyPr anchor="ctr">
            <a:normAutofit/>
          </a:bodyPr>
          <a:lstStyle>
            <a:lvl1pPr marL="0" indent="0" algn="ctr">
              <a:buNone/>
              <a:defRPr sz="1400"/>
            </a:lvl1pPr>
          </a:lstStyle>
          <a:p>
            <a:r>
              <a:rPr lang="en-US"/>
              <a:t>&lt; Use Open Asset or the CC Library </a:t>
            </a:r>
            <a:br>
              <a:rPr lang="en-US"/>
            </a:br>
            <a:r>
              <a:rPr lang="en-US"/>
              <a:t>if possible &gt;</a:t>
            </a:r>
          </a:p>
        </p:txBody>
      </p:sp>
      <p:sp>
        <p:nvSpPr>
          <p:cNvPr id="13" name="Picture Placeholder 10">
            <a:extLst>
              <a:ext uri="{FF2B5EF4-FFF2-40B4-BE49-F238E27FC236}">
                <a16:creationId xmlns:a16="http://schemas.microsoft.com/office/drawing/2014/main" id="{323FAF94-8A1A-9D70-3247-5B6089563B97}"/>
              </a:ext>
            </a:extLst>
          </p:cNvPr>
          <p:cNvSpPr>
            <a:spLocks noGrp="1"/>
          </p:cNvSpPr>
          <p:nvPr>
            <p:ph type="pic" sz="quarter" idx="18" hasCustomPrompt="1"/>
          </p:nvPr>
        </p:nvSpPr>
        <p:spPr>
          <a:xfrm>
            <a:off x="9816965" y="411163"/>
            <a:ext cx="1828800" cy="1716087"/>
          </a:xfrm>
        </p:spPr>
        <p:txBody>
          <a:bodyPr anchor="ctr">
            <a:normAutofit/>
          </a:bodyPr>
          <a:lstStyle>
            <a:lvl1pPr marL="0" indent="0" algn="ctr">
              <a:buNone/>
              <a:defRPr sz="1400"/>
            </a:lvl1pPr>
          </a:lstStyle>
          <a:p>
            <a:r>
              <a:rPr lang="en-US"/>
              <a:t>&lt; Insert Headshot &gt;</a:t>
            </a:r>
          </a:p>
        </p:txBody>
      </p:sp>
      <p:sp>
        <p:nvSpPr>
          <p:cNvPr id="14" name="Picture Placeholder 10">
            <a:extLst>
              <a:ext uri="{FF2B5EF4-FFF2-40B4-BE49-F238E27FC236}">
                <a16:creationId xmlns:a16="http://schemas.microsoft.com/office/drawing/2014/main" id="{6B6CC319-D3C7-5527-2D44-4297E622C765}"/>
              </a:ext>
            </a:extLst>
          </p:cNvPr>
          <p:cNvSpPr>
            <a:spLocks noGrp="1"/>
          </p:cNvSpPr>
          <p:nvPr>
            <p:ph type="pic" sz="quarter" idx="19" hasCustomPrompt="1"/>
          </p:nvPr>
        </p:nvSpPr>
        <p:spPr>
          <a:xfrm>
            <a:off x="5161418" y="3664503"/>
            <a:ext cx="1828800" cy="1716087"/>
          </a:xfrm>
        </p:spPr>
        <p:txBody>
          <a:bodyPr anchor="ctr">
            <a:normAutofit/>
          </a:bodyPr>
          <a:lstStyle>
            <a:lvl1pPr marL="0" indent="0" algn="ctr">
              <a:buNone/>
              <a:defRPr sz="1400"/>
            </a:lvl1pPr>
          </a:lstStyle>
          <a:p>
            <a:r>
              <a:rPr lang="en-US"/>
              <a:t>&lt; Use Open Asset or the CC Library </a:t>
            </a:r>
            <a:br>
              <a:rPr lang="en-US"/>
            </a:br>
            <a:r>
              <a:rPr lang="en-US"/>
              <a:t>if possible &gt;</a:t>
            </a:r>
          </a:p>
        </p:txBody>
      </p:sp>
      <p:sp>
        <p:nvSpPr>
          <p:cNvPr id="15" name="Picture Placeholder 10">
            <a:extLst>
              <a:ext uri="{FF2B5EF4-FFF2-40B4-BE49-F238E27FC236}">
                <a16:creationId xmlns:a16="http://schemas.microsoft.com/office/drawing/2014/main" id="{A2A4BD3C-5918-52E6-CF51-5F9BC8B9D40B}"/>
              </a:ext>
            </a:extLst>
          </p:cNvPr>
          <p:cNvSpPr>
            <a:spLocks noGrp="1"/>
          </p:cNvSpPr>
          <p:nvPr>
            <p:ph type="pic" sz="quarter" idx="20" hasCustomPrompt="1"/>
          </p:nvPr>
        </p:nvSpPr>
        <p:spPr>
          <a:xfrm>
            <a:off x="7492868" y="3664503"/>
            <a:ext cx="1828800" cy="1716087"/>
          </a:xfrm>
        </p:spPr>
        <p:txBody>
          <a:bodyPr anchor="ctr">
            <a:normAutofit/>
          </a:bodyPr>
          <a:lstStyle>
            <a:lvl1pPr marL="0" indent="0" algn="ctr">
              <a:buNone/>
              <a:defRPr sz="1400"/>
            </a:lvl1pPr>
          </a:lstStyle>
          <a:p>
            <a:r>
              <a:rPr lang="en-US"/>
              <a:t>&lt; Insert Headshot &gt;</a:t>
            </a:r>
          </a:p>
        </p:txBody>
      </p:sp>
      <p:sp>
        <p:nvSpPr>
          <p:cNvPr id="16" name="Picture Placeholder 10">
            <a:extLst>
              <a:ext uri="{FF2B5EF4-FFF2-40B4-BE49-F238E27FC236}">
                <a16:creationId xmlns:a16="http://schemas.microsoft.com/office/drawing/2014/main" id="{B60E661B-F7A6-886F-B9FA-0426A5E7B396}"/>
              </a:ext>
            </a:extLst>
          </p:cNvPr>
          <p:cNvSpPr>
            <a:spLocks noGrp="1"/>
          </p:cNvSpPr>
          <p:nvPr>
            <p:ph type="pic" sz="quarter" idx="21" hasCustomPrompt="1"/>
          </p:nvPr>
        </p:nvSpPr>
        <p:spPr>
          <a:xfrm>
            <a:off x="9809612" y="3664503"/>
            <a:ext cx="1828800" cy="1716087"/>
          </a:xfrm>
        </p:spPr>
        <p:txBody>
          <a:bodyPr anchor="ctr">
            <a:normAutofit/>
          </a:bodyPr>
          <a:lstStyle>
            <a:lvl1pPr marL="0" indent="0" algn="ctr">
              <a:buNone/>
              <a:defRPr sz="1400"/>
            </a:lvl1pPr>
          </a:lstStyle>
          <a:p>
            <a:r>
              <a:rPr lang="en-US"/>
              <a:t>&lt; Use Open Asset or the CC Library </a:t>
            </a:r>
            <a:br>
              <a:rPr lang="en-US"/>
            </a:br>
            <a:r>
              <a:rPr lang="en-US"/>
              <a:t>if possible &gt;</a:t>
            </a:r>
          </a:p>
        </p:txBody>
      </p:sp>
    </p:spTree>
    <p:extLst>
      <p:ext uri="{BB962C8B-B14F-4D97-AF65-F5344CB8AC3E}">
        <p14:creationId xmlns:p14="http://schemas.microsoft.com/office/powerpoint/2010/main" val="306763746"/>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CB6E-4312-C0CB-B5E1-5BD3FDDA8325}"/>
              </a:ext>
            </a:extLst>
          </p:cNvPr>
          <p:cNvSpPr>
            <a:spLocks noGrp="1"/>
          </p:cNvSpPr>
          <p:nvPr>
            <p:ph type="title" hasCustomPrompt="1"/>
          </p:nvPr>
        </p:nvSpPr>
        <p:spPr>
          <a:xfrm>
            <a:off x="838200" y="411162"/>
            <a:ext cx="3781926" cy="6035675"/>
          </a:xfrm>
          <a:prstGeom prst="rect">
            <a:avLst/>
          </a:prstGeom>
          <a:ln w="28575">
            <a:noFill/>
          </a:ln>
        </p:spPr>
        <p:txBody>
          <a:bodyPr/>
          <a:lstStyle>
            <a:lvl1pPr marL="137160">
              <a:defRPr/>
            </a:lvl1pPr>
          </a:lstStyle>
          <a:p>
            <a:r>
              <a:rPr lang="en-US"/>
              <a:t>&lt; Full sentence main takeaway for the slide here &gt;</a:t>
            </a:r>
          </a:p>
        </p:txBody>
      </p:sp>
      <p:sp>
        <p:nvSpPr>
          <p:cNvPr id="3" name="Rectangle 2">
            <a:extLst>
              <a:ext uri="{FF2B5EF4-FFF2-40B4-BE49-F238E27FC236}">
                <a16:creationId xmlns:a16="http://schemas.microsoft.com/office/drawing/2014/main" id="{F93E77C5-15A2-173C-C9E4-1E70F6BE02E8}"/>
              </a:ext>
            </a:extLst>
          </p:cNvPr>
          <p:cNvSpPr/>
          <p:nvPr userDrawn="1"/>
        </p:nvSpPr>
        <p:spPr>
          <a:xfrm>
            <a:off x="1" y="0"/>
            <a:ext cx="1397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35346D8-0AA5-0AD2-F881-C1E8A602522A}"/>
              </a:ext>
            </a:extLst>
          </p:cNvPr>
          <p:cNvSpPr>
            <a:spLocks noGrp="1"/>
          </p:cNvSpPr>
          <p:nvPr>
            <p:ph type="body" sz="quarter" idx="10" hasCustomPrompt="1"/>
          </p:nvPr>
        </p:nvSpPr>
        <p:spPr>
          <a:xfrm>
            <a:off x="5161418" y="2298700"/>
            <a:ext cx="1828800" cy="736600"/>
          </a:xfrm>
        </p:spPr>
        <p:txBody>
          <a:bodyPr>
            <a:normAutofit/>
          </a:bodyPr>
          <a:lstStyle>
            <a:lvl1pPr marL="0" indent="0" algn="ctr">
              <a:buNone/>
              <a:defRPr sz="1600" b="1"/>
            </a:lvl1pPr>
          </a:lstStyle>
          <a:p>
            <a:pPr lvl="0"/>
            <a:r>
              <a:rPr lang="en-US"/>
              <a:t>&lt; Name &gt;</a:t>
            </a:r>
          </a:p>
        </p:txBody>
      </p:sp>
      <p:sp>
        <p:nvSpPr>
          <p:cNvPr id="6" name="Text Placeholder 4">
            <a:extLst>
              <a:ext uri="{FF2B5EF4-FFF2-40B4-BE49-F238E27FC236}">
                <a16:creationId xmlns:a16="http://schemas.microsoft.com/office/drawing/2014/main" id="{1487C462-40CB-D56A-06DB-DF2435D5AB70}"/>
              </a:ext>
            </a:extLst>
          </p:cNvPr>
          <p:cNvSpPr>
            <a:spLocks noGrp="1"/>
          </p:cNvSpPr>
          <p:nvPr>
            <p:ph type="body" sz="quarter" idx="11" hasCustomPrompt="1"/>
          </p:nvPr>
        </p:nvSpPr>
        <p:spPr>
          <a:xfrm>
            <a:off x="7492868" y="2298700"/>
            <a:ext cx="1828800" cy="736600"/>
          </a:xfrm>
        </p:spPr>
        <p:txBody>
          <a:bodyPr>
            <a:normAutofit/>
          </a:bodyPr>
          <a:lstStyle>
            <a:lvl1pPr marL="0" indent="0" algn="ctr">
              <a:buNone/>
              <a:defRPr sz="1600" b="1"/>
            </a:lvl1pPr>
          </a:lstStyle>
          <a:p>
            <a:pPr lvl="0"/>
            <a:r>
              <a:rPr lang="en-US"/>
              <a:t>&lt; Name &gt;</a:t>
            </a:r>
          </a:p>
        </p:txBody>
      </p:sp>
      <p:sp>
        <p:nvSpPr>
          <p:cNvPr id="7" name="Text Placeholder 4">
            <a:extLst>
              <a:ext uri="{FF2B5EF4-FFF2-40B4-BE49-F238E27FC236}">
                <a16:creationId xmlns:a16="http://schemas.microsoft.com/office/drawing/2014/main" id="{5A03E2E5-517E-AFEB-B34D-0CDFBFE9407B}"/>
              </a:ext>
            </a:extLst>
          </p:cNvPr>
          <p:cNvSpPr>
            <a:spLocks noGrp="1"/>
          </p:cNvSpPr>
          <p:nvPr>
            <p:ph type="body" sz="quarter" idx="12" hasCustomPrompt="1"/>
          </p:nvPr>
        </p:nvSpPr>
        <p:spPr>
          <a:xfrm>
            <a:off x="9824318" y="2298700"/>
            <a:ext cx="1828800" cy="736600"/>
          </a:xfrm>
        </p:spPr>
        <p:txBody>
          <a:bodyPr>
            <a:normAutofit/>
          </a:bodyPr>
          <a:lstStyle>
            <a:lvl1pPr marL="0" indent="0" algn="ctr">
              <a:buNone/>
              <a:defRPr sz="1600" b="1"/>
            </a:lvl1pPr>
          </a:lstStyle>
          <a:p>
            <a:pPr lvl="0"/>
            <a:r>
              <a:rPr lang="en-US"/>
              <a:t>&lt; Name &gt;</a:t>
            </a:r>
          </a:p>
        </p:txBody>
      </p:sp>
      <p:sp>
        <p:nvSpPr>
          <p:cNvPr id="8" name="Text Placeholder 4">
            <a:extLst>
              <a:ext uri="{FF2B5EF4-FFF2-40B4-BE49-F238E27FC236}">
                <a16:creationId xmlns:a16="http://schemas.microsoft.com/office/drawing/2014/main" id="{C0EC42A1-5EE2-F41E-4D97-85820B1995BF}"/>
              </a:ext>
            </a:extLst>
          </p:cNvPr>
          <p:cNvSpPr>
            <a:spLocks noGrp="1"/>
          </p:cNvSpPr>
          <p:nvPr>
            <p:ph type="body" sz="quarter" idx="13" hasCustomPrompt="1"/>
          </p:nvPr>
        </p:nvSpPr>
        <p:spPr>
          <a:xfrm>
            <a:off x="5161418" y="5524500"/>
            <a:ext cx="1828800" cy="736600"/>
          </a:xfrm>
        </p:spPr>
        <p:txBody>
          <a:bodyPr>
            <a:normAutofit/>
          </a:bodyPr>
          <a:lstStyle>
            <a:lvl1pPr marL="0" indent="0" algn="ctr">
              <a:buNone/>
              <a:defRPr sz="1600" b="1"/>
            </a:lvl1pPr>
          </a:lstStyle>
          <a:p>
            <a:pPr lvl="0"/>
            <a:r>
              <a:rPr lang="en-US"/>
              <a:t>&lt; Name &gt;</a:t>
            </a:r>
          </a:p>
        </p:txBody>
      </p:sp>
      <p:sp>
        <p:nvSpPr>
          <p:cNvPr id="9" name="Text Placeholder 4">
            <a:extLst>
              <a:ext uri="{FF2B5EF4-FFF2-40B4-BE49-F238E27FC236}">
                <a16:creationId xmlns:a16="http://schemas.microsoft.com/office/drawing/2014/main" id="{910D2130-D244-FAC6-867F-319E5CB1E543}"/>
              </a:ext>
            </a:extLst>
          </p:cNvPr>
          <p:cNvSpPr>
            <a:spLocks noGrp="1"/>
          </p:cNvSpPr>
          <p:nvPr>
            <p:ph type="body" sz="quarter" idx="14" hasCustomPrompt="1"/>
          </p:nvPr>
        </p:nvSpPr>
        <p:spPr>
          <a:xfrm>
            <a:off x="7492868" y="5524500"/>
            <a:ext cx="1828800" cy="736600"/>
          </a:xfrm>
        </p:spPr>
        <p:txBody>
          <a:bodyPr>
            <a:normAutofit/>
          </a:bodyPr>
          <a:lstStyle>
            <a:lvl1pPr marL="0" indent="0" algn="ctr">
              <a:buNone/>
              <a:defRPr sz="1600" b="1"/>
            </a:lvl1pPr>
          </a:lstStyle>
          <a:p>
            <a:pPr lvl="0"/>
            <a:r>
              <a:rPr lang="en-US"/>
              <a:t>&lt; Name &gt;</a:t>
            </a:r>
          </a:p>
        </p:txBody>
      </p:sp>
      <p:sp>
        <p:nvSpPr>
          <p:cNvPr id="10" name="Text Placeholder 4">
            <a:extLst>
              <a:ext uri="{FF2B5EF4-FFF2-40B4-BE49-F238E27FC236}">
                <a16:creationId xmlns:a16="http://schemas.microsoft.com/office/drawing/2014/main" id="{6F5EC4AD-5304-03B1-96DB-11D2A17EC1BA}"/>
              </a:ext>
            </a:extLst>
          </p:cNvPr>
          <p:cNvSpPr>
            <a:spLocks noGrp="1"/>
          </p:cNvSpPr>
          <p:nvPr>
            <p:ph type="body" sz="quarter" idx="15" hasCustomPrompt="1"/>
          </p:nvPr>
        </p:nvSpPr>
        <p:spPr>
          <a:xfrm>
            <a:off x="9824318" y="5524500"/>
            <a:ext cx="1828800" cy="736600"/>
          </a:xfrm>
        </p:spPr>
        <p:txBody>
          <a:bodyPr>
            <a:normAutofit/>
          </a:bodyPr>
          <a:lstStyle>
            <a:lvl1pPr marL="0" indent="0" algn="ctr">
              <a:buNone/>
              <a:defRPr sz="1600" b="1"/>
            </a:lvl1pPr>
          </a:lstStyle>
          <a:p>
            <a:pPr lvl="0"/>
            <a:r>
              <a:rPr lang="en-US"/>
              <a:t>&lt; Name &gt;</a:t>
            </a:r>
          </a:p>
        </p:txBody>
      </p:sp>
      <p:sp>
        <p:nvSpPr>
          <p:cNvPr id="11" name="Picture Placeholder 10">
            <a:extLst>
              <a:ext uri="{FF2B5EF4-FFF2-40B4-BE49-F238E27FC236}">
                <a16:creationId xmlns:a16="http://schemas.microsoft.com/office/drawing/2014/main" id="{46414755-712E-885F-7608-555180978657}"/>
              </a:ext>
            </a:extLst>
          </p:cNvPr>
          <p:cNvSpPr>
            <a:spLocks noGrp="1"/>
          </p:cNvSpPr>
          <p:nvPr>
            <p:ph type="pic" sz="quarter" idx="16" hasCustomPrompt="1"/>
          </p:nvPr>
        </p:nvSpPr>
        <p:spPr>
          <a:xfrm>
            <a:off x="5161418" y="411163"/>
            <a:ext cx="1828800" cy="1716087"/>
          </a:xfrm>
        </p:spPr>
        <p:txBody>
          <a:bodyPr anchor="ctr">
            <a:normAutofit/>
          </a:bodyPr>
          <a:lstStyle>
            <a:lvl1pPr marL="0" indent="0" algn="ctr">
              <a:buNone/>
              <a:defRPr sz="1400"/>
            </a:lvl1pPr>
          </a:lstStyle>
          <a:p>
            <a:r>
              <a:rPr lang="en-US"/>
              <a:t>&lt; Insert Headshot &gt;</a:t>
            </a:r>
          </a:p>
        </p:txBody>
      </p:sp>
      <p:sp>
        <p:nvSpPr>
          <p:cNvPr id="12" name="Picture Placeholder 10">
            <a:extLst>
              <a:ext uri="{FF2B5EF4-FFF2-40B4-BE49-F238E27FC236}">
                <a16:creationId xmlns:a16="http://schemas.microsoft.com/office/drawing/2014/main" id="{27B9342E-6692-A879-F07F-98913482403B}"/>
              </a:ext>
            </a:extLst>
          </p:cNvPr>
          <p:cNvSpPr>
            <a:spLocks noGrp="1"/>
          </p:cNvSpPr>
          <p:nvPr>
            <p:ph type="pic" sz="quarter" idx="17" hasCustomPrompt="1"/>
          </p:nvPr>
        </p:nvSpPr>
        <p:spPr>
          <a:xfrm>
            <a:off x="7492868" y="411163"/>
            <a:ext cx="1828800" cy="1716087"/>
          </a:xfrm>
        </p:spPr>
        <p:txBody>
          <a:bodyPr anchor="ctr">
            <a:normAutofit/>
          </a:bodyPr>
          <a:lstStyle>
            <a:lvl1pPr marL="0" indent="0" algn="ctr">
              <a:buNone/>
              <a:defRPr sz="1400"/>
            </a:lvl1pPr>
          </a:lstStyle>
          <a:p>
            <a:r>
              <a:rPr lang="en-US"/>
              <a:t>&lt; Use Open Asset or the CC Library </a:t>
            </a:r>
            <a:br>
              <a:rPr lang="en-US"/>
            </a:br>
            <a:r>
              <a:rPr lang="en-US"/>
              <a:t>if possible &gt;</a:t>
            </a:r>
          </a:p>
        </p:txBody>
      </p:sp>
      <p:sp>
        <p:nvSpPr>
          <p:cNvPr id="13" name="Picture Placeholder 10">
            <a:extLst>
              <a:ext uri="{FF2B5EF4-FFF2-40B4-BE49-F238E27FC236}">
                <a16:creationId xmlns:a16="http://schemas.microsoft.com/office/drawing/2014/main" id="{323FAF94-8A1A-9D70-3247-5B6089563B97}"/>
              </a:ext>
            </a:extLst>
          </p:cNvPr>
          <p:cNvSpPr>
            <a:spLocks noGrp="1"/>
          </p:cNvSpPr>
          <p:nvPr>
            <p:ph type="pic" sz="quarter" idx="18" hasCustomPrompt="1"/>
          </p:nvPr>
        </p:nvSpPr>
        <p:spPr>
          <a:xfrm>
            <a:off x="9816965" y="411163"/>
            <a:ext cx="1828800" cy="1716087"/>
          </a:xfrm>
        </p:spPr>
        <p:txBody>
          <a:bodyPr anchor="ctr">
            <a:normAutofit/>
          </a:bodyPr>
          <a:lstStyle>
            <a:lvl1pPr marL="0" indent="0" algn="ctr">
              <a:buNone/>
              <a:defRPr sz="1400"/>
            </a:lvl1pPr>
          </a:lstStyle>
          <a:p>
            <a:r>
              <a:rPr lang="en-US"/>
              <a:t>&lt; Insert Headshot &gt;</a:t>
            </a:r>
          </a:p>
        </p:txBody>
      </p:sp>
      <p:sp>
        <p:nvSpPr>
          <p:cNvPr id="14" name="Picture Placeholder 10">
            <a:extLst>
              <a:ext uri="{FF2B5EF4-FFF2-40B4-BE49-F238E27FC236}">
                <a16:creationId xmlns:a16="http://schemas.microsoft.com/office/drawing/2014/main" id="{6B6CC319-D3C7-5527-2D44-4297E622C765}"/>
              </a:ext>
            </a:extLst>
          </p:cNvPr>
          <p:cNvSpPr>
            <a:spLocks noGrp="1"/>
          </p:cNvSpPr>
          <p:nvPr>
            <p:ph type="pic" sz="quarter" idx="19" hasCustomPrompt="1"/>
          </p:nvPr>
        </p:nvSpPr>
        <p:spPr>
          <a:xfrm>
            <a:off x="5161418" y="3664503"/>
            <a:ext cx="1828800" cy="1716087"/>
          </a:xfrm>
        </p:spPr>
        <p:txBody>
          <a:bodyPr anchor="ctr">
            <a:normAutofit/>
          </a:bodyPr>
          <a:lstStyle>
            <a:lvl1pPr marL="0" indent="0" algn="ctr">
              <a:buNone/>
              <a:defRPr sz="1400"/>
            </a:lvl1pPr>
          </a:lstStyle>
          <a:p>
            <a:r>
              <a:rPr lang="en-US"/>
              <a:t>&lt; Use Open Asset or the CC Library </a:t>
            </a:r>
            <a:br>
              <a:rPr lang="en-US"/>
            </a:br>
            <a:r>
              <a:rPr lang="en-US"/>
              <a:t>if possible &gt;</a:t>
            </a:r>
          </a:p>
        </p:txBody>
      </p:sp>
      <p:sp>
        <p:nvSpPr>
          <p:cNvPr id="15" name="Picture Placeholder 10">
            <a:extLst>
              <a:ext uri="{FF2B5EF4-FFF2-40B4-BE49-F238E27FC236}">
                <a16:creationId xmlns:a16="http://schemas.microsoft.com/office/drawing/2014/main" id="{A2A4BD3C-5918-52E6-CF51-5F9BC8B9D40B}"/>
              </a:ext>
            </a:extLst>
          </p:cNvPr>
          <p:cNvSpPr>
            <a:spLocks noGrp="1"/>
          </p:cNvSpPr>
          <p:nvPr>
            <p:ph type="pic" sz="quarter" idx="20" hasCustomPrompt="1"/>
          </p:nvPr>
        </p:nvSpPr>
        <p:spPr>
          <a:xfrm>
            <a:off x="7492868" y="3664503"/>
            <a:ext cx="1828800" cy="1716087"/>
          </a:xfrm>
        </p:spPr>
        <p:txBody>
          <a:bodyPr anchor="ctr">
            <a:normAutofit/>
          </a:bodyPr>
          <a:lstStyle>
            <a:lvl1pPr marL="0" indent="0" algn="ctr">
              <a:buNone/>
              <a:defRPr sz="1400"/>
            </a:lvl1pPr>
          </a:lstStyle>
          <a:p>
            <a:r>
              <a:rPr lang="en-US"/>
              <a:t>&lt; Insert Headshot &gt;</a:t>
            </a:r>
          </a:p>
        </p:txBody>
      </p:sp>
      <p:sp>
        <p:nvSpPr>
          <p:cNvPr id="16" name="Picture Placeholder 10">
            <a:extLst>
              <a:ext uri="{FF2B5EF4-FFF2-40B4-BE49-F238E27FC236}">
                <a16:creationId xmlns:a16="http://schemas.microsoft.com/office/drawing/2014/main" id="{B60E661B-F7A6-886F-B9FA-0426A5E7B396}"/>
              </a:ext>
            </a:extLst>
          </p:cNvPr>
          <p:cNvSpPr>
            <a:spLocks noGrp="1"/>
          </p:cNvSpPr>
          <p:nvPr>
            <p:ph type="pic" sz="quarter" idx="21" hasCustomPrompt="1"/>
          </p:nvPr>
        </p:nvSpPr>
        <p:spPr>
          <a:xfrm>
            <a:off x="9809612" y="3664503"/>
            <a:ext cx="1828800" cy="1716087"/>
          </a:xfrm>
        </p:spPr>
        <p:txBody>
          <a:bodyPr anchor="ctr">
            <a:normAutofit/>
          </a:bodyPr>
          <a:lstStyle>
            <a:lvl1pPr marL="0" indent="0" algn="ctr">
              <a:buNone/>
              <a:defRPr sz="1400"/>
            </a:lvl1pPr>
          </a:lstStyle>
          <a:p>
            <a:r>
              <a:rPr lang="en-US"/>
              <a:t>&lt; Use Open Asset or the CC Library </a:t>
            </a:r>
            <a:br>
              <a:rPr lang="en-US"/>
            </a:br>
            <a:r>
              <a:rPr lang="en-US"/>
              <a:t>if possible &gt;</a:t>
            </a:r>
          </a:p>
        </p:txBody>
      </p:sp>
    </p:spTree>
    <p:extLst>
      <p:ext uri="{BB962C8B-B14F-4D97-AF65-F5344CB8AC3E}">
        <p14:creationId xmlns:p14="http://schemas.microsoft.com/office/powerpoint/2010/main" val="27009091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6B15B-8B31-9C9E-4DB1-FA621EE5A40A}"/>
              </a:ext>
            </a:extLst>
          </p:cNvPr>
          <p:cNvSpPr>
            <a:spLocks noGrp="1"/>
          </p:cNvSpPr>
          <p:nvPr>
            <p:ph idx="1"/>
          </p:nvPr>
        </p:nvSpPr>
        <p:spPr>
          <a:xfrm>
            <a:off x="5842000" y="847725"/>
            <a:ext cx="5511800" cy="5329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13176C8D-7A6E-6B2C-79BC-62367B7DABF5}"/>
              </a:ext>
            </a:extLst>
          </p:cNvPr>
          <p:cNvSpPr>
            <a:spLocks noGrp="1"/>
          </p:cNvSpPr>
          <p:nvPr>
            <p:ph type="title" hasCustomPrompt="1"/>
          </p:nvPr>
        </p:nvSpPr>
        <p:spPr>
          <a:xfrm>
            <a:off x="838200" y="411162"/>
            <a:ext cx="4635500" cy="6035675"/>
          </a:xfrm>
          <a:prstGeom prst="rect">
            <a:avLst/>
          </a:prstGeom>
          <a:ln w="28575">
            <a:noFill/>
          </a:ln>
        </p:spPr>
        <p:txBody>
          <a:bodyPr/>
          <a:lstStyle>
            <a:lvl1pPr marL="137160">
              <a:defRPr/>
            </a:lvl1pPr>
          </a:lstStyle>
          <a:p>
            <a:r>
              <a:rPr lang="en-US"/>
              <a:t>&lt; Full sentence main takeaway for the slide here &gt;</a:t>
            </a:r>
          </a:p>
        </p:txBody>
      </p:sp>
    </p:spTree>
    <p:extLst>
      <p:ext uri="{BB962C8B-B14F-4D97-AF65-F5344CB8AC3E}">
        <p14:creationId xmlns:p14="http://schemas.microsoft.com/office/powerpoint/2010/main" val="40254276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967D5-EFA9-D30E-DFCD-CC809510E0DF}"/>
              </a:ext>
            </a:extLst>
          </p:cNvPr>
          <p:cNvSpPr>
            <a:spLocks noGrp="1"/>
          </p:cNvSpPr>
          <p:nvPr>
            <p:ph type="title" hasCustomPrompt="1"/>
          </p:nvPr>
        </p:nvSpPr>
        <p:spPr/>
        <p:txBody>
          <a:bodyPr/>
          <a:lstStyle/>
          <a:p>
            <a:r>
              <a:rPr lang="en-US"/>
              <a:t>&lt; Full sentence main takeaway for the slide here &gt;</a:t>
            </a:r>
          </a:p>
        </p:txBody>
      </p:sp>
      <p:sp>
        <p:nvSpPr>
          <p:cNvPr id="3" name="Content Placeholder 2">
            <a:extLst>
              <a:ext uri="{FF2B5EF4-FFF2-40B4-BE49-F238E27FC236}">
                <a16:creationId xmlns:a16="http://schemas.microsoft.com/office/drawing/2014/main" id="{31425CAB-46BB-3D13-7543-B4B8CB629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9B07D-C6D3-BDEB-CB41-1BA59F9952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274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7DA9-0C64-E5AF-8BE1-2B9B86C8B61B}"/>
              </a:ext>
            </a:extLst>
          </p:cNvPr>
          <p:cNvSpPr>
            <a:spLocks noGrp="1"/>
          </p:cNvSpPr>
          <p:nvPr>
            <p:ph type="title" hasCustomPrompt="1"/>
          </p:nvPr>
        </p:nvSpPr>
        <p:spPr>
          <a:xfrm>
            <a:off x="839788" y="365125"/>
            <a:ext cx="10515600" cy="1325563"/>
          </a:xfrm>
        </p:spPr>
        <p:txBody>
          <a:bodyPr/>
          <a:lstStyle/>
          <a:p>
            <a:r>
              <a:rPr lang="en-US"/>
              <a:t>&lt; Full sentence main takeaway for the slide here &gt;</a:t>
            </a:r>
          </a:p>
        </p:txBody>
      </p:sp>
      <p:sp>
        <p:nvSpPr>
          <p:cNvPr id="3" name="Text Placeholder 2">
            <a:extLst>
              <a:ext uri="{FF2B5EF4-FFF2-40B4-BE49-F238E27FC236}">
                <a16:creationId xmlns:a16="http://schemas.microsoft.com/office/drawing/2014/main" id="{C71970D0-CCE1-A070-87DC-03781D9437F8}"/>
              </a:ext>
            </a:extLst>
          </p:cNvPr>
          <p:cNvSpPr>
            <a:spLocks noGrp="1"/>
          </p:cNvSpPr>
          <p:nvPr>
            <p:ph type="body" idx="1"/>
          </p:nvPr>
        </p:nvSpPr>
        <p:spPr>
          <a:xfrm>
            <a:off x="839788" y="1984375"/>
            <a:ext cx="5157787" cy="823912"/>
          </a:xfrm>
          <a:solidFill>
            <a:schemeClr val="accent1">
              <a:lumMod val="75000"/>
            </a:schemeClr>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BBDD2-49E8-99B9-260E-75B5FC8FDA8A}"/>
              </a:ext>
            </a:extLst>
          </p:cNvPr>
          <p:cNvSpPr>
            <a:spLocks noGrp="1"/>
          </p:cNvSpPr>
          <p:nvPr>
            <p:ph sz="half" idx="2"/>
          </p:nvPr>
        </p:nvSpPr>
        <p:spPr>
          <a:xfrm>
            <a:off x="839788" y="2808287"/>
            <a:ext cx="5157787" cy="3473980"/>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BEA018-A66E-36BF-656A-336C3F080A6D}"/>
              </a:ext>
            </a:extLst>
          </p:cNvPr>
          <p:cNvSpPr>
            <a:spLocks noGrp="1"/>
          </p:cNvSpPr>
          <p:nvPr>
            <p:ph type="body" sz="quarter" idx="3"/>
          </p:nvPr>
        </p:nvSpPr>
        <p:spPr>
          <a:xfrm>
            <a:off x="6172200" y="1984375"/>
            <a:ext cx="5183188" cy="823912"/>
          </a:xfrm>
          <a:solidFill>
            <a:schemeClr val="accent1">
              <a:lumMod val="75000"/>
            </a:schemeClr>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2A928-6285-2BD9-96AD-B38A51A8FA8D}"/>
              </a:ext>
            </a:extLst>
          </p:cNvPr>
          <p:cNvSpPr>
            <a:spLocks noGrp="1"/>
          </p:cNvSpPr>
          <p:nvPr>
            <p:ph sz="quarter" idx="4"/>
          </p:nvPr>
        </p:nvSpPr>
        <p:spPr>
          <a:xfrm>
            <a:off x="6172200" y="2808287"/>
            <a:ext cx="5183188" cy="3473980"/>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517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8DB9-2C7E-0C0E-4CD5-9A363FA15643}"/>
              </a:ext>
            </a:extLst>
          </p:cNvPr>
          <p:cNvSpPr>
            <a:spLocks noGrp="1"/>
          </p:cNvSpPr>
          <p:nvPr>
            <p:ph type="title" hasCustomPrompt="1"/>
          </p:nvPr>
        </p:nvSpPr>
        <p:spPr/>
        <p:txBody>
          <a:bodyPr/>
          <a:lstStyle>
            <a:lvl1pPr>
              <a:defRPr>
                <a:solidFill>
                  <a:schemeClr val="bg1"/>
                </a:solidFill>
              </a:defRPr>
            </a:lvl1pPr>
          </a:lstStyle>
          <a:p>
            <a:r>
              <a:rPr lang="en-US"/>
              <a:t>&lt; Full sentence main takeaway for the slide here &gt;</a:t>
            </a:r>
          </a:p>
        </p:txBody>
      </p:sp>
      <p:sp>
        <p:nvSpPr>
          <p:cNvPr id="3" name="Rectangle 2">
            <a:extLst>
              <a:ext uri="{FF2B5EF4-FFF2-40B4-BE49-F238E27FC236}">
                <a16:creationId xmlns:a16="http://schemas.microsoft.com/office/drawing/2014/main" id="{1BA058D6-804D-9F6D-35D1-428AE1E6B3EF}"/>
              </a:ext>
            </a:extLst>
          </p:cNvPr>
          <p:cNvSpPr/>
          <p:nvPr userDrawn="1"/>
        </p:nvSpPr>
        <p:spPr>
          <a:xfrm>
            <a:off x="0" y="365125"/>
            <a:ext cx="702733" cy="13255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65657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image" Target="../media/image1.png"/><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image" Target="../media/image3.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theme" Target="../theme/theme3.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8"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34" Type="http://schemas.openxmlformats.org/officeDocument/2006/relationships/theme" Target="../theme/theme4.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image" Target="../media/image1.png"/><Relationship Id="rId8"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60DDC-D5F0-D575-80B9-3ADF896F2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56F9E5-870D-F2C9-6E36-1590DAB5D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sitting, clock, front, drawing&#10;&#10;Description automatically generated">
            <a:extLst>
              <a:ext uri="{FF2B5EF4-FFF2-40B4-BE49-F238E27FC236}">
                <a16:creationId xmlns:a16="http://schemas.microsoft.com/office/drawing/2014/main" id="{F3FCEE2C-9A0E-C5C2-7A72-BC3A4E041537}"/>
              </a:ext>
            </a:extLst>
          </p:cNvPr>
          <p:cNvPicPr>
            <a:picLocks noChangeAspect="1"/>
          </p:cNvPicPr>
          <p:nvPr/>
        </p:nvPicPr>
        <p:blipFill>
          <a:blip r:embed="rId29"/>
          <a:stretch>
            <a:fillRect/>
          </a:stretch>
        </p:blipFill>
        <p:spPr>
          <a:xfrm>
            <a:off x="10297258" y="6444309"/>
            <a:ext cx="1056542" cy="189206"/>
          </a:xfrm>
          <a:prstGeom prst="rect">
            <a:avLst/>
          </a:prstGeom>
        </p:spPr>
      </p:pic>
      <p:grpSp>
        <p:nvGrpSpPr>
          <p:cNvPr id="11" name="Group 10">
            <a:extLst>
              <a:ext uri="{FF2B5EF4-FFF2-40B4-BE49-F238E27FC236}">
                <a16:creationId xmlns:a16="http://schemas.microsoft.com/office/drawing/2014/main" id="{AE9C9D65-4D73-6F61-6A40-9606BC41DE21}"/>
              </a:ext>
            </a:extLst>
          </p:cNvPr>
          <p:cNvGrpSpPr/>
          <p:nvPr/>
        </p:nvGrpSpPr>
        <p:grpSpPr>
          <a:xfrm>
            <a:off x="12700000" y="0"/>
            <a:ext cx="1739900" cy="4699000"/>
            <a:chOff x="12700000" y="0"/>
            <a:chExt cx="1920240" cy="5273558"/>
          </a:xfrm>
        </p:grpSpPr>
        <p:sp>
          <p:nvSpPr>
            <p:cNvPr id="4" name="Rectangle 3">
              <a:extLst>
                <a:ext uri="{FF2B5EF4-FFF2-40B4-BE49-F238E27FC236}">
                  <a16:creationId xmlns:a16="http://schemas.microsoft.com/office/drawing/2014/main" id="{9E2F1F54-BB05-2217-F8AB-E86A1E8F463F}"/>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5" name="Rectangle 4">
              <a:extLst>
                <a:ext uri="{FF2B5EF4-FFF2-40B4-BE49-F238E27FC236}">
                  <a16:creationId xmlns:a16="http://schemas.microsoft.com/office/drawing/2014/main" id="{9C574732-4977-DC6A-8EE0-05BE1057D98F}"/>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6" name="Rectangle 5">
              <a:extLst>
                <a:ext uri="{FF2B5EF4-FFF2-40B4-BE49-F238E27FC236}">
                  <a16:creationId xmlns:a16="http://schemas.microsoft.com/office/drawing/2014/main" id="{7E41EEFC-A6F1-3457-D64F-63A97FB09E71}"/>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7" name="Rectangle 6">
              <a:extLst>
                <a:ext uri="{FF2B5EF4-FFF2-40B4-BE49-F238E27FC236}">
                  <a16:creationId xmlns:a16="http://schemas.microsoft.com/office/drawing/2014/main" id="{35CA52E9-F5C8-A050-314F-07AE0AB84A5B}"/>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9" name="Rectangle 8">
              <a:extLst>
                <a:ext uri="{FF2B5EF4-FFF2-40B4-BE49-F238E27FC236}">
                  <a16:creationId xmlns:a16="http://schemas.microsoft.com/office/drawing/2014/main" id="{B47C8FAD-0C9B-02D3-ABAA-028FEFD65E34}"/>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0" name="Rectangle 9">
              <a:extLst>
                <a:ext uri="{FF2B5EF4-FFF2-40B4-BE49-F238E27FC236}">
                  <a16:creationId xmlns:a16="http://schemas.microsoft.com/office/drawing/2014/main" id="{128823A2-0B3C-41E5-D511-14096E6CC22D}"/>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2" name="Group 11">
            <a:extLst>
              <a:ext uri="{FF2B5EF4-FFF2-40B4-BE49-F238E27FC236}">
                <a16:creationId xmlns:a16="http://schemas.microsoft.com/office/drawing/2014/main" id="{6E123273-64F8-27FA-0A2E-E60AD3C8FF0A}"/>
              </a:ext>
            </a:extLst>
          </p:cNvPr>
          <p:cNvGrpSpPr/>
          <p:nvPr userDrawn="1"/>
        </p:nvGrpSpPr>
        <p:grpSpPr>
          <a:xfrm>
            <a:off x="12700000" y="0"/>
            <a:ext cx="1739900" cy="4699000"/>
            <a:chOff x="12700000" y="0"/>
            <a:chExt cx="1920240" cy="5273558"/>
          </a:xfrm>
        </p:grpSpPr>
        <p:sp>
          <p:nvSpPr>
            <p:cNvPr id="13" name="Rectangle 12">
              <a:extLst>
                <a:ext uri="{FF2B5EF4-FFF2-40B4-BE49-F238E27FC236}">
                  <a16:creationId xmlns:a16="http://schemas.microsoft.com/office/drawing/2014/main" id="{C3B097D6-51F4-45CE-E138-28264A0891A4}"/>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4" name="Rectangle 13">
              <a:extLst>
                <a:ext uri="{FF2B5EF4-FFF2-40B4-BE49-F238E27FC236}">
                  <a16:creationId xmlns:a16="http://schemas.microsoft.com/office/drawing/2014/main" id="{65B304F6-1A59-037D-0FCD-D11A663DADC2}"/>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5" name="Rectangle 14">
              <a:extLst>
                <a:ext uri="{FF2B5EF4-FFF2-40B4-BE49-F238E27FC236}">
                  <a16:creationId xmlns:a16="http://schemas.microsoft.com/office/drawing/2014/main" id="{C66D5B14-A64F-2EE1-34B9-FF1764DD431D}"/>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6" name="Rectangle 15">
              <a:extLst>
                <a:ext uri="{FF2B5EF4-FFF2-40B4-BE49-F238E27FC236}">
                  <a16:creationId xmlns:a16="http://schemas.microsoft.com/office/drawing/2014/main" id="{5DF23889-3198-D395-0E66-10FCBA59435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7" name="Rectangle 16">
              <a:extLst>
                <a:ext uri="{FF2B5EF4-FFF2-40B4-BE49-F238E27FC236}">
                  <a16:creationId xmlns:a16="http://schemas.microsoft.com/office/drawing/2014/main" id="{33C3A3C7-DEC5-3CF6-0D6D-DB1C47D8C745}"/>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8" name="Rectangle 17">
              <a:extLst>
                <a:ext uri="{FF2B5EF4-FFF2-40B4-BE49-F238E27FC236}">
                  <a16:creationId xmlns:a16="http://schemas.microsoft.com/office/drawing/2014/main" id="{06A89D27-5828-C2CC-3FFD-7D1B5EE0DFEB}"/>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spTree>
    <p:extLst>
      <p:ext uri="{BB962C8B-B14F-4D97-AF65-F5344CB8AC3E}">
        <p14:creationId xmlns:p14="http://schemas.microsoft.com/office/powerpoint/2010/main" val="258450603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708" r:id="rId5"/>
    <p:sldLayoutId id="2147483804" r:id="rId6"/>
    <p:sldLayoutId id="2147483805" r:id="rId7"/>
    <p:sldLayoutId id="2147483841" r:id="rId8"/>
    <p:sldLayoutId id="2147483840" r:id="rId9"/>
    <p:sldLayoutId id="2147483849" r:id="rId10"/>
    <p:sldLayoutId id="2147483806" r:id="rId11"/>
    <p:sldLayoutId id="2147483809" r:id="rId12"/>
    <p:sldLayoutId id="2147483810" r:id="rId13"/>
    <p:sldLayoutId id="2147483811" r:id="rId14"/>
    <p:sldLayoutId id="2147483812" r:id="rId15"/>
    <p:sldLayoutId id="2147483813" r:id="rId16"/>
    <p:sldLayoutId id="2147483814" r:id="rId17"/>
    <p:sldLayoutId id="2147483818" r:id="rId18"/>
    <p:sldLayoutId id="2147483819" r:id="rId19"/>
    <p:sldLayoutId id="2147483821" r:id="rId20"/>
    <p:sldLayoutId id="2147483824" r:id="rId21"/>
    <p:sldLayoutId id="2147483884" r:id="rId22"/>
    <p:sldLayoutId id="2147483886" r:id="rId23"/>
    <p:sldLayoutId id="2147483887" r:id="rId24"/>
    <p:sldLayoutId id="2147483956" r:id="rId25"/>
    <p:sldLayoutId id="2147483957" r:id="rId26"/>
    <p:sldLayoutId id="2147483958" r:id="rId27"/>
  </p:sldLayoutIdLst>
  <p:txStyles>
    <p:titleStyle>
      <a:lvl1pPr algn="l" defTabSz="914400" rtl="0" eaLnBrk="1" latinLnBrk="0" hangingPunct="1">
        <a:lnSpc>
          <a:spcPct val="90000"/>
        </a:lnSpc>
        <a:spcBef>
          <a:spcPct val="0"/>
        </a:spcBef>
        <a:buNone/>
        <a:defRPr sz="3200" b="1" kern="1200">
          <a:solidFill>
            <a:schemeClr val="accent1"/>
          </a:solidFill>
          <a:latin typeface="+mn-lt"/>
          <a:ea typeface="Roboto Black"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pos="528">
          <p15:clr>
            <a:srgbClr val="F26B43"/>
          </p15:clr>
        </p15:guide>
        <p15:guide id="3" pos="7152">
          <p15:clr>
            <a:srgbClr val="F26B43"/>
          </p15:clr>
        </p15:guide>
        <p15:guide id="4" orient="horz" pos="216">
          <p15:clr>
            <a:srgbClr val="F26B43"/>
          </p15:clr>
        </p15:guide>
        <p15:guide id="5" orient="horz" pos="4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60DDC-D5F0-D575-80B9-3ADF896F2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56F9E5-870D-F2C9-6E36-1590DAB5D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AE9C9D65-4D73-6F61-6A40-9606BC41DE21}"/>
              </a:ext>
            </a:extLst>
          </p:cNvPr>
          <p:cNvGrpSpPr/>
          <p:nvPr/>
        </p:nvGrpSpPr>
        <p:grpSpPr>
          <a:xfrm>
            <a:off x="12700000" y="0"/>
            <a:ext cx="1739900" cy="4699000"/>
            <a:chOff x="12700000" y="0"/>
            <a:chExt cx="1920240" cy="5273558"/>
          </a:xfrm>
        </p:grpSpPr>
        <p:sp>
          <p:nvSpPr>
            <p:cNvPr id="4" name="Rectangle 3">
              <a:extLst>
                <a:ext uri="{FF2B5EF4-FFF2-40B4-BE49-F238E27FC236}">
                  <a16:creationId xmlns:a16="http://schemas.microsoft.com/office/drawing/2014/main" id="{9E2F1F54-BB05-2217-F8AB-E86A1E8F463F}"/>
                </a:ext>
              </a:extLst>
            </p:cNvPr>
            <p:cNvSpPr/>
            <p:nvPr/>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5" name="Rectangle 4">
              <a:extLst>
                <a:ext uri="{FF2B5EF4-FFF2-40B4-BE49-F238E27FC236}">
                  <a16:creationId xmlns:a16="http://schemas.microsoft.com/office/drawing/2014/main" id="{9C574732-4977-DC6A-8EE0-05BE1057D98F}"/>
                </a:ext>
              </a:extLst>
            </p:cNvPr>
            <p:cNvSpPr/>
            <p:nvPr/>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6" name="Rectangle 5">
              <a:extLst>
                <a:ext uri="{FF2B5EF4-FFF2-40B4-BE49-F238E27FC236}">
                  <a16:creationId xmlns:a16="http://schemas.microsoft.com/office/drawing/2014/main" id="{7E41EEFC-A6F1-3457-D64F-63A97FB09E71}"/>
                </a:ext>
              </a:extLst>
            </p:cNvPr>
            <p:cNvSpPr/>
            <p:nvPr/>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7" name="Rectangle 6">
              <a:extLst>
                <a:ext uri="{FF2B5EF4-FFF2-40B4-BE49-F238E27FC236}">
                  <a16:creationId xmlns:a16="http://schemas.microsoft.com/office/drawing/2014/main" id="{35CA52E9-F5C8-A050-314F-07AE0AB84A5B}"/>
                </a:ext>
              </a:extLst>
            </p:cNvPr>
            <p:cNvSpPr/>
            <p:nvPr/>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9" name="Rectangle 8">
              <a:extLst>
                <a:ext uri="{FF2B5EF4-FFF2-40B4-BE49-F238E27FC236}">
                  <a16:creationId xmlns:a16="http://schemas.microsoft.com/office/drawing/2014/main" id="{B47C8FAD-0C9B-02D3-ABAA-028FEFD65E34}"/>
                </a:ext>
              </a:extLst>
            </p:cNvPr>
            <p:cNvSpPr/>
            <p:nvPr/>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0" name="Rectangle 9">
              <a:extLst>
                <a:ext uri="{FF2B5EF4-FFF2-40B4-BE49-F238E27FC236}">
                  <a16:creationId xmlns:a16="http://schemas.microsoft.com/office/drawing/2014/main" id="{128823A2-0B3C-41E5-D511-14096E6CC22D}"/>
                </a:ext>
              </a:extLst>
            </p:cNvPr>
            <p:cNvSpPr/>
            <p:nvPr/>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grpSp>
        <p:nvGrpSpPr>
          <p:cNvPr id="12" name="Group 11">
            <a:extLst>
              <a:ext uri="{FF2B5EF4-FFF2-40B4-BE49-F238E27FC236}">
                <a16:creationId xmlns:a16="http://schemas.microsoft.com/office/drawing/2014/main" id="{6E123273-64F8-27FA-0A2E-E60AD3C8FF0A}"/>
              </a:ext>
            </a:extLst>
          </p:cNvPr>
          <p:cNvGrpSpPr/>
          <p:nvPr userDrawn="1"/>
        </p:nvGrpSpPr>
        <p:grpSpPr>
          <a:xfrm>
            <a:off x="12700000" y="0"/>
            <a:ext cx="1739900" cy="4699000"/>
            <a:chOff x="12700000" y="0"/>
            <a:chExt cx="1920240" cy="5273558"/>
          </a:xfrm>
        </p:grpSpPr>
        <p:sp>
          <p:nvSpPr>
            <p:cNvPr id="13" name="Rectangle 12">
              <a:extLst>
                <a:ext uri="{FF2B5EF4-FFF2-40B4-BE49-F238E27FC236}">
                  <a16:creationId xmlns:a16="http://schemas.microsoft.com/office/drawing/2014/main" id="{C3B097D6-51F4-45CE-E138-28264A0891A4}"/>
                </a:ext>
              </a:extLst>
            </p:cNvPr>
            <p:cNvSpPr/>
            <p:nvPr userDrawn="1"/>
          </p:nvSpPr>
          <p:spPr>
            <a:xfrm>
              <a:off x="12700000" y="0"/>
              <a:ext cx="1920240"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GVR Red</a:t>
              </a:r>
            </a:p>
            <a:p>
              <a:pPr algn="l"/>
              <a:r>
                <a:rPr lang="en-US" sz="800" b="0" i="0">
                  <a:effectLst/>
                  <a:latin typeface="Arial" panose="020B0604020202020204" pitchFamily="34" charset="0"/>
                </a:rPr>
                <a:t>PANTONE	195 C</a:t>
              </a:r>
            </a:p>
            <a:p>
              <a:pPr algn="l"/>
              <a:r>
                <a:rPr lang="en-US" sz="800" b="0" i="0">
                  <a:effectLst/>
                  <a:latin typeface="Arial" panose="020B0604020202020204" pitchFamily="34" charset="0"/>
                </a:rPr>
                <a:t>CMYK	19, 90, 50, 55</a:t>
              </a:r>
            </a:p>
            <a:p>
              <a:pPr algn="l"/>
              <a:r>
                <a:rPr lang="en-US" sz="800" b="0" i="0">
                  <a:effectLst/>
                  <a:latin typeface="Arial" panose="020B0604020202020204" pitchFamily="34" charset="0"/>
                </a:rPr>
                <a:t>RGB	120, 47, 64</a:t>
              </a:r>
            </a:p>
            <a:p>
              <a:pPr algn="l"/>
              <a:r>
                <a:rPr lang="en-US" sz="800" b="0" i="0">
                  <a:effectLst/>
                  <a:latin typeface="Arial" panose="020B0604020202020204" pitchFamily="34" charset="0"/>
                </a:rPr>
                <a:t>HEX	#782F40</a:t>
              </a:r>
              <a:endParaRPr lang="en-US" sz="800"/>
            </a:p>
          </p:txBody>
        </p:sp>
        <p:sp>
          <p:nvSpPr>
            <p:cNvPr id="14" name="Rectangle 13">
              <a:extLst>
                <a:ext uri="{FF2B5EF4-FFF2-40B4-BE49-F238E27FC236}">
                  <a16:creationId xmlns:a16="http://schemas.microsoft.com/office/drawing/2014/main" id="{65B304F6-1A59-037D-0FCD-D11A663DADC2}"/>
                </a:ext>
              </a:extLst>
            </p:cNvPr>
            <p:cNvSpPr/>
            <p:nvPr userDrawn="1"/>
          </p:nvSpPr>
          <p:spPr>
            <a:xfrm>
              <a:off x="12700000" y="890120"/>
              <a:ext cx="1920240"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rgbClr val="000000"/>
                  </a:solidFill>
                </a:rPr>
                <a:t>GVR White</a:t>
              </a:r>
            </a:p>
            <a:p>
              <a:pPr algn="l"/>
              <a:r>
                <a:rPr lang="en-US" sz="800" b="0" i="0">
                  <a:solidFill>
                    <a:srgbClr val="000000"/>
                  </a:solidFill>
                  <a:effectLst/>
                  <a:latin typeface="Arial" panose="020B0604020202020204" pitchFamily="34" charset="0"/>
                </a:rPr>
                <a:t>CMYK	0, 0, 0, 0</a:t>
              </a:r>
            </a:p>
            <a:p>
              <a:pPr algn="l"/>
              <a:r>
                <a:rPr lang="en-US" sz="800" b="0" i="0">
                  <a:solidFill>
                    <a:srgbClr val="000000"/>
                  </a:solidFill>
                  <a:effectLst/>
                  <a:latin typeface="Arial" panose="020B0604020202020204" pitchFamily="34" charset="0"/>
                </a:rPr>
                <a:t>RGB	255, 255, 255</a:t>
              </a:r>
            </a:p>
            <a:p>
              <a:pPr algn="l"/>
              <a:r>
                <a:rPr lang="en-US" sz="800" b="0" i="0">
                  <a:solidFill>
                    <a:srgbClr val="000000"/>
                  </a:solidFill>
                  <a:effectLst/>
                  <a:latin typeface="Arial" panose="020B0604020202020204" pitchFamily="34" charset="0"/>
                </a:rPr>
                <a:t>HEX	#FFFFFF</a:t>
              </a:r>
              <a:endParaRPr lang="en-US" sz="800">
                <a:solidFill>
                  <a:srgbClr val="000000"/>
                </a:solidFill>
              </a:endParaRPr>
            </a:p>
          </p:txBody>
        </p:sp>
        <p:sp>
          <p:nvSpPr>
            <p:cNvPr id="15" name="Rectangle 14">
              <a:extLst>
                <a:ext uri="{FF2B5EF4-FFF2-40B4-BE49-F238E27FC236}">
                  <a16:creationId xmlns:a16="http://schemas.microsoft.com/office/drawing/2014/main" id="{C66D5B14-A64F-2EE1-34B9-FF1764DD431D}"/>
                </a:ext>
              </a:extLst>
            </p:cNvPr>
            <p:cNvSpPr/>
            <p:nvPr userDrawn="1"/>
          </p:nvSpPr>
          <p:spPr>
            <a:xfrm>
              <a:off x="12700000" y="1780240"/>
              <a:ext cx="1920240" cy="8229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80% Grey</a:t>
              </a:r>
            </a:p>
            <a:p>
              <a:pPr algn="l"/>
              <a:r>
                <a:rPr lang="en-US" sz="800" b="0" i="0">
                  <a:solidFill>
                    <a:schemeClr val="bg1"/>
                  </a:solidFill>
                  <a:effectLst/>
                  <a:latin typeface="Arial" panose="020B0604020202020204" pitchFamily="34" charset="0"/>
                </a:rPr>
                <a:t>CMYK	0, 0, 0, 80</a:t>
              </a:r>
            </a:p>
            <a:p>
              <a:pPr algn="l"/>
              <a:r>
                <a:rPr lang="en-US" sz="800" b="0" i="0">
                  <a:solidFill>
                    <a:schemeClr val="bg1"/>
                  </a:solidFill>
                  <a:effectLst/>
                  <a:latin typeface="Arial" panose="020B0604020202020204" pitchFamily="34" charset="0"/>
                </a:rPr>
                <a:t>RGB	51, 51, 51</a:t>
              </a:r>
            </a:p>
            <a:p>
              <a:pPr algn="l"/>
              <a:r>
                <a:rPr lang="en-US" sz="800" b="0" i="0">
                  <a:solidFill>
                    <a:schemeClr val="bg1"/>
                  </a:solidFill>
                  <a:effectLst/>
                  <a:latin typeface="Arial" panose="020B0604020202020204" pitchFamily="34" charset="0"/>
                </a:rPr>
                <a:t>HEX	#333333</a:t>
              </a:r>
              <a:endParaRPr lang="en-US" sz="800">
                <a:solidFill>
                  <a:schemeClr val="bg1"/>
                </a:solidFill>
              </a:endParaRPr>
            </a:p>
          </p:txBody>
        </p:sp>
        <p:sp>
          <p:nvSpPr>
            <p:cNvPr id="16" name="Rectangle 15">
              <a:extLst>
                <a:ext uri="{FF2B5EF4-FFF2-40B4-BE49-F238E27FC236}">
                  <a16:creationId xmlns:a16="http://schemas.microsoft.com/office/drawing/2014/main" id="{5DF23889-3198-D395-0E66-10FCBA594359}"/>
                </a:ext>
              </a:extLst>
            </p:cNvPr>
            <p:cNvSpPr/>
            <p:nvPr userDrawn="1"/>
          </p:nvSpPr>
          <p:spPr>
            <a:xfrm>
              <a:off x="12700000" y="2670360"/>
              <a:ext cx="1920240" cy="82296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60% Grey</a:t>
              </a:r>
            </a:p>
            <a:p>
              <a:pPr algn="l"/>
              <a:r>
                <a:rPr lang="en-US" sz="800" b="0" i="0">
                  <a:solidFill>
                    <a:schemeClr val="bg1"/>
                  </a:solidFill>
                  <a:effectLst/>
                  <a:latin typeface="Arial" panose="020B0604020202020204" pitchFamily="34" charset="0"/>
                </a:rPr>
                <a:t>CMYK	0, 0, 0, 60</a:t>
              </a:r>
            </a:p>
            <a:p>
              <a:pPr algn="l"/>
              <a:r>
                <a:rPr lang="en-US" sz="800" b="0" i="0">
                  <a:solidFill>
                    <a:schemeClr val="bg1"/>
                  </a:solidFill>
                  <a:effectLst/>
                  <a:latin typeface="Arial" panose="020B0604020202020204" pitchFamily="34" charset="0"/>
                </a:rPr>
                <a:t>RGB	102, 102, 102</a:t>
              </a:r>
            </a:p>
            <a:p>
              <a:pPr algn="l"/>
              <a:r>
                <a:rPr lang="en-US" sz="800" b="0" i="0">
                  <a:solidFill>
                    <a:schemeClr val="bg1"/>
                  </a:solidFill>
                  <a:effectLst/>
                  <a:latin typeface="Arial" panose="020B0604020202020204" pitchFamily="34" charset="0"/>
                </a:rPr>
                <a:t>HEX	#666666</a:t>
              </a:r>
              <a:endParaRPr lang="en-US" sz="800">
                <a:solidFill>
                  <a:schemeClr val="bg1"/>
                </a:solidFill>
              </a:endParaRPr>
            </a:p>
          </p:txBody>
        </p:sp>
        <p:sp>
          <p:nvSpPr>
            <p:cNvPr id="17" name="Rectangle 16">
              <a:extLst>
                <a:ext uri="{FF2B5EF4-FFF2-40B4-BE49-F238E27FC236}">
                  <a16:creationId xmlns:a16="http://schemas.microsoft.com/office/drawing/2014/main" id="{33C3A3C7-DEC5-3CF6-0D6D-DB1C47D8C745}"/>
                </a:ext>
              </a:extLst>
            </p:cNvPr>
            <p:cNvSpPr/>
            <p:nvPr userDrawn="1"/>
          </p:nvSpPr>
          <p:spPr>
            <a:xfrm>
              <a:off x="12700000" y="3560480"/>
              <a:ext cx="1920240" cy="822960"/>
            </a:xfrm>
            <a:prstGeom prst="rect">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40% Grey</a:t>
              </a:r>
            </a:p>
            <a:p>
              <a:pPr algn="l"/>
              <a:r>
                <a:rPr lang="en-US" sz="800" b="0" i="0">
                  <a:solidFill>
                    <a:schemeClr val="bg1"/>
                  </a:solidFill>
                  <a:effectLst/>
                  <a:latin typeface="Arial" panose="020B0604020202020204" pitchFamily="34" charset="0"/>
                </a:rPr>
                <a:t>CMYK	0, 0, 0, 40</a:t>
              </a:r>
            </a:p>
            <a:p>
              <a:pPr algn="l"/>
              <a:r>
                <a:rPr lang="en-US" sz="800" b="0" i="0">
                  <a:solidFill>
                    <a:schemeClr val="bg1"/>
                  </a:solidFill>
                  <a:effectLst/>
                  <a:latin typeface="Arial" panose="020B0604020202020204" pitchFamily="34" charset="0"/>
                </a:rPr>
                <a:t>RGB	153, 153, 153</a:t>
              </a:r>
            </a:p>
            <a:p>
              <a:pPr algn="l"/>
              <a:r>
                <a:rPr lang="en-US" sz="800" b="0" i="0">
                  <a:solidFill>
                    <a:schemeClr val="bg1"/>
                  </a:solidFill>
                  <a:effectLst/>
                  <a:latin typeface="Arial" panose="020B0604020202020204" pitchFamily="34" charset="0"/>
                </a:rPr>
                <a:t>HEX	#999999</a:t>
              </a:r>
              <a:endParaRPr lang="en-US" sz="800">
                <a:solidFill>
                  <a:schemeClr val="bg1"/>
                </a:solidFill>
              </a:endParaRPr>
            </a:p>
          </p:txBody>
        </p:sp>
        <p:sp>
          <p:nvSpPr>
            <p:cNvPr id="18" name="Rectangle 17">
              <a:extLst>
                <a:ext uri="{FF2B5EF4-FFF2-40B4-BE49-F238E27FC236}">
                  <a16:creationId xmlns:a16="http://schemas.microsoft.com/office/drawing/2014/main" id="{06A89D27-5828-C2CC-3FFD-7D1B5EE0DFEB}"/>
                </a:ext>
              </a:extLst>
            </p:cNvPr>
            <p:cNvSpPr/>
            <p:nvPr userDrawn="1"/>
          </p:nvSpPr>
          <p:spPr>
            <a:xfrm>
              <a:off x="12700000" y="4450598"/>
              <a:ext cx="1920240" cy="82296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bg1"/>
                  </a:solidFill>
                </a:rPr>
                <a:t>GVR 20% Grey</a:t>
              </a:r>
            </a:p>
            <a:p>
              <a:pPr algn="l"/>
              <a:r>
                <a:rPr lang="en-US" sz="800" b="0" i="0">
                  <a:solidFill>
                    <a:schemeClr val="bg1"/>
                  </a:solidFill>
                  <a:effectLst/>
                  <a:latin typeface="Arial" panose="020B0604020202020204" pitchFamily="34" charset="0"/>
                </a:rPr>
                <a:t>CMYK	0, 0, 0, 20</a:t>
              </a:r>
            </a:p>
            <a:p>
              <a:pPr algn="l"/>
              <a:r>
                <a:rPr lang="en-US" sz="800" b="0" i="0">
                  <a:solidFill>
                    <a:schemeClr val="bg1"/>
                  </a:solidFill>
                  <a:effectLst/>
                  <a:latin typeface="Arial" panose="020B0604020202020204" pitchFamily="34" charset="0"/>
                </a:rPr>
                <a:t>RGB	204, 204, 204</a:t>
              </a:r>
            </a:p>
            <a:p>
              <a:pPr algn="l"/>
              <a:r>
                <a:rPr lang="en-US" sz="800" b="0" i="0">
                  <a:solidFill>
                    <a:schemeClr val="bg1"/>
                  </a:solidFill>
                  <a:effectLst/>
                  <a:latin typeface="Arial" panose="020B0604020202020204" pitchFamily="34" charset="0"/>
                </a:rPr>
                <a:t>HEX	#CCCCCC</a:t>
              </a:r>
              <a:endParaRPr lang="en-US" sz="800">
                <a:solidFill>
                  <a:schemeClr val="bg1"/>
                </a:solidFill>
              </a:endParaRPr>
            </a:p>
          </p:txBody>
        </p:sp>
      </p:grpSp>
      <p:pic>
        <p:nvPicPr>
          <p:cNvPr id="8" name="Picture 7" descr="A picture containing sitting, clock, front, drawing&#10;&#10;Description automatically generated">
            <a:extLst>
              <a:ext uri="{FF2B5EF4-FFF2-40B4-BE49-F238E27FC236}">
                <a16:creationId xmlns:a16="http://schemas.microsoft.com/office/drawing/2014/main" id="{F3FCEE2C-9A0E-C5C2-7A72-BC3A4E041537}"/>
              </a:ext>
            </a:extLst>
          </p:cNvPr>
          <p:cNvPicPr>
            <a:picLocks noChangeAspect="1"/>
          </p:cNvPicPr>
          <p:nvPr/>
        </p:nvPicPr>
        <p:blipFill>
          <a:blip r:embed="rId55"/>
          <a:stretch>
            <a:fillRect/>
          </a:stretch>
        </p:blipFill>
        <p:spPr>
          <a:xfrm>
            <a:off x="10297258" y="6444309"/>
            <a:ext cx="1056542" cy="189206"/>
          </a:xfrm>
          <a:prstGeom prst="rect">
            <a:avLst/>
          </a:prstGeom>
        </p:spPr>
      </p:pic>
    </p:spTree>
    <p:extLst>
      <p:ext uri="{BB962C8B-B14F-4D97-AF65-F5344CB8AC3E}">
        <p14:creationId xmlns:p14="http://schemas.microsoft.com/office/powerpoint/2010/main" val="93449146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59" r:id="rId4"/>
    <p:sldLayoutId id="2147483831" r:id="rId5"/>
    <p:sldLayoutId id="2147483832" r:id="rId6"/>
    <p:sldLayoutId id="2147483833" r:id="rId7"/>
    <p:sldLayoutId id="2147483834" r:id="rId8"/>
    <p:sldLayoutId id="2147483871" r:id="rId9"/>
    <p:sldLayoutId id="2147483869" r:id="rId10"/>
    <p:sldLayoutId id="2147483872" r:id="rId11"/>
    <p:sldLayoutId id="2147483870" r:id="rId12"/>
    <p:sldLayoutId id="2147483835" r:id="rId13"/>
    <p:sldLayoutId id="2147483836" r:id="rId14"/>
    <p:sldLayoutId id="2147483860" r:id="rId15"/>
    <p:sldLayoutId id="2147483873" r:id="rId16"/>
    <p:sldLayoutId id="2147483837" r:id="rId17"/>
    <p:sldLayoutId id="2147483866" r:id="rId18"/>
    <p:sldLayoutId id="2147483843" r:id="rId19"/>
    <p:sldLayoutId id="2147483861" r:id="rId20"/>
    <p:sldLayoutId id="2147483839" r:id="rId21"/>
    <p:sldLayoutId id="2147483868" r:id="rId22"/>
    <p:sldLayoutId id="2147483847" r:id="rId23"/>
    <p:sldLayoutId id="2147483862" r:id="rId24"/>
    <p:sldLayoutId id="2147483838" r:id="rId25"/>
    <p:sldLayoutId id="2147483863" r:id="rId26"/>
    <p:sldLayoutId id="2147483850" r:id="rId27"/>
    <p:sldLayoutId id="2147483851" r:id="rId28"/>
    <p:sldLayoutId id="2147483842" r:id="rId29"/>
    <p:sldLayoutId id="2147483845" r:id="rId30"/>
    <p:sldLayoutId id="2147483844" r:id="rId31"/>
    <p:sldLayoutId id="2147483846" r:id="rId32"/>
    <p:sldLayoutId id="2147483848" r:id="rId33"/>
    <p:sldLayoutId id="2147483852" r:id="rId34"/>
    <p:sldLayoutId id="2147483853" r:id="rId35"/>
    <p:sldLayoutId id="2147483854" r:id="rId36"/>
    <p:sldLayoutId id="2147483855" r:id="rId37"/>
    <p:sldLayoutId id="2147483856" r:id="rId38"/>
    <p:sldLayoutId id="2147483858" r:id="rId39"/>
    <p:sldLayoutId id="2147483857" r:id="rId40"/>
    <p:sldLayoutId id="2147483864" r:id="rId41"/>
    <p:sldLayoutId id="2147483865" r:id="rId42"/>
    <p:sldLayoutId id="2147483874" r:id="rId43"/>
    <p:sldLayoutId id="2147483875" r:id="rId44"/>
    <p:sldLayoutId id="2147483876" r:id="rId45"/>
    <p:sldLayoutId id="2147483877" r:id="rId46"/>
    <p:sldLayoutId id="2147483878" r:id="rId47"/>
    <p:sldLayoutId id="2147483879" r:id="rId48"/>
    <p:sldLayoutId id="2147483880" r:id="rId49"/>
    <p:sldLayoutId id="2147483881" r:id="rId50"/>
    <p:sldLayoutId id="2147483882" r:id="rId51"/>
    <p:sldLayoutId id="2147483883" r:id="rId52"/>
    <p:sldLayoutId id="2147483830" r:id="rId53"/>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Roboto Black"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pos="528">
          <p15:clr>
            <a:srgbClr val="F26B43"/>
          </p15:clr>
        </p15:guide>
        <p15:guide id="3" pos="7152">
          <p15:clr>
            <a:srgbClr val="F26B43"/>
          </p15:clr>
        </p15:guide>
        <p15:guide id="4" orient="horz" pos="216">
          <p15:clr>
            <a:srgbClr val="F26B43"/>
          </p15:clr>
        </p15:guide>
        <p15:guide id="5" orient="horz" pos="40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ADAACA34-18C9-957A-5DB1-AA245745F01A}"/>
              </a:ext>
            </a:extLst>
          </p:cNvPr>
          <p:cNvSpPr txBox="1">
            <a:spLocks/>
          </p:cNvSpPr>
          <p:nvPr userDrawn="1"/>
        </p:nvSpPr>
        <p:spPr>
          <a:xfrm>
            <a:off x="10313988" y="6462182"/>
            <a:ext cx="1062037" cy="201613"/>
          </a:xfrm>
          <a:prstGeom prst="rect">
            <a:avLst/>
          </a:prstGeom>
          <a:blipFill dpi="0" rotWithShape="1">
            <a:blip r:embed="rId34">
              <a:extLst>
                <a:ext uri="{28A0092B-C50C-407E-A947-70E740481C1C}">
                  <a14:useLocalDpi xmlns:a14="http://schemas.microsoft.com/office/drawing/2010/main" val="0"/>
                </a:ext>
              </a:extLst>
            </a:blip>
            <a:srcRect/>
            <a:stretch>
              <a:fillRect/>
            </a:stretch>
          </a:blipFill>
        </p:spPr>
        <p:txBody>
          <a:bodyPr wrap="none">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 name="Title Placeholder 1">
            <a:extLst>
              <a:ext uri="{FF2B5EF4-FFF2-40B4-BE49-F238E27FC236}">
                <a16:creationId xmlns:a16="http://schemas.microsoft.com/office/drawing/2014/main" id="{63460DDC-D5F0-D575-80B9-3ADF896F2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&lt; Full sentence main takeaway for the slide here &gt;</a:t>
            </a:r>
          </a:p>
        </p:txBody>
      </p:sp>
      <p:sp>
        <p:nvSpPr>
          <p:cNvPr id="3" name="Text Placeholder 2">
            <a:extLst>
              <a:ext uri="{FF2B5EF4-FFF2-40B4-BE49-F238E27FC236}">
                <a16:creationId xmlns:a16="http://schemas.microsoft.com/office/drawing/2014/main" id="{8456F9E5-870D-F2C9-6E36-1590DAB5D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3D0E9851-FE46-DD58-2D35-E702AD880348}"/>
              </a:ext>
            </a:extLst>
          </p:cNvPr>
          <p:cNvSpPr/>
          <p:nvPr userDrawn="1"/>
        </p:nvSpPr>
        <p:spPr>
          <a:xfrm>
            <a:off x="11487150" y="6445250"/>
            <a:ext cx="704850" cy="2390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CCAE85-BBA0-4E87-24F8-1904F835520D}"/>
              </a:ext>
            </a:extLst>
          </p:cNvPr>
          <p:cNvSpPr txBox="1"/>
          <p:nvPr userDrawn="1"/>
        </p:nvSpPr>
        <p:spPr>
          <a:xfrm>
            <a:off x="11487150" y="6409099"/>
            <a:ext cx="704850" cy="307777"/>
          </a:xfrm>
          <a:prstGeom prst="rect">
            <a:avLst/>
          </a:prstGeom>
          <a:noFill/>
        </p:spPr>
        <p:txBody>
          <a:bodyPr wrap="square" anchor="ctr">
            <a:spAutoFit/>
          </a:bodyPr>
          <a:lstStyle/>
          <a:p>
            <a:pPr algn="l"/>
            <a:fld id="{67D096E3-D35C-4623-80EA-50C75388E9D4}" type="slidenum">
              <a:rPr lang="en-US" sz="1400" b="1" smtClean="0">
                <a:solidFill>
                  <a:schemeClr val="bg1"/>
                </a:solidFill>
              </a:rPr>
              <a:pPr algn="l"/>
              <a:t>‹#›</a:t>
            </a:fld>
            <a:endParaRPr lang="en-US" sz="1400">
              <a:solidFill>
                <a:schemeClr val="bg1"/>
              </a:solidFill>
            </a:endParaRPr>
          </a:p>
        </p:txBody>
      </p:sp>
    </p:spTree>
    <p:extLst>
      <p:ext uri="{BB962C8B-B14F-4D97-AF65-F5344CB8AC3E}">
        <p14:creationId xmlns:p14="http://schemas.microsoft.com/office/powerpoint/2010/main" val="115335132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15" r:id="rId27"/>
    <p:sldLayoutId id="2147483916" r:id="rId28"/>
    <p:sldLayoutId id="2147483917" r:id="rId29"/>
    <p:sldLayoutId id="2147483918" r:id="rId30"/>
    <p:sldLayoutId id="2147483919" r:id="rId31"/>
    <p:sldLayoutId id="2147483920" r:id="rId32"/>
  </p:sldLayoutIdLst>
  <p:hf hdr="0" dt="0"/>
  <p:txStyles>
    <p:titleStyle>
      <a:lvl1pPr algn="l" defTabSz="914400" rtl="0" eaLnBrk="1" latinLnBrk="0" hangingPunct="1">
        <a:lnSpc>
          <a:spcPct val="110000"/>
        </a:lnSpc>
        <a:spcBef>
          <a:spcPct val="0"/>
        </a:spcBef>
        <a:buNone/>
        <a:defRPr sz="3200" b="1" kern="1200">
          <a:solidFill>
            <a:schemeClr val="accent1"/>
          </a:solidFill>
          <a:latin typeface="+mn-lt"/>
          <a:ea typeface="Roboto Black"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pos="528">
          <p15:clr>
            <a:srgbClr val="F26B43"/>
          </p15:clr>
        </p15:guide>
        <p15:guide id="3" pos="7152">
          <p15:clr>
            <a:srgbClr val="F26B43"/>
          </p15:clr>
        </p15:guide>
        <p15:guide id="4" orient="horz" pos="216">
          <p15:clr>
            <a:srgbClr val="F26B43"/>
          </p15:clr>
        </p15:guide>
        <p15:guide id="5" orient="horz" pos="40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60DDC-D5F0-D575-80B9-3ADF896F2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56F9E5-870D-F2C9-6E36-1590DAB5D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sitting, clock, front, drawing&#10;&#10;Description automatically generated">
            <a:extLst>
              <a:ext uri="{FF2B5EF4-FFF2-40B4-BE49-F238E27FC236}">
                <a16:creationId xmlns:a16="http://schemas.microsoft.com/office/drawing/2014/main" id="{F3FCEE2C-9A0E-C5C2-7A72-BC3A4E041537}"/>
              </a:ext>
            </a:extLst>
          </p:cNvPr>
          <p:cNvPicPr>
            <a:picLocks noChangeAspect="1"/>
          </p:cNvPicPr>
          <p:nvPr/>
        </p:nvPicPr>
        <p:blipFill>
          <a:blip r:embed="rId35"/>
          <a:stretch>
            <a:fillRect/>
          </a:stretch>
        </p:blipFill>
        <p:spPr>
          <a:xfrm>
            <a:off x="10144519" y="6444309"/>
            <a:ext cx="1056542" cy="189206"/>
          </a:xfrm>
          <a:prstGeom prst="rect">
            <a:avLst/>
          </a:prstGeom>
        </p:spPr>
      </p:pic>
      <p:sp>
        <p:nvSpPr>
          <p:cNvPr id="9" name="TextBox 8">
            <a:extLst>
              <a:ext uri="{FF2B5EF4-FFF2-40B4-BE49-F238E27FC236}">
                <a16:creationId xmlns:a16="http://schemas.microsoft.com/office/drawing/2014/main" id="{1D7F003A-E95B-D299-F6FE-EBD5D1AEABE1}"/>
              </a:ext>
            </a:extLst>
          </p:cNvPr>
          <p:cNvSpPr txBox="1"/>
          <p:nvPr/>
        </p:nvSpPr>
        <p:spPr>
          <a:xfrm>
            <a:off x="11201061" y="6380325"/>
            <a:ext cx="689040" cy="300082"/>
          </a:xfrm>
          <a:prstGeom prst="rect">
            <a:avLst/>
          </a:prstGeom>
          <a:noFill/>
        </p:spPr>
        <p:txBody>
          <a:bodyPr wrap="square" rtlCol="0" anchor="ctr">
            <a:spAutoFit/>
          </a:bodyPr>
          <a:lstStyle/>
          <a:p>
            <a:pPr algn="l"/>
            <a:r>
              <a:rPr lang="en-US" sz="1350" b="1">
                <a:solidFill>
                  <a:schemeClr val="accent3"/>
                </a:solidFill>
              </a:rPr>
              <a:t> </a:t>
            </a:r>
            <a:r>
              <a:rPr lang="en-US" sz="1050">
                <a:solidFill>
                  <a:schemeClr val="accent3"/>
                </a:solidFill>
              </a:rPr>
              <a:t>| </a:t>
            </a:r>
            <a:fld id="{67D096E3-D35C-4623-80EA-50C75388E9D4}" type="slidenum">
              <a:rPr lang="en-US" sz="1050" b="1" smtClean="0">
                <a:solidFill>
                  <a:schemeClr val="accent3"/>
                </a:solidFill>
              </a:rPr>
              <a:pPr algn="l"/>
              <a:t>‹#›</a:t>
            </a:fld>
            <a:endParaRPr lang="en-US" sz="1050">
              <a:solidFill>
                <a:schemeClr val="accent3"/>
              </a:solidFill>
            </a:endParaRPr>
          </a:p>
        </p:txBody>
      </p:sp>
    </p:spTree>
    <p:extLst>
      <p:ext uri="{BB962C8B-B14F-4D97-AF65-F5344CB8AC3E}">
        <p14:creationId xmlns:p14="http://schemas.microsoft.com/office/powerpoint/2010/main" val="186018040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 id="2147483943" r:id="rId22"/>
    <p:sldLayoutId id="2147483944" r:id="rId23"/>
    <p:sldLayoutId id="2147483945" r:id="rId24"/>
    <p:sldLayoutId id="2147483946" r:id="rId25"/>
    <p:sldLayoutId id="2147483947" r:id="rId26"/>
    <p:sldLayoutId id="2147483948" r:id="rId27"/>
    <p:sldLayoutId id="2147483950" r:id="rId28"/>
    <p:sldLayoutId id="2147483951" r:id="rId29"/>
    <p:sldLayoutId id="2147483952" r:id="rId30"/>
    <p:sldLayoutId id="2147483953" r:id="rId31"/>
    <p:sldLayoutId id="2147483954" r:id="rId32"/>
    <p:sldLayoutId id="2147483955" r:id="rId33"/>
  </p:sldLayoutIdLst>
  <p:txStyles>
    <p:titleStyle>
      <a:lvl1pPr algn="l" defTabSz="914400" rtl="0" eaLnBrk="1" latinLnBrk="0" hangingPunct="1">
        <a:lnSpc>
          <a:spcPct val="90000"/>
        </a:lnSpc>
        <a:spcBef>
          <a:spcPct val="0"/>
        </a:spcBef>
        <a:buNone/>
        <a:defRPr sz="3600" kern="1200">
          <a:solidFill>
            <a:schemeClr val="accent1"/>
          </a:solidFill>
          <a:latin typeface="Roboto Black" panose="02000000000000000000" pitchFamily="2" charset="0"/>
          <a:ea typeface="Roboto Black"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39.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8.xml"/><Relationship Id="rId1" Type="http://schemas.openxmlformats.org/officeDocument/2006/relationships/slideLayout" Target="../slideLayouts/slideLayout139.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3.png"/><Relationship Id="rId3" Type="http://schemas.openxmlformats.org/officeDocument/2006/relationships/image" Target="../media/image59.png"/><Relationship Id="rId7" Type="http://schemas.openxmlformats.org/officeDocument/2006/relationships/image" Target="../media/image63.svg"/><Relationship Id="rId12" Type="http://schemas.openxmlformats.org/officeDocument/2006/relationships/image" Target="../media/image68.png"/><Relationship Id="rId17" Type="http://schemas.openxmlformats.org/officeDocument/2006/relationships/image" Target="../media/image72.svg"/><Relationship Id="rId2" Type="http://schemas.openxmlformats.org/officeDocument/2006/relationships/notesSlide" Target="../notesSlides/notesSlide16.xml"/><Relationship Id="rId16" Type="http://schemas.openxmlformats.org/officeDocument/2006/relationships/image" Target="../media/image71.png"/><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0.svg"/><Relationship Id="rId10" Type="http://schemas.openxmlformats.org/officeDocument/2006/relationships/image" Target="../media/image66.png"/><Relationship Id="rId19" Type="http://schemas.openxmlformats.org/officeDocument/2006/relationships/image" Target="../media/image74.sv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1.jpeg"/><Relationship Id="rId2" Type="http://schemas.openxmlformats.org/officeDocument/2006/relationships/diagramData" Target="../diagrams/data5.xml"/><Relationship Id="rId1" Type="http://schemas.openxmlformats.org/officeDocument/2006/relationships/slideLayout" Target="../slideLayouts/slideLayout2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1.jpeg"/><Relationship Id="rId2" Type="http://schemas.openxmlformats.org/officeDocument/2006/relationships/diagramData" Target="../diagrams/data6.xml"/><Relationship Id="rId1" Type="http://schemas.openxmlformats.org/officeDocument/2006/relationships/slideLayout" Target="../slideLayouts/slideLayout2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1.jpeg"/><Relationship Id="rId2" Type="http://schemas.openxmlformats.org/officeDocument/2006/relationships/diagramData" Target="../diagrams/data8.xml"/><Relationship Id="rId1" Type="http://schemas.openxmlformats.org/officeDocument/2006/relationships/slideLayout" Target="../slideLayouts/slideLayout2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50.xml"/><Relationship Id="rId5" Type="http://schemas.openxmlformats.org/officeDocument/2006/relationships/image" Target="../media/image27.jpg"/><Relationship Id="rId4" Type="http://schemas.openxmlformats.org/officeDocument/2006/relationships/image" Target="../media/image26.tmp"/></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53.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65.svg"/></Relationships>
</file>

<file path=ppt/slides/_rels/slide59.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74.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89.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99.sv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39.xml"/><Relationship Id="rId6" Type="http://schemas.openxmlformats.org/officeDocument/2006/relationships/diagramColors" Target="../diagrams/colors1.xml"/><Relationship Id="rId11" Type="http://schemas.openxmlformats.org/officeDocument/2006/relationships/image" Target="../media/image33.png"/><Relationship Id="rId5" Type="http://schemas.openxmlformats.org/officeDocument/2006/relationships/diagramQuickStyle" Target="../diagrams/quickStyle1.xml"/><Relationship Id="rId10" Type="http://schemas.openxmlformats.org/officeDocument/2006/relationships/image" Target="../media/image32.pn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3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DFCD5AB4-133B-A123-707B-F464BB86B0A5}"/>
              </a:ext>
            </a:extLst>
          </p:cNvPr>
          <p:cNvSpPr>
            <a:spLocks noGrp="1"/>
          </p:cNvSpPr>
          <p:nvPr>
            <p:ph type="ctrTitle"/>
          </p:nvPr>
        </p:nvSpPr>
        <p:spPr>
          <a:xfrm>
            <a:off x="6006906" y="1714500"/>
            <a:ext cx="5346894" cy="2031763"/>
          </a:xfrm>
        </p:spPr>
        <p:txBody>
          <a:bodyPr anchor="ctr">
            <a:normAutofit/>
          </a:bodyPr>
          <a:lstStyle/>
          <a:p>
            <a:r>
              <a:rPr lang="en-US" dirty="0"/>
              <a:t>Let’s Tackle Texas Size Funding for Water Projects</a:t>
            </a:r>
          </a:p>
        </p:txBody>
      </p:sp>
      <p:sp>
        <p:nvSpPr>
          <p:cNvPr id="5" name="Text Placeholder 4">
            <a:extLst>
              <a:ext uri="{FF2B5EF4-FFF2-40B4-BE49-F238E27FC236}">
                <a16:creationId xmlns:a16="http://schemas.microsoft.com/office/drawing/2014/main" id="{B4EFBFE2-11FA-CA69-D37F-CF5EBEB7256B}"/>
              </a:ext>
            </a:extLst>
          </p:cNvPr>
          <p:cNvSpPr>
            <a:spLocks noGrp="1"/>
          </p:cNvSpPr>
          <p:nvPr>
            <p:ph type="subTitle" idx="1"/>
          </p:nvPr>
        </p:nvSpPr>
        <p:spPr>
          <a:xfrm>
            <a:off x="6006907" y="3968750"/>
            <a:ext cx="5346894" cy="1358783"/>
          </a:xfrm>
        </p:spPr>
        <p:txBody>
          <a:bodyPr anchor="ctr">
            <a:normAutofit/>
          </a:bodyPr>
          <a:lstStyle/>
          <a:p>
            <a:r>
              <a:rPr lang="en-US" dirty="0"/>
              <a:t>Yuliana Porras-Mendoza</a:t>
            </a:r>
          </a:p>
          <a:p>
            <a:endParaRPr lang="en-US" dirty="0"/>
          </a:p>
        </p:txBody>
      </p:sp>
      <p:sp>
        <p:nvSpPr>
          <p:cNvPr id="3" name="Text Placeholder 2">
            <a:extLst>
              <a:ext uri="{FF2B5EF4-FFF2-40B4-BE49-F238E27FC236}">
                <a16:creationId xmlns:a16="http://schemas.microsoft.com/office/drawing/2014/main" id="{444A5AE8-BB4E-4B6D-85E2-0516958EA4E3}"/>
              </a:ext>
            </a:extLst>
          </p:cNvPr>
          <p:cNvSpPr>
            <a:spLocks noGrp="1"/>
          </p:cNvSpPr>
          <p:nvPr>
            <p:ph type="body" sz="quarter" idx="17"/>
          </p:nvPr>
        </p:nvSpPr>
        <p:spPr>
          <a:xfrm>
            <a:off x="7445687" y="5956418"/>
            <a:ext cx="3908113" cy="538385"/>
          </a:xfrm>
        </p:spPr>
        <p:txBody>
          <a:bodyPr anchor="b">
            <a:normAutofit/>
          </a:bodyPr>
          <a:lstStyle/>
          <a:p>
            <a:r>
              <a:rPr lang="en-US" dirty="0"/>
              <a:t>September 26, 2024</a:t>
            </a:r>
          </a:p>
        </p:txBody>
      </p:sp>
      <p:pic>
        <p:nvPicPr>
          <p:cNvPr id="12" name="Picture Placeholder 11" descr="A map of the united states&#10;&#10;Description automatically generated">
            <a:extLst>
              <a:ext uri="{FF2B5EF4-FFF2-40B4-BE49-F238E27FC236}">
                <a16:creationId xmlns:a16="http://schemas.microsoft.com/office/drawing/2014/main" id="{B2FAE67B-9759-C262-6752-ADE468B6278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841" r="16841"/>
          <a:stretch>
            <a:fillRect/>
          </a:stretch>
        </p:blipFill>
        <p:spPr/>
      </p:pic>
    </p:spTree>
    <p:extLst>
      <p:ext uri="{BB962C8B-B14F-4D97-AF65-F5344CB8AC3E}">
        <p14:creationId xmlns:p14="http://schemas.microsoft.com/office/powerpoint/2010/main" val="1440860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4F6E-149A-47F1-AC15-4D8711140654}"/>
              </a:ext>
            </a:extLst>
          </p:cNvPr>
          <p:cNvSpPr>
            <a:spLocks noGrp="1"/>
          </p:cNvSpPr>
          <p:nvPr>
            <p:ph type="title"/>
          </p:nvPr>
        </p:nvSpPr>
        <p:spPr/>
        <p:txBody>
          <a:bodyPr/>
          <a:lstStyle/>
          <a:p>
            <a:r>
              <a:rPr lang="en-US" dirty="0"/>
              <a:t>The TWDB provides numerous financial assistance options </a:t>
            </a:r>
          </a:p>
        </p:txBody>
      </p:sp>
      <p:graphicFrame>
        <p:nvGraphicFramePr>
          <p:cNvPr id="5" name="Content Placeholder 3">
            <a:extLst>
              <a:ext uri="{FF2B5EF4-FFF2-40B4-BE49-F238E27FC236}">
                <a16:creationId xmlns:a16="http://schemas.microsoft.com/office/drawing/2014/main" id="{36D37230-91B1-43A2-9049-5873E851E7CD}"/>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443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54198-54C0-4839-BE14-6CEB81E735CA}"/>
              </a:ext>
            </a:extLst>
          </p:cNvPr>
          <p:cNvSpPr>
            <a:spLocks noGrp="1"/>
          </p:cNvSpPr>
          <p:nvPr>
            <p:ph type="title"/>
          </p:nvPr>
        </p:nvSpPr>
        <p:spPr/>
        <p:txBody>
          <a:bodyPr/>
          <a:lstStyle/>
          <a:p>
            <a:r>
              <a:rPr lang="en-US" dirty="0"/>
              <a:t>The CWSRF and DWSRF programs allow for packaging of multiple projects in one loan</a:t>
            </a:r>
          </a:p>
        </p:txBody>
      </p:sp>
      <p:sp>
        <p:nvSpPr>
          <p:cNvPr id="44" name="Freeform 3">
            <a:extLst>
              <a:ext uri="{FF2B5EF4-FFF2-40B4-BE49-F238E27FC236}">
                <a16:creationId xmlns:a16="http://schemas.microsoft.com/office/drawing/2014/main" id="{B58DF580-01EB-4ACD-B52A-EEC8D3FEBA38}"/>
              </a:ext>
            </a:extLst>
          </p:cNvPr>
          <p:cNvSpPr>
            <a:spLocks noChangeArrowheads="1"/>
          </p:cNvSpPr>
          <p:nvPr/>
        </p:nvSpPr>
        <p:spPr bwMode="auto">
          <a:xfrm>
            <a:off x="1299270" y="2037888"/>
            <a:ext cx="1625600" cy="1849438"/>
          </a:xfrm>
          <a:custGeom>
            <a:avLst/>
            <a:gdLst>
              <a:gd name="T0" fmla="*/ 3749 w 4515"/>
              <a:gd name="T1" fmla="*/ 872 h 5137"/>
              <a:gd name="T2" fmla="*/ 872 w 4515"/>
              <a:gd name="T3" fmla="*/ 765 h 5137"/>
              <a:gd name="T4" fmla="*/ 765 w 4515"/>
              <a:gd name="T5" fmla="*/ 3643 h 5137"/>
              <a:gd name="T6" fmla="*/ 2150 w 4515"/>
              <a:gd name="T7" fmla="*/ 5136 h 5137"/>
              <a:gd name="T8" fmla="*/ 3642 w 4515"/>
              <a:gd name="T9" fmla="*/ 3750 h 5137"/>
              <a:gd name="T10" fmla="*/ 3749 w 4515"/>
              <a:gd name="T11" fmla="*/ 872 h 5137"/>
              <a:gd name="T12" fmla="*/ 3461 w 4515"/>
              <a:gd name="T13" fmla="*/ 3559 h 5137"/>
              <a:gd name="T14" fmla="*/ 956 w 4515"/>
              <a:gd name="T15" fmla="*/ 3465 h 5137"/>
              <a:gd name="T16" fmla="*/ 1050 w 4515"/>
              <a:gd name="T17" fmla="*/ 959 h 5137"/>
              <a:gd name="T18" fmla="*/ 3555 w 4515"/>
              <a:gd name="T19" fmla="*/ 1053 h 5137"/>
              <a:gd name="T20" fmla="*/ 3461 w 4515"/>
              <a:gd name="T21" fmla="*/ 3559 h 5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5" h="5137">
                <a:moveTo>
                  <a:pt x="3749" y="872"/>
                </a:moveTo>
                <a:cubicBezTo>
                  <a:pt x="2984" y="48"/>
                  <a:pt x="1696" y="0"/>
                  <a:pt x="872" y="765"/>
                </a:cubicBezTo>
                <a:cubicBezTo>
                  <a:pt x="48" y="1530"/>
                  <a:pt x="0" y="2819"/>
                  <a:pt x="765" y="3643"/>
                </a:cubicBezTo>
                <a:lnTo>
                  <a:pt x="2150" y="5136"/>
                </a:lnTo>
                <a:lnTo>
                  <a:pt x="3642" y="3750"/>
                </a:lnTo>
                <a:cubicBezTo>
                  <a:pt x="4466" y="2988"/>
                  <a:pt x="4514" y="1696"/>
                  <a:pt x="3749" y="872"/>
                </a:cubicBezTo>
                <a:close/>
                <a:moveTo>
                  <a:pt x="3461" y="3559"/>
                </a:moveTo>
                <a:cubicBezTo>
                  <a:pt x="2745" y="4225"/>
                  <a:pt x="1622" y="4182"/>
                  <a:pt x="956" y="3465"/>
                </a:cubicBezTo>
                <a:cubicBezTo>
                  <a:pt x="290" y="2749"/>
                  <a:pt x="333" y="1625"/>
                  <a:pt x="1050" y="959"/>
                </a:cubicBezTo>
                <a:cubicBezTo>
                  <a:pt x="1766" y="293"/>
                  <a:pt x="2889" y="336"/>
                  <a:pt x="3555" y="1053"/>
                </a:cubicBezTo>
                <a:cubicBezTo>
                  <a:pt x="4221" y="1772"/>
                  <a:pt x="4181" y="2892"/>
                  <a:pt x="3461" y="3559"/>
                </a:cubicBezTo>
                <a:close/>
              </a:path>
            </a:pathLst>
          </a:custGeom>
          <a:solidFill>
            <a:schemeClr val="bg2"/>
          </a:solidFill>
          <a:ln>
            <a:noFill/>
          </a:ln>
          <a:effectLst/>
        </p:spPr>
        <p:txBody>
          <a:bodyPr wrap="none" anchor="ctr"/>
          <a:lstStyle/>
          <a:p>
            <a:endParaRPr lang="en-US" dirty="0">
              <a:latin typeface="PT Sans" panose="020B0503020203020204" pitchFamily="34" charset="0"/>
              <a:ea typeface="PT Sans" panose="020B0503020203020204" pitchFamily="34" charset="0"/>
            </a:endParaRPr>
          </a:p>
        </p:txBody>
      </p:sp>
      <p:sp>
        <p:nvSpPr>
          <p:cNvPr id="45" name="Freeform 45">
            <a:extLst>
              <a:ext uri="{FF2B5EF4-FFF2-40B4-BE49-F238E27FC236}">
                <a16:creationId xmlns:a16="http://schemas.microsoft.com/office/drawing/2014/main" id="{9B7C5523-13A2-468F-9737-3DA8138D765E}"/>
              </a:ext>
            </a:extLst>
          </p:cNvPr>
          <p:cNvSpPr>
            <a:spLocks noChangeArrowheads="1"/>
          </p:cNvSpPr>
          <p:nvPr/>
        </p:nvSpPr>
        <p:spPr bwMode="auto">
          <a:xfrm rot="10800000">
            <a:off x="4556213" y="2449616"/>
            <a:ext cx="627324" cy="595099"/>
          </a:xfrm>
          <a:custGeom>
            <a:avLst/>
            <a:gdLst>
              <a:gd name="T0" fmla="*/ 948 w 1286"/>
              <a:gd name="T1" fmla="*/ 970 h 1223"/>
              <a:gd name="T2" fmla="*/ 1030 w 1286"/>
              <a:gd name="T3" fmla="*/ 891 h 1223"/>
              <a:gd name="T4" fmla="*/ 1134 w 1286"/>
              <a:gd name="T5" fmla="*/ 995 h 1223"/>
              <a:gd name="T6" fmla="*/ 1052 w 1286"/>
              <a:gd name="T7" fmla="*/ 1077 h 1223"/>
              <a:gd name="T8" fmla="*/ 948 w 1286"/>
              <a:gd name="T9" fmla="*/ 970 h 1223"/>
              <a:gd name="T10" fmla="*/ 1110 w 1286"/>
              <a:gd name="T11" fmla="*/ 525 h 1223"/>
              <a:gd name="T12" fmla="*/ 1285 w 1286"/>
              <a:gd name="T13" fmla="*/ 525 h 1223"/>
              <a:gd name="T14" fmla="*/ 1285 w 1286"/>
              <a:gd name="T15" fmla="*/ 642 h 1223"/>
              <a:gd name="T16" fmla="*/ 1110 w 1286"/>
              <a:gd name="T17" fmla="*/ 642 h 1223"/>
              <a:gd name="T18" fmla="*/ 1110 w 1286"/>
              <a:gd name="T19" fmla="*/ 525 h 1223"/>
              <a:gd name="T20" fmla="*/ 817 w 1286"/>
              <a:gd name="T21" fmla="*/ 281 h 1223"/>
              <a:gd name="T22" fmla="*/ 992 w 1286"/>
              <a:gd name="T23" fmla="*/ 582 h 1223"/>
              <a:gd name="T24" fmla="*/ 642 w 1286"/>
              <a:gd name="T25" fmla="*/ 932 h 1223"/>
              <a:gd name="T26" fmla="*/ 292 w 1286"/>
              <a:gd name="T27" fmla="*/ 582 h 1223"/>
              <a:gd name="T28" fmla="*/ 467 w 1286"/>
              <a:gd name="T29" fmla="*/ 281 h 1223"/>
              <a:gd name="T30" fmla="*/ 467 w 1286"/>
              <a:gd name="T31" fmla="*/ 0 h 1223"/>
              <a:gd name="T32" fmla="*/ 817 w 1286"/>
              <a:gd name="T33" fmla="*/ 0 h 1223"/>
              <a:gd name="T34" fmla="*/ 817 w 1286"/>
              <a:gd name="T35" fmla="*/ 281 h 1223"/>
              <a:gd name="T36" fmla="*/ 175 w 1286"/>
              <a:gd name="T37" fmla="*/ 525 h 1223"/>
              <a:gd name="T38" fmla="*/ 175 w 1286"/>
              <a:gd name="T39" fmla="*/ 642 h 1223"/>
              <a:gd name="T40" fmla="*/ 0 w 1286"/>
              <a:gd name="T41" fmla="*/ 642 h 1223"/>
              <a:gd name="T42" fmla="*/ 0 w 1286"/>
              <a:gd name="T43" fmla="*/ 525 h 1223"/>
              <a:gd name="T44" fmla="*/ 175 w 1286"/>
              <a:gd name="T45" fmla="*/ 525 h 1223"/>
              <a:gd name="T46" fmla="*/ 585 w 1286"/>
              <a:gd name="T47" fmla="*/ 1222 h 1223"/>
              <a:gd name="T48" fmla="*/ 585 w 1286"/>
              <a:gd name="T49" fmla="*/ 1050 h 1223"/>
              <a:gd name="T50" fmla="*/ 700 w 1286"/>
              <a:gd name="T51" fmla="*/ 1050 h 1223"/>
              <a:gd name="T52" fmla="*/ 700 w 1286"/>
              <a:gd name="T53" fmla="*/ 1222 h 1223"/>
              <a:gd name="T54" fmla="*/ 585 w 1286"/>
              <a:gd name="T55" fmla="*/ 1222 h 1223"/>
              <a:gd name="T56" fmla="*/ 150 w 1286"/>
              <a:gd name="T57" fmla="*/ 995 h 1223"/>
              <a:gd name="T58" fmla="*/ 254 w 1286"/>
              <a:gd name="T59" fmla="*/ 888 h 1223"/>
              <a:gd name="T60" fmla="*/ 336 w 1286"/>
              <a:gd name="T61" fmla="*/ 970 h 1223"/>
              <a:gd name="T62" fmla="*/ 232 w 1286"/>
              <a:gd name="T63" fmla="*/ 1077 h 1223"/>
              <a:gd name="T64" fmla="*/ 150 w 1286"/>
              <a:gd name="T65" fmla="*/ 995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6" h="1223">
                <a:moveTo>
                  <a:pt x="948" y="970"/>
                </a:moveTo>
                <a:lnTo>
                  <a:pt x="1030" y="891"/>
                </a:lnTo>
                <a:lnTo>
                  <a:pt x="1134" y="995"/>
                </a:lnTo>
                <a:lnTo>
                  <a:pt x="1052" y="1077"/>
                </a:lnTo>
                <a:lnTo>
                  <a:pt x="948" y="970"/>
                </a:lnTo>
                <a:close/>
                <a:moveTo>
                  <a:pt x="1110" y="525"/>
                </a:moveTo>
                <a:lnTo>
                  <a:pt x="1285" y="525"/>
                </a:lnTo>
                <a:lnTo>
                  <a:pt x="1285" y="642"/>
                </a:lnTo>
                <a:lnTo>
                  <a:pt x="1110" y="642"/>
                </a:lnTo>
                <a:lnTo>
                  <a:pt x="1110" y="525"/>
                </a:lnTo>
                <a:close/>
                <a:moveTo>
                  <a:pt x="817" y="281"/>
                </a:moveTo>
                <a:cubicBezTo>
                  <a:pt x="921" y="342"/>
                  <a:pt x="992" y="454"/>
                  <a:pt x="992" y="582"/>
                </a:cubicBezTo>
                <a:cubicBezTo>
                  <a:pt x="992" y="776"/>
                  <a:pt x="836" y="932"/>
                  <a:pt x="642" y="932"/>
                </a:cubicBezTo>
                <a:cubicBezTo>
                  <a:pt x="448" y="932"/>
                  <a:pt x="292" y="776"/>
                  <a:pt x="292" y="582"/>
                </a:cubicBezTo>
                <a:cubicBezTo>
                  <a:pt x="292" y="454"/>
                  <a:pt x="363" y="342"/>
                  <a:pt x="467" y="281"/>
                </a:cubicBezTo>
                <a:lnTo>
                  <a:pt x="467" y="0"/>
                </a:lnTo>
                <a:lnTo>
                  <a:pt x="817" y="0"/>
                </a:lnTo>
                <a:lnTo>
                  <a:pt x="817" y="281"/>
                </a:lnTo>
                <a:close/>
                <a:moveTo>
                  <a:pt x="175" y="525"/>
                </a:moveTo>
                <a:lnTo>
                  <a:pt x="175" y="642"/>
                </a:lnTo>
                <a:lnTo>
                  <a:pt x="0" y="642"/>
                </a:lnTo>
                <a:lnTo>
                  <a:pt x="0" y="525"/>
                </a:lnTo>
                <a:lnTo>
                  <a:pt x="175" y="525"/>
                </a:lnTo>
                <a:close/>
                <a:moveTo>
                  <a:pt x="585" y="1222"/>
                </a:moveTo>
                <a:lnTo>
                  <a:pt x="585" y="1050"/>
                </a:lnTo>
                <a:lnTo>
                  <a:pt x="700" y="1050"/>
                </a:lnTo>
                <a:lnTo>
                  <a:pt x="700" y="1222"/>
                </a:lnTo>
                <a:lnTo>
                  <a:pt x="585" y="1222"/>
                </a:lnTo>
                <a:close/>
                <a:moveTo>
                  <a:pt x="150" y="995"/>
                </a:moveTo>
                <a:lnTo>
                  <a:pt x="254" y="888"/>
                </a:lnTo>
                <a:lnTo>
                  <a:pt x="336" y="970"/>
                </a:lnTo>
                <a:lnTo>
                  <a:pt x="232" y="1077"/>
                </a:lnTo>
                <a:lnTo>
                  <a:pt x="150" y="995"/>
                </a:lnTo>
                <a:close/>
              </a:path>
            </a:pathLst>
          </a:custGeom>
          <a:solidFill>
            <a:srgbClr val="A3A3A3"/>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dirty="0"/>
          </a:p>
        </p:txBody>
      </p:sp>
      <p:grpSp>
        <p:nvGrpSpPr>
          <p:cNvPr id="46" name="Group 45">
            <a:extLst>
              <a:ext uri="{FF2B5EF4-FFF2-40B4-BE49-F238E27FC236}">
                <a16:creationId xmlns:a16="http://schemas.microsoft.com/office/drawing/2014/main" id="{B8D6EA15-8F8E-44C9-ADFB-EF9FB117FA0E}"/>
              </a:ext>
            </a:extLst>
          </p:cNvPr>
          <p:cNvGrpSpPr/>
          <p:nvPr/>
        </p:nvGrpSpPr>
        <p:grpSpPr>
          <a:xfrm>
            <a:off x="9489072" y="2037888"/>
            <a:ext cx="1625600" cy="1849438"/>
            <a:chOff x="8663448" y="2357484"/>
            <a:chExt cx="1625600" cy="1849438"/>
          </a:xfrm>
        </p:grpSpPr>
        <p:sp>
          <p:nvSpPr>
            <p:cNvPr id="47" name="Freeform 3">
              <a:extLst>
                <a:ext uri="{FF2B5EF4-FFF2-40B4-BE49-F238E27FC236}">
                  <a16:creationId xmlns:a16="http://schemas.microsoft.com/office/drawing/2014/main" id="{1E64381C-DC70-4F8F-95D2-80DC6025D632}"/>
                </a:ext>
              </a:extLst>
            </p:cNvPr>
            <p:cNvSpPr>
              <a:spLocks noChangeArrowheads="1"/>
            </p:cNvSpPr>
            <p:nvPr/>
          </p:nvSpPr>
          <p:spPr bwMode="auto">
            <a:xfrm>
              <a:off x="8663448" y="2357484"/>
              <a:ext cx="1625600" cy="1849438"/>
            </a:xfrm>
            <a:custGeom>
              <a:avLst/>
              <a:gdLst>
                <a:gd name="T0" fmla="*/ 3749 w 4515"/>
                <a:gd name="T1" fmla="*/ 872 h 5137"/>
                <a:gd name="T2" fmla="*/ 872 w 4515"/>
                <a:gd name="T3" fmla="*/ 765 h 5137"/>
                <a:gd name="T4" fmla="*/ 765 w 4515"/>
                <a:gd name="T5" fmla="*/ 3643 h 5137"/>
                <a:gd name="T6" fmla="*/ 2150 w 4515"/>
                <a:gd name="T7" fmla="*/ 5136 h 5137"/>
                <a:gd name="T8" fmla="*/ 3642 w 4515"/>
                <a:gd name="T9" fmla="*/ 3750 h 5137"/>
                <a:gd name="T10" fmla="*/ 3749 w 4515"/>
                <a:gd name="T11" fmla="*/ 872 h 5137"/>
                <a:gd name="T12" fmla="*/ 3461 w 4515"/>
                <a:gd name="T13" fmla="*/ 3559 h 5137"/>
                <a:gd name="T14" fmla="*/ 956 w 4515"/>
                <a:gd name="T15" fmla="*/ 3465 h 5137"/>
                <a:gd name="T16" fmla="*/ 1050 w 4515"/>
                <a:gd name="T17" fmla="*/ 959 h 5137"/>
                <a:gd name="T18" fmla="*/ 3555 w 4515"/>
                <a:gd name="T19" fmla="*/ 1053 h 5137"/>
                <a:gd name="T20" fmla="*/ 3461 w 4515"/>
                <a:gd name="T21" fmla="*/ 3559 h 5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5" h="5137">
                  <a:moveTo>
                    <a:pt x="3749" y="872"/>
                  </a:moveTo>
                  <a:cubicBezTo>
                    <a:pt x="2984" y="48"/>
                    <a:pt x="1696" y="0"/>
                    <a:pt x="872" y="765"/>
                  </a:cubicBezTo>
                  <a:cubicBezTo>
                    <a:pt x="48" y="1530"/>
                    <a:pt x="0" y="2819"/>
                    <a:pt x="765" y="3643"/>
                  </a:cubicBezTo>
                  <a:lnTo>
                    <a:pt x="2150" y="5136"/>
                  </a:lnTo>
                  <a:lnTo>
                    <a:pt x="3642" y="3750"/>
                  </a:lnTo>
                  <a:cubicBezTo>
                    <a:pt x="4466" y="2988"/>
                    <a:pt x="4514" y="1696"/>
                    <a:pt x="3749" y="872"/>
                  </a:cubicBezTo>
                  <a:close/>
                  <a:moveTo>
                    <a:pt x="3461" y="3559"/>
                  </a:moveTo>
                  <a:cubicBezTo>
                    <a:pt x="2745" y="4225"/>
                    <a:pt x="1622" y="4182"/>
                    <a:pt x="956" y="3465"/>
                  </a:cubicBezTo>
                  <a:cubicBezTo>
                    <a:pt x="290" y="2749"/>
                    <a:pt x="333" y="1625"/>
                    <a:pt x="1050" y="959"/>
                  </a:cubicBezTo>
                  <a:cubicBezTo>
                    <a:pt x="1766" y="293"/>
                    <a:pt x="2889" y="336"/>
                    <a:pt x="3555" y="1053"/>
                  </a:cubicBezTo>
                  <a:cubicBezTo>
                    <a:pt x="4221" y="1772"/>
                    <a:pt x="4181" y="2892"/>
                    <a:pt x="3461" y="3559"/>
                  </a:cubicBezTo>
                  <a:close/>
                </a:path>
              </a:pathLst>
            </a:custGeom>
            <a:solidFill>
              <a:schemeClr val="accent2">
                <a:lumMod val="60000"/>
                <a:lumOff val="40000"/>
              </a:schemeClr>
            </a:solidFill>
            <a:ln>
              <a:noFill/>
            </a:ln>
            <a:effectLst/>
          </p:spPr>
          <p:txBody>
            <a:bodyPr wrap="none" anchor="ctr"/>
            <a:lstStyle/>
            <a:p>
              <a:endParaRPr lang="en-US" dirty="0">
                <a:latin typeface="PT Sans" panose="020B0503020203020204" pitchFamily="34" charset="0"/>
                <a:ea typeface="PT Sans" panose="020B0503020203020204" pitchFamily="34" charset="0"/>
              </a:endParaRPr>
            </a:p>
          </p:txBody>
        </p:sp>
        <p:sp>
          <p:nvSpPr>
            <p:cNvPr id="48" name="Freeform 66">
              <a:extLst>
                <a:ext uri="{FF2B5EF4-FFF2-40B4-BE49-F238E27FC236}">
                  <a16:creationId xmlns:a16="http://schemas.microsoft.com/office/drawing/2014/main" id="{1B4A9401-BD71-43E0-B32B-1F33C994932A}"/>
                </a:ext>
              </a:extLst>
            </p:cNvPr>
            <p:cNvSpPr>
              <a:spLocks noChangeArrowheads="1"/>
            </p:cNvSpPr>
            <p:nvPr/>
          </p:nvSpPr>
          <p:spPr bwMode="auto">
            <a:xfrm>
              <a:off x="9178699" y="2856789"/>
              <a:ext cx="595099" cy="595099"/>
            </a:xfrm>
            <a:custGeom>
              <a:avLst/>
              <a:gdLst>
                <a:gd name="T0" fmla="*/ 828 w 1165"/>
                <a:gd name="T1" fmla="*/ 932 h 1166"/>
                <a:gd name="T2" fmla="*/ 763 w 1165"/>
                <a:gd name="T3" fmla="*/ 651 h 1166"/>
                <a:gd name="T4" fmla="*/ 981 w 1165"/>
                <a:gd name="T5" fmla="*/ 462 h 1166"/>
                <a:gd name="T6" fmla="*/ 694 w 1165"/>
                <a:gd name="T7" fmla="*/ 438 h 1166"/>
                <a:gd name="T8" fmla="*/ 582 w 1165"/>
                <a:gd name="T9" fmla="*/ 175 h 1166"/>
                <a:gd name="T10" fmla="*/ 470 w 1165"/>
                <a:gd name="T11" fmla="*/ 440 h 1166"/>
                <a:gd name="T12" fmla="*/ 183 w 1165"/>
                <a:gd name="T13" fmla="*/ 462 h 1166"/>
                <a:gd name="T14" fmla="*/ 402 w 1165"/>
                <a:gd name="T15" fmla="*/ 651 h 1166"/>
                <a:gd name="T16" fmla="*/ 336 w 1165"/>
                <a:gd name="T17" fmla="*/ 932 h 1166"/>
                <a:gd name="T18" fmla="*/ 582 w 1165"/>
                <a:gd name="T19" fmla="*/ 785 h 1166"/>
                <a:gd name="T20" fmla="*/ 828 w 1165"/>
                <a:gd name="T21" fmla="*/ 932 h 1166"/>
                <a:gd name="T22" fmla="*/ 582 w 1165"/>
                <a:gd name="T23" fmla="*/ 0 h 1166"/>
                <a:gd name="T24" fmla="*/ 1164 w 1165"/>
                <a:gd name="T25" fmla="*/ 583 h 1166"/>
                <a:gd name="T26" fmla="*/ 582 w 1165"/>
                <a:gd name="T27" fmla="*/ 1165 h 1166"/>
                <a:gd name="T28" fmla="*/ 0 w 1165"/>
                <a:gd name="T29" fmla="*/ 583 h 1166"/>
                <a:gd name="T30" fmla="*/ 582 w 1165"/>
                <a:gd name="T31" fmla="*/ 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5" h="1166">
                  <a:moveTo>
                    <a:pt x="828" y="932"/>
                  </a:moveTo>
                  <a:lnTo>
                    <a:pt x="763" y="651"/>
                  </a:lnTo>
                  <a:lnTo>
                    <a:pt x="981" y="462"/>
                  </a:lnTo>
                  <a:lnTo>
                    <a:pt x="694" y="438"/>
                  </a:lnTo>
                  <a:lnTo>
                    <a:pt x="582" y="175"/>
                  </a:lnTo>
                  <a:lnTo>
                    <a:pt x="470" y="440"/>
                  </a:lnTo>
                  <a:lnTo>
                    <a:pt x="183" y="462"/>
                  </a:lnTo>
                  <a:lnTo>
                    <a:pt x="402" y="651"/>
                  </a:lnTo>
                  <a:lnTo>
                    <a:pt x="336" y="932"/>
                  </a:lnTo>
                  <a:lnTo>
                    <a:pt x="582" y="785"/>
                  </a:lnTo>
                  <a:lnTo>
                    <a:pt x="828" y="932"/>
                  </a:lnTo>
                  <a:close/>
                  <a:moveTo>
                    <a:pt x="582" y="0"/>
                  </a:moveTo>
                  <a:cubicBezTo>
                    <a:pt x="905" y="0"/>
                    <a:pt x="1164" y="260"/>
                    <a:pt x="1164" y="583"/>
                  </a:cubicBezTo>
                  <a:cubicBezTo>
                    <a:pt x="1164" y="905"/>
                    <a:pt x="904" y="1165"/>
                    <a:pt x="582" y="1165"/>
                  </a:cubicBezTo>
                  <a:cubicBezTo>
                    <a:pt x="259" y="1165"/>
                    <a:pt x="0" y="906"/>
                    <a:pt x="0" y="583"/>
                  </a:cubicBezTo>
                  <a:cubicBezTo>
                    <a:pt x="0" y="261"/>
                    <a:pt x="260" y="0"/>
                    <a:pt x="582" y="0"/>
                  </a:cubicBezTo>
                  <a:close/>
                </a:path>
              </a:pathLst>
            </a:custGeom>
            <a:solidFill>
              <a:schemeClr val="accent2">
                <a:lumMod val="60000"/>
                <a:lumOff val="4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dirty="0"/>
            </a:p>
          </p:txBody>
        </p:sp>
      </p:grpSp>
      <p:sp>
        <p:nvSpPr>
          <p:cNvPr id="50" name="Freeform 3">
            <a:extLst>
              <a:ext uri="{FF2B5EF4-FFF2-40B4-BE49-F238E27FC236}">
                <a16:creationId xmlns:a16="http://schemas.microsoft.com/office/drawing/2014/main" id="{E464E651-06A1-4EA3-80D3-90AFEC4EAC9F}"/>
              </a:ext>
            </a:extLst>
          </p:cNvPr>
          <p:cNvSpPr>
            <a:spLocks noChangeArrowheads="1"/>
          </p:cNvSpPr>
          <p:nvPr/>
        </p:nvSpPr>
        <p:spPr bwMode="auto">
          <a:xfrm>
            <a:off x="4057075" y="2037888"/>
            <a:ext cx="1625600" cy="1849438"/>
          </a:xfrm>
          <a:custGeom>
            <a:avLst/>
            <a:gdLst>
              <a:gd name="T0" fmla="*/ 3749 w 4515"/>
              <a:gd name="T1" fmla="*/ 872 h 5137"/>
              <a:gd name="T2" fmla="*/ 872 w 4515"/>
              <a:gd name="T3" fmla="*/ 765 h 5137"/>
              <a:gd name="T4" fmla="*/ 765 w 4515"/>
              <a:gd name="T5" fmla="*/ 3643 h 5137"/>
              <a:gd name="T6" fmla="*/ 2150 w 4515"/>
              <a:gd name="T7" fmla="*/ 5136 h 5137"/>
              <a:gd name="T8" fmla="*/ 3642 w 4515"/>
              <a:gd name="T9" fmla="*/ 3750 h 5137"/>
              <a:gd name="T10" fmla="*/ 3749 w 4515"/>
              <a:gd name="T11" fmla="*/ 872 h 5137"/>
              <a:gd name="T12" fmla="*/ 3461 w 4515"/>
              <a:gd name="T13" fmla="*/ 3559 h 5137"/>
              <a:gd name="T14" fmla="*/ 956 w 4515"/>
              <a:gd name="T15" fmla="*/ 3465 h 5137"/>
              <a:gd name="T16" fmla="*/ 1050 w 4515"/>
              <a:gd name="T17" fmla="*/ 959 h 5137"/>
              <a:gd name="T18" fmla="*/ 3555 w 4515"/>
              <a:gd name="T19" fmla="*/ 1053 h 5137"/>
              <a:gd name="T20" fmla="*/ 3461 w 4515"/>
              <a:gd name="T21" fmla="*/ 3559 h 5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5" h="5137">
                <a:moveTo>
                  <a:pt x="3749" y="872"/>
                </a:moveTo>
                <a:cubicBezTo>
                  <a:pt x="2984" y="48"/>
                  <a:pt x="1696" y="0"/>
                  <a:pt x="872" y="765"/>
                </a:cubicBezTo>
                <a:cubicBezTo>
                  <a:pt x="48" y="1530"/>
                  <a:pt x="0" y="2819"/>
                  <a:pt x="765" y="3643"/>
                </a:cubicBezTo>
                <a:lnTo>
                  <a:pt x="2150" y="5136"/>
                </a:lnTo>
                <a:lnTo>
                  <a:pt x="3642" y="3750"/>
                </a:lnTo>
                <a:cubicBezTo>
                  <a:pt x="4466" y="2988"/>
                  <a:pt x="4514" y="1696"/>
                  <a:pt x="3749" y="872"/>
                </a:cubicBezTo>
                <a:close/>
                <a:moveTo>
                  <a:pt x="3461" y="3559"/>
                </a:moveTo>
                <a:cubicBezTo>
                  <a:pt x="2745" y="4225"/>
                  <a:pt x="1622" y="4182"/>
                  <a:pt x="956" y="3465"/>
                </a:cubicBezTo>
                <a:cubicBezTo>
                  <a:pt x="290" y="2749"/>
                  <a:pt x="333" y="1625"/>
                  <a:pt x="1050" y="959"/>
                </a:cubicBezTo>
                <a:cubicBezTo>
                  <a:pt x="1766" y="293"/>
                  <a:pt x="2889" y="336"/>
                  <a:pt x="3555" y="1053"/>
                </a:cubicBezTo>
                <a:cubicBezTo>
                  <a:pt x="4221" y="1772"/>
                  <a:pt x="4181" y="2892"/>
                  <a:pt x="3461" y="3559"/>
                </a:cubicBezTo>
                <a:close/>
              </a:path>
            </a:pathLst>
          </a:custGeom>
          <a:solidFill>
            <a:schemeClr val="accent3">
              <a:lumMod val="60000"/>
              <a:lumOff val="40000"/>
            </a:schemeClr>
          </a:solidFill>
          <a:ln>
            <a:noFill/>
          </a:ln>
          <a:effectLst/>
        </p:spPr>
        <p:txBody>
          <a:bodyPr wrap="none" anchor="ctr"/>
          <a:lstStyle/>
          <a:p>
            <a:endParaRPr lang="en-US" dirty="0">
              <a:latin typeface="PT Sans" panose="020B0503020203020204" pitchFamily="34" charset="0"/>
              <a:ea typeface="PT Sans" panose="020B0503020203020204" pitchFamily="34" charset="0"/>
            </a:endParaRPr>
          </a:p>
        </p:txBody>
      </p:sp>
      <p:grpSp>
        <p:nvGrpSpPr>
          <p:cNvPr id="52" name="Group 51">
            <a:extLst>
              <a:ext uri="{FF2B5EF4-FFF2-40B4-BE49-F238E27FC236}">
                <a16:creationId xmlns:a16="http://schemas.microsoft.com/office/drawing/2014/main" id="{661E2BD1-A483-4E42-85AA-A927285239C4}"/>
              </a:ext>
            </a:extLst>
          </p:cNvPr>
          <p:cNvGrpSpPr/>
          <p:nvPr/>
        </p:nvGrpSpPr>
        <p:grpSpPr>
          <a:xfrm>
            <a:off x="6633650" y="2037888"/>
            <a:ext cx="1625600" cy="1849438"/>
            <a:chOff x="6376196" y="2357484"/>
            <a:chExt cx="1625600" cy="1849438"/>
          </a:xfrm>
          <a:solidFill>
            <a:schemeClr val="accent1"/>
          </a:solidFill>
        </p:grpSpPr>
        <p:sp>
          <p:nvSpPr>
            <p:cNvPr id="53" name="Freeform 3">
              <a:extLst>
                <a:ext uri="{FF2B5EF4-FFF2-40B4-BE49-F238E27FC236}">
                  <a16:creationId xmlns:a16="http://schemas.microsoft.com/office/drawing/2014/main" id="{4765180D-5C35-4B9D-B015-CD3BC5812E84}"/>
                </a:ext>
              </a:extLst>
            </p:cNvPr>
            <p:cNvSpPr>
              <a:spLocks noChangeArrowheads="1"/>
            </p:cNvSpPr>
            <p:nvPr/>
          </p:nvSpPr>
          <p:spPr bwMode="auto">
            <a:xfrm>
              <a:off x="6376196" y="2357484"/>
              <a:ext cx="1625600" cy="1849438"/>
            </a:xfrm>
            <a:custGeom>
              <a:avLst/>
              <a:gdLst>
                <a:gd name="T0" fmla="*/ 3749 w 4515"/>
                <a:gd name="T1" fmla="*/ 872 h 5137"/>
                <a:gd name="T2" fmla="*/ 872 w 4515"/>
                <a:gd name="T3" fmla="*/ 765 h 5137"/>
                <a:gd name="T4" fmla="*/ 765 w 4515"/>
                <a:gd name="T5" fmla="*/ 3643 h 5137"/>
                <a:gd name="T6" fmla="*/ 2150 w 4515"/>
                <a:gd name="T7" fmla="*/ 5136 h 5137"/>
                <a:gd name="T8" fmla="*/ 3642 w 4515"/>
                <a:gd name="T9" fmla="*/ 3750 h 5137"/>
                <a:gd name="T10" fmla="*/ 3749 w 4515"/>
                <a:gd name="T11" fmla="*/ 872 h 5137"/>
                <a:gd name="T12" fmla="*/ 3461 w 4515"/>
                <a:gd name="T13" fmla="*/ 3559 h 5137"/>
                <a:gd name="T14" fmla="*/ 956 w 4515"/>
                <a:gd name="T15" fmla="*/ 3465 h 5137"/>
                <a:gd name="T16" fmla="*/ 1050 w 4515"/>
                <a:gd name="T17" fmla="*/ 959 h 5137"/>
                <a:gd name="T18" fmla="*/ 3555 w 4515"/>
                <a:gd name="T19" fmla="*/ 1053 h 5137"/>
                <a:gd name="T20" fmla="*/ 3461 w 4515"/>
                <a:gd name="T21" fmla="*/ 3559 h 5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15" h="5137">
                  <a:moveTo>
                    <a:pt x="3749" y="872"/>
                  </a:moveTo>
                  <a:cubicBezTo>
                    <a:pt x="2984" y="48"/>
                    <a:pt x="1696" y="0"/>
                    <a:pt x="872" y="765"/>
                  </a:cubicBezTo>
                  <a:cubicBezTo>
                    <a:pt x="48" y="1530"/>
                    <a:pt x="0" y="2819"/>
                    <a:pt x="765" y="3643"/>
                  </a:cubicBezTo>
                  <a:lnTo>
                    <a:pt x="2150" y="5136"/>
                  </a:lnTo>
                  <a:lnTo>
                    <a:pt x="3642" y="3750"/>
                  </a:lnTo>
                  <a:cubicBezTo>
                    <a:pt x="4466" y="2988"/>
                    <a:pt x="4514" y="1696"/>
                    <a:pt x="3749" y="872"/>
                  </a:cubicBezTo>
                  <a:close/>
                  <a:moveTo>
                    <a:pt x="3461" y="3559"/>
                  </a:moveTo>
                  <a:cubicBezTo>
                    <a:pt x="2745" y="4225"/>
                    <a:pt x="1622" y="4182"/>
                    <a:pt x="956" y="3465"/>
                  </a:cubicBezTo>
                  <a:cubicBezTo>
                    <a:pt x="290" y="2749"/>
                    <a:pt x="333" y="1625"/>
                    <a:pt x="1050" y="959"/>
                  </a:cubicBezTo>
                  <a:cubicBezTo>
                    <a:pt x="1766" y="293"/>
                    <a:pt x="2889" y="336"/>
                    <a:pt x="3555" y="1053"/>
                  </a:cubicBezTo>
                  <a:cubicBezTo>
                    <a:pt x="4221" y="1772"/>
                    <a:pt x="4181" y="2892"/>
                    <a:pt x="3461" y="3559"/>
                  </a:cubicBezTo>
                  <a:close/>
                </a:path>
              </a:pathLst>
            </a:custGeom>
            <a:grpFill/>
            <a:ln>
              <a:noFill/>
            </a:ln>
            <a:effectLst/>
          </p:spPr>
          <p:txBody>
            <a:bodyPr wrap="none" anchor="ctr"/>
            <a:lstStyle/>
            <a:p>
              <a:endParaRPr lang="en-US" dirty="0">
                <a:latin typeface="PT Sans" panose="020B0503020203020204" pitchFamily="34" charset="0"/>
                <a:ea typeface="PT Sans" panose="020B0503020203020204" pitchFamily="34" charset="0"/>
              </a:endParaRPr>
            </a:p>
          </p:txBody>
        </p:sp>
        <p:sp>
          <p:nvSpPr>
            <p:cNvPr id="54" name="Freeform 44">
              <a:extLst>
                <a:ext uri="{FF2B5EF4-FFF2-40B4-BE49-F238E27FC236}">
                  <a16:creationId xmlns:a16="http://schemas.microsoft.com/office/drawing/2014/main" id="{EF5A969B-E35F-42C7-B284-1AECC641AF06}"/>
                </a:ext>
              </a:extLst>
            </p:cNvPr>
            <p:cNvSpPr>
              <a:spLocks noChangeArrowheads="1"/>
            </p:cNvSpPr>
            <p:nvPr/>
          </p:nvSpPr>
          <p:spPr bwMode="auto">
            <a:xfrm>
              <a:off x="6908589" y="2847276"/>
              <a:ext cx="560815" cy="655069"/>
            </a:xfrm>
            <a:custGeom>
              <a:avLst/>
              <a:gdLst>
                <a:gd name="T0" fmla="*/ 525 w 1051"/>
                <a:gd name="T1" fmla="*/ 1111 h 1226"/>
                <a:gd name="T2" fmla="*/ 933 w 1051"/>
                <a:gd name="T3" fmla="*/ 700 h 1226"/>
                <a:gd name="T4" fmla="*/ 525 w 1051"/>
                <a:gd name="T5" fmla="*/ 293 h 1226"/>
                <a:gd name="T6" fmla="*/ 118 w 1051"/>
                <a:gd name="T7" fmla="*/ 700 h 1226"/>
                <a:gd name="T8" fmla="*/ 525 w 1051"/>
                <a:gd name="T9" fmla="*/ 1111 h 1226"/>
                <a:gd name="T10" fmla="*/ 935 w 1051"/>
                <a:gd name="T11" fmla="*/ 375 h 1226"/>
                <a:gd name="T12" fmla="*/ 1050 w 1051"/>
                <a:gd name="T13" fmla="*/ 700 h 1226"/>
                <a:gd name="T14" fmla="*/ 525 w 1051"/>
                <a:gd name="T15" fmla="*/ 1225 h 1226"/>
                <a:gd name="T16" fmla="*/ 0 w 1051"/>
                <a:gd name="T17" fmla="*/ 700 h 1226"/>
                <a:gd name="T18" fmla="*/ 525 w 1051"/>
                <a:gd name="T19" fmla="*/ 175 h 1226"/>
                <a:gd name="T20" fmla="*/ 853 w 1051"/>
                <a:gd name="T21" fmla="*/ 293 h 1226"/>
                <a:gd name="T22" fmla="*/ 935 w 1051"/>
                <a:gd name="T23" fmla="*/ 208 h 1226"/>
                <a:gd name="T24" fmla="*/ 1017 w 1051"/>
                <a:gd name="T25" fmla="*/ 290 h 1226"/>
                <a:gd name="T26" fmla="*/ 935 w 1051"/>
                <a:gd name="T27" fmla="*/ 375 h 1226"/>
                <a:gd name="T28" fmla="*/ 468 w 1051"/>
                <a:gd name="T29" fmla="*/ 761 h 1226"/>
                <a:gd name="T30" fmla="*/ 468 w 1051"/>
                <a:gd name="T31" fmla="*/ 411 h 1226"/>
                <a:gd name="T32" fmla="*/ 583 w 1051"/>
                <a:gd name="T33" fmla="*/ 411 h 1226"/>
                <a:gd name="T34" fmla="*/ 583 w 1051"/>
                <a:gd name="T35" fmla="*/ 761 h 1226"/>
                <a:gd name="T36" fmla="*/ 468 w 1051"/>
                <a:gd name="T37" fmla="*/ 761 h 1226"/>
                <a:gd name="T38" fmla="*/ 700 w 1051"/>
                <a:gd name="T39" fmla="*/ 0 h 1226"/>
                <a:gd name="T40" fmla="*/ 700 w 1051"/>
                <a:gd name="T41" fmla="*/ 118 h 1226"/>
                <a:gd name="T42" fmla="*/ 350 w 1051"/>
                <a:gd name="T43" fmla="*/ 118 h 1226"/>
                <a:gd name="T44" fmla="*/ 350 w 1051"/>
                <a:gd name="T45" fmla="*/ 0 h 1226"/>
                <a:gd name="T46" fmla="*/ 700 w 1051"/>
                <a:gd name="T47" fmla="*/ 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1" h="1226">
                  <a:moveTo>
                    <a:pt x="525" y="1111"/>
                  </a:moveTo>
                  <a:cubicBezTo>
                    <a:pt x="752" y="1111"/>
                    <a:pt x="933" y="927"/>
                    <a:pt x="933" y="700"/>
                  </a:cubicBezTo>
                  <a:cubicBezTo>
                    <a:pt x="933" y="473"/>
                    <a:pt x="752" y="293"/>
                    <a:pt x="525" y="293"/>
                  </a:cubicBezTo>
                  <a:cubicBezTo>
                    <a:pt x="298" y="293"/>
                    <a:pt x="118" y="473"/>
                    <a:pt x="118" y="700"/>
                  </a:cubicBezTo>
                  <a:cubicBezTo>
                    <a:pt x="118" y="927"/>
                    <a:pt x="298" y="1111"/>
                    <a:pt x="525" y="1111"/>
                  </a:cubicBezTo>
                  <a:close/>
                  <a:moveTo>
                    <a:pt x="935" y="375"/>
                  </a:moveTo>
                  <a:cubicBezTo>
                    <a:pt x="1006" y="465"/>
                    <a:pt x="1050" y="577"/>
                    <a:pt x="1050" y="700"/>
                  </a:cubicBezTo>
                  <a:cubicBezTo>
                    <a:pt x="1050" y="990"/>
                    <a:pt x="815" y="1225"/>
                    <a:pt x="525" y="1225"/>
                  </a:cubicBezTo>
                  <a:cubicBezTo>
                    <a:pt x="235" y="1225"/>
                    <a:pt x="0" y="990"/>
                    <a:pt x="0" y="700"/>
                  </a:cubicBezTo>
                  <a:cubicBezTo>
                    <a:pt x="0" y="411"/>
                    <a:pt x="235" y="175"/>
                    <a:pt x="525" y="175"/>
                  </a:cubicBezTo>
                  <a:cubicBezTo>
                    <a:pt x="648" y="175"/>
                    <a:pt x="763" y="222"/>
                    <a:pt x="853" y="293"/>
                  </a:cubicBezTo>
                  <a:lnTo>
                    <a:pt x="935" y="208"/>
                  </a:lnTo>
                  <a:cubicBezTo>
                    <a:pt x="965" y="233"/>
                    <a:pt x="993" y="260"/>
                    <a:pt x="1017" y="290"/>
                  </a:cubicBezTo>
                  <a:lnTo>
                    <a:pt x="935" y="375"/>
                  </a:lnTo>
                  <a:close/>
                  <a:moveTo>
                    <a:pt x="468" y="761"/>
                  </a:moveTo>
                  <a:lnTo>
                    <a:pt x="468" y="411"/>
                  </a:lnTo>
                  <a:lnTo>
                    <a:pt x="583" y="411"/>
                  </a:lnTo>
                  <a:lnTo>
                    <a:pt x="583" y="761"/>
                  </a:lnTo>
                  <a:lnTo>
                    <a:pt x="468" y="761"/>
                  </a:lnTo>
                  <a:close/>
                  <a:moveTo>
                    <a:pt x="700" y="0"/>
                  </a:moveTo>
                  <a:lnTo>
                    <a:pt x="700" y="118"/>
                  </a:lnTo>
                  <a:lnTo>
                    <a:pt x="350" y="118"/>
                  </a:lnTo>
                  <a:lnTo>
                    <a:pt x="350" y="0"/>
                  </a:lnTo>
                  <a:lnTo>
                    <a:pt x="700" y="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endParaRPr lang="en-US" dirty="0"/>
            </a:p>
          </p:txBody>
        </p:sp>
      </p:grpSp>
      <p:grpSp>
        <p:nvGrpSpPr>
          <p:cNvPr id="55" name="Group 54">
            <a:extLst>
              <a:ext uri="{FF2B5EF4-FFF2-40B4-BE49-F238E27FC236}">
                <a16:creationId xmlns:a16="http://schemas.microsoft.com/office/drawing/2014/main" id="{D1EE0D38-2FB4-46D1-BCF1-45798BCF5641}"/>
              </a:ext>
            </a:extLst>
          </p:cNvPr>
          <p:cNvGrpSpPr/>
          <p:nvPr/>
        </p:nvGrpSpPr>
        <p:grpSpPr>
          <a:xfrm>
            <a:off x="435006" y="4021227"/>
            <a:ext cx="11283518" cy="360819"/>
            <a:chOff x="1527107" y="4340823"/>
            <a:chExt cx="9137786" cy="360819"/>
          </a:xfrm>
        </p:grpSpPr>
        <p:sp>
          <p:nvSpPr>
            <p:cNvPr id="56" name="Freeform: Shape 55">
              <a:extLst>
                <a:ext uri="{FF2B5EF4-FFF2-40B4-BE49-F238E27FC236}">
                  <a16:creationId xmlns:a16="http://schemas.microsoft.com/office/drawing/2014/main" id="{3A23110B-E60B-4F3D-8C28-95D7133329FD}"/>
                </a:ext>
              </a:extLst>
            </p:cNvPr>
            <p:cNvSpPr/>
            <p:nvPr/>
          </p:nvSpPr>
          <p:spPr>
            <a:xfrm>
              <a:off x="1527107" y="4340823"/>
              <a:ext cx="2377290" cy="360000"/>
            </a:xfrm>
            <a:custGeom>
              <a:avLst/>
              <a:gdLst>
                <a:gd name="connsiteX0" fmla="*/ 180000 w 2377290"/>
                <a:gd name="connsiteY0" fmla="*/ 0 h 360000"/>
                <a:gd name="connsiteX1" fmla="*/ 2377290 w 2377290"/>
                <a:gd name="connsiteY1" fmla="*/ 0 h 360000"/>
                <a:gd name="connsiteX2" fmla="*/ 2377290 w 2377290"/>
                <a:gd name="connsiteY2" fmla="*/ 360000 h 360000"/>
                <a:gd name="connsiteX3" fmla="*/ 180000 w 2377290"/>
                <a:gd name="connsiteY3" fmla="*/ 360000 h 360000"/>
                <a:gd name="connsiteX4" fmla="*/ 0 w 2377290"/>
                <a:gd name="connsiteY4" fmla="*/ 180000 h 360000"/>
                <a:gd name="connsiteX5" fmla="*/ 180000 w 2377290"/>
                <a:gd name="connsiteY5"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7290" h="360000">
                  <a:moveTo>
                    <a:pt x="180000" y="0"/>
                  </a:moveTo>
                  <a:lnTo>
                    <a:pt x="2377290" y="0"/>
                  </a:lnTo>
                  <a:lnTo>
                    <a:pt x="2377290" y="360000"/>
                  </a:lnTo>
                  <a:lnTo>
                    <a:pt x="180000" y="360000"/>
                  </a:lnTo>
                  <a:cubicBezTo>
                    <a:pt x="80589" y="360000"/>
                    <a:pt x="0" y="279411"/>
                    <a:pt x="0" y="180000"/>
                  </a:cubicBezTo>
                  <a:cubicBezTo>
                    <a:pt x="0" y="80589"/>
                    <a:pt x="80589" y="0"/>
                    <a:pt x="180000"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57" name="Rectangle 56">
              <a:extLst>
                <a:ext uri="{FF2B5EF4-FFF2-40B4-BE49-F238E27FC236}">
                  <a16:creationId xmlns:a16="http://schemas.microsoft.com/office/drawing/2014/main" id="{9B3AAA07-86BF-4B11-AA90-CA1578775D94}"/>
                </a:ext>
              </a:extLst>
            </p:cNvPr>
            <p:cNvSpPr/>
            <p:nvPr/>
          </p:nvSpPr>
          <p:spPr>
            <a:xfrm>
              <a:off x="3904397" y="4340823"/>
              <a:ext cx="2197290" cy="360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8" name="Rectangle 57">
              <a:extLst>
                <a:ext uri="{FF2B5EF4-FFF2-40B4-BE49-F238E27FC236}">
                  <a16:creationId xmlns:a16="http://schemas.microsoft.com/office/drawing/2014/main" id="{B4B7EFD4-3F78-425C-B8E6-AF132C9F418D}"/>
                </a:ext>
              </a:extLst>
            </p:cNvPr>
            <p:cNvSpPr/>
            <p:nvPr/>
          </p:nvSpPr>
          <p:spPr>
            <a:xfrm>
              <a:off x="6090313" y="4340823"/>
              <a:ext cx="219729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9" name="Freeform: Shape 58">
              <a:extLst>
                <a:ext uri="{FF2B5EF4-FFF2-40B4-BE49-F238E27FC236}">
                  <a16:creationId xmlns:a16="http://schemas.microsoft.com/office/drawing/2014/main" id="{DA423EF7-C39B-4F92-8F3D-77A69E77D5B2}"/>
                </a:ext>
              </a:extLst>
            </p:cNvPr>
            <p:cNvSpPr/>
            <p:nvPr/>
          </p:nvSpPr>
          <p:spPr>
            <a:xfrm flipH="1">
              <a:off x="8287603" y="4340823"/>
              <a:ext cx="2377290" cy="360000"/>
            </a:xfrm>
            <a:custGeom>
              <a:avLst/>
              <a:gdLst>
                <a:gd name="connsiteX0" fmla="*/ 180000 w 2377290"/>
                <a:gd name="connsiteY0" fmla="*/ 0 h 360000"/>
                <a:gd name="connsiteX1" fmla="*/ 2377290 w 2377290"/>
                <a:gd name="connsiteY1" fmla="*/ 0 h 360000"/>
                <a:gd name="connsiteX2" fmla="*/ 2377290 w 2377290"/>
                <a:gd name="connsiteY2" fmla="*/ 360000 h 360000"/>
                <a:gd name="connsiteX3" fmla="*/ 180000 w 2377290"/>
                <a:gd name="connsiteY3" fmla="*/ 360000 h 360000"/>
                <a:gd name="connsiteX4" fmla="*/ 0 w 2377290"/>
                <a:gd name="connsiteY4" fmla="*/ 180000 h 360000"/>
                <a:gd name="connsiteX5" fmla="*/ 180000 w 2377290"/>
                <a:gd name="connsiteY5"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7290" h="360000">
                  <a:moveTo>
                    <a:pt x="180000" y="0"/>
                  </a:moveTo>
                  <a:lnTo>
                    <a:pt x="2377290" y="0"/>
                  </a:lnTo>
                  <a:lnTo>
                    <a:pt x="2377290" y="360000"/>
                  </a:lnTo>
                  <a:lnTo>
                    <a:pt x="180000" y="360000"/>
                  </a:lnTo>
                  <a:cubicBezTo>
                    <a:pt x="80589" y="360000"/>
                    <a:pt x="0" y="279411"/>
                    <a:pt x="0" y="180000"/>
                  </a:cubicBezTo>
                  <a:cubicBezTo>
                    <a:pt x="0" y="80589"/>
                    <a:pt x="80589" y="0"/>
                    <a:pt x="180000"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60" name="Isosceles Triangle 59">
              <a:extLst>
                <a:ext uri="{FF2B5EF4-FFF2-40B4-BE49-F238E27FC236}">
                  <a16:creationId xmlns:a16="http://schemas.microsoft.com/office/drawing/2014/main" id="{31397B35-2EA6-4542-9236-ED2FC2DA3AAF}"/>
                </a:ext>
              </a:extLst>
            </p:cNvPr>
            <p:cNvSpPr/>
            <p:nvPr/>
          </p:nvSpPr>
          <p:spPr>
            <a:xfrm rot="5400000">
              <a:off x="3813636" y="4430823"/>
              <a:ext cx="360000" cy="18000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1" name="Isosceles Triangle 60">
              <a:extLst>
                <a:ext uri="{FF2B5EF4-FFF2-40B4-BE49-F238E27FC236}">
                  <a16:creationId xmlns:a16="http://schemas.microsoft.com/office/drawing/2014/main" id="{5A8C5578-1A99-40B2-96C1-46B367FF7BC0}"/>
                </a:ext>
              </a:extLst>
            </p:cNvPr>
            <p:cNvSpPr/>
            <p:nvPr/>
          </p:nvSpPr>
          <p:spPr>
            <a:xfrm rot="5400000">
              <a:off x="5999558" y="4430823"/>
              <a:ext cx="360000" cy="180000"/>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2" name="Isosceles Triangle 61">
              <a:extLst>
                <a:ext uri="{FF2B5EF4-FFF2-40B4-BE49-F238E27FC236}">
                  <a16:creationId xmlns:a16="http://schemas.microsoft.com/office/drawing/2014/main" id="{7290541A-F6E1-4E26-BF15-3F7AA8ADC7ED}"/>
                </a:ext>
              </a:extLst>
            </p:cNvPr>
            <p:cNvSpPr/>
            <p:nvPr/>
          </p:nvSpPr>
          <p:spPr>
            <a:xfrm rot="5400000">
              <a:off x="8193509" y="4431642"/>
              <a:ext cx="360000" cy="180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3" name="Arrow: Chevron 62">
              <a:extLst>
                <a:ext uri="{FF2B5EF4-FFF2-40B4-BE49-F238E27FC236}">
                  <a16:creationId xmlns:a16="http://schemas.microsoft.com/office/drawing/2014/main" id="{CA1B3561-CC2F-435B-9DAB-B708C2484781}"/>
                </a:ext>
              </a:extLst>
            </p:cNvPr>
            <p:cNvSpPr/>
            <p:nvPr/>
          </p:nvSpPr>
          <p:spPr>
            <a:xfrm>
              <a:off x="3724350" y="4423487"/>
              <a:ext cx="242749" cy="180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latin typeface="PT Sans" panose="020B0503020203020204" pitchFamily="34" charset="0"/>
                <a:ea typeface="PT Sans" panose="020B0503020203020204" pitchFamily="34" charset="0"/>
              </a:endParaRPr>
            </a:p>
          </p:txBody>
        </p:sp>
        <p:sp>
          <p:nvSpPr>
            <p:cNvPr id="64" name="Arrow: Chevron 63">
              <a:extLst>
                <a:ext uri="{FF2B5EF4-FFF2-40B4-BE49-F238E27FC236}">
                  <a16:creationId xmlns:a16="http://schemas.microsoft.com/office/drawing/2014/main" id="{D5393302-A547-4601-B462-44037E4BD258}"/>
                </a:ext>
              </a:extLst>
            </p:cNvPr>
            <p:cNvSpPr/>
            <p:nvPr/>
          </p:nvSpPr>
          <p:spPr>
            <a:xfrm>
              <a:off x="5909938" y="4423487"/>
              <a:ext cx="242749" cy="180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latin typeface="PT Sans" panose="020B0503020203020204" pitchFamily="34" charset="0"/>
                <a:ea typeface="PT Sans" panose="020B0503020203020204" pitchFamily="34" charset="0"/>
              </a:endParaRPr>
            </a:p>
          </p:txBody>
        </p:sp>
        <p:sp>
          <p:nvSpPr>
            <p:cNvPr id="65" name="Arrow: Chevron 64">
              <a:extLst>
                <a:ext uri="{FF2B5EF4-FFF2-40B4-BE49-F238E27FC236}">
                  <a16:creationId xmlns:a16="http://schemas.microsoft.com/office/drawing/2014/main" id="{60025F92-8845-4FE1-B81B-AFDF672E5A40}"/>
                </a:ext>
              </a:extLst>
            </p:cNvPr>
            <p:cNvSpPr/>
            <p:nvPr/>
          </p:nvSpPr>
          <p:spPr>
            <a:xfrm>
              <a:off x="8101734" y="4423487"/>
              <a:ext cx="242749" cy="180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latin typeface="PT Sans" panose="020B0503020203020204" pitchFamily="34" charset="0"/>
                <a:ea typeface="PT Sans" panose="020B0503020203020204" pitchFamily="34" charset="0"/>
              </a:endParaRPr>
            </a:p>
          </p:txBody>
        </p:sp>
      </p:grpSp>
      <p:sp>
        <p:nvSpPr>
          <p:cNvPr id="67" name="TextBox 66">
            <a:extLst>
              <a:ext uri="{FF2B5EF4-FFF2-40B4-BE49-F238E27FC236}">
                <a16:creationId xmlns:a16="http://schemas.microsoft.com/office/drawing/2014/main" id="{7CD64250-3522-4957-B532-CDC9FC263590}"/>
              </a:ext>
            </a:extLst>
          </p:cNvPr>
          <p:cNvSpPr txBox="1"/>
          <p:nvPr/>
        </p:nvSpPr>
        <p:spPr>
          <a:xfrm>
            <a:off x="664955" y="4485685"/>
            <a:ext cx="2708753" cy="1477328"/>
          </a:xfrm>
          <a:prstGeom prst="rect">
            <a:avLst/>
          </a:prstGeom>
          <a:noFill/>
        </p:spPr>
        <p:txBody>
          <a:bodyPr wrap="square">
            <a:spAutoFit/>
          </a:bodyPr>
          <a:lstStyle/>
          <a:p>
            <a:pPr lvl="0" algn="ctr"/>
            <a:r>
              <a:rPr lang="en-US" b="1" dirty="0"/>
              <a:t>Streamlined communication </a:t>
            </a:r>
            <a:r>
              <a:rPr lang="en-US" dirty="0"/>
              <a:t>with the applicable TWDB Regional Project Implementation Team </a:t>
            </a:r>
          </a:p>
        </p:txBody>
      </p:sp>
      <p:sp>
        <p:nvSpPr>
          <p:cNvPr id="69" name="TextBox 68">
            <a:extLst>
              <a:ext uri="{FF2B5EF4-FFF2-40B4-BE49-F238E27FC236}">
                <a16:creationId xmlns:a16="http://schemas.microsoft.com/office/drawing/2014/main" id="{15B1EB44-DF59-4B4D-B1D0-D88C55F9D839}"/>
              </a:ext>
            </a:extLst>
          </p:cNvPr>
          <p:cNvSpPr txBox="1"/>
          <p:nvPr/>
        </p:nvSpPr>
        <p:spPr>
          <a:xfrm>
            <a:off x="3433160" y="4507046"/>
            <a:ext cx="2413852" cy="646331"/>
          </a:xfrm>
          <a:prstGeom prst="rect">
            <a:avLst/>
          </a:prstGeom>
          <a:noFill/>
        </p:spPr>
        <p:txBody>
          <a:bodyPr wrap="square">
            <a:spAutoFit/>
          </a:bodyPr>
          <a:lstStyle/>
          <a:p>
            <a:pPr lvl="0" algn="ctr"/>
            <a:r>
              <a:rPr lang="en-US" b="1" dirty="0"/>
              <a:t>Single interest rate </a:t>
            </a:r>
            <a:r>
              <a:rPr lang="en-US" dirty="0"/>
              <a:t>for all projects</a:t>
            </a:r>
          </a:p>
        </p:txBody>
      </p:sp>
      <p:sp>
        <p:nvSpPr>
          <p:cNvPr id="71" name="TextBox 70">
            <a:extLst>
              <a:ext uri="{FF2B5EF4-FFF2-40B4-BE49-F238E27FC236}">
                <a16:creationId xmlns:a16="http://schemas.microsoft.com/office/drawing/2014/main" id="{4054047C-45C7-4D21-82D0-0A5F6AF2F8B1}"/>
              </a:ext>
            </a:extLst>
          </p:cNvPr>
          <p:cNvSpPr txBox="1"/>
          <p:nvPr/>
        </p:nvSpPr>
        <p:spPr>
          <a:xfrm>
            <a:off x="6146763" y="4515128"/>
            <a:ext cx="2413852" cy="369332"/>
          </a:xfrm>
          <a:prstGeom prst="rect">
            <a:avLst/>
          </a:prstGeom>
          <a:noFill/>
        </p:spPr>
        <p:txBody>
          <a:bodyPr wrap="square">
            <a:spAutoFit/>
          </a:bodyPr>
          <a:lstStyle/>
          <a:p>
            <a:pPr lvl="0" algn="ctr"/>
            <a:r>
              <a:rPr lang="en-US" b="1" dirty="0"/>
              <a:t>Single loan closing</a:t>
            </a:r>
          </a:p>
        </p:txBody>
      </p:sp>
      <p:sp>
        <p:nvSpPr>
          <p:cNvPr id="73" name="TextBox 72">
            <a:extLst>
              <a:ext uri="{FF2B5EF4-FFF2-40B4-BE49-F238E27FC236}">
                <a16:creationId xmlns:a16="http://schemas.microsoft.com/office/drawing/2014/main" id="{D6800C00-2F9F-415F-93FE-3DC7A267EF7D}"/>
              </a:ext>
            </a:extLst>
          </p:cNvPr>
          <p:cNvSpPr txBox="1"/>
          <p:nvPr/>
        </p:nvSpPr>
        <p:spPr>
          <a:xfrm>
            <a:off x="8820572" y="4515128"/>
            <a:ext cx="2706473" cy="923330"/>
          </a:xfrm>
          <a:prstGeom prst="rect">
            <a:avLst/>
          </a:prstGeom>
          <a:noFill/>
        </p:spPr>
        <p:txBody>
          <a:bodyPr wrap="square">
            <a:spAutoFit/>
          </a:bodyPr>
          <a:lstStyle/>
          <a:p>
            <a:pPr lvl="0" algn="ctr"/>
            <a:r>
              <a:rPr lang="en-US" dirty="0"/>
              <a:t>Required paperwork is </a:t>
            </a:r>
            <a:r>
              <a:rPr lang="en-US" b="1" dirty="0"/>
              <a:t>consistent</a:t>
            </a:r>
            <a:r>
              <a:rPr lang="en-US" dirty="0"/>
              <a:t> across projects</a:t>
            </a:r>
          </a:p>
        </p:txBody>
      </p:sp>
      <p:pic>
        <p:nvPicPr>
          <p:cNvPr id="75" name="Graphic 74" descr="Chat with solid fill">
            <a:extLst>
              <a:ext uri="{FF2B5EF4-FFF2-40B4-BE49-F238E27FC236}">
                <a16:creationId xmlns:a16="http://schemas.microsoft.com/office/drawing/2014/main" id="{6D88BEFA-3A2E-4B89-8D26-9A41870E4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4870" y="2398014"/>
            <a:ext cx="914400" cy="914400"/>
          </a:xfrm>
          <a:prstGeom prst="rect">
            <a:avLst/>
          </a:prstGeom>
        </p:spPr>
      </p:pic>
    </p:spTree>
    <p:extLst>
      <p:ext uri="{BB962C8B-B14F-4D97-AF65-F5344CB8AC3E}">
        <p14:creationId xmlns:p14="http://schemas.microsoft.com/office/powerpoint/2010/main" val="2116166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TWDB SRF review timeline is recurring, while DFund accepts applications year-round </a:t>
            </a:r>
          </a:p>
        </p:txBody>
      </p:sp>
      <p:graphicFrame>
        <p:nvGraphicFramePr>
          <p:cNvPr id="11" name="Table 10">
            <a:extLst>
              <a:ext uri="{FF2B5EF4-FFF2-40B4-BE49-F238E27FC236}">
                <a16:creationId xmlns:a16="http://schemas.microsoft.com/office/drawing/2014/main" id="{6B560245-DD69-4406-92ED-C1E4A80E8CFC}"/>
              </a:ext>
            </a:extLst>
          </p:cNvPr>
          <p:cNvGraphicFramePr>
            <a:graphicFrameLocks noGrp="1"/>
          </p:cNvGraphicFramePr>
          <p:nvPr/>
        </p:nvGraphicFramePr>
        <p:xfrm>
          <a:off x="609600" y="1974215"/>
          <a:ext cx="11017247" cy="2372360"/>
        </p:xfrm>
        <a:graphic>
          <a:graphicData uri="http://schemas.openxmlformats.org/drawingml/2006/table">
            <a:tbl>
              <a:tblPr firstRow="1" bandRow="1">
                <a:tableStyleId>{5C22544A-7EE6-4342-B048-85BDC9FD1C3A}</a:tableStyleId>
              </a:tblPr>
              <a:tblGrid>
                <a:gridCol w="2254037">
                  <a:extLst>
                    <a:ext uri="{9D8B030D-6E8A-4147-A177-3AD203B41FA5}">
                      <a16:colId xmlns:a16="http://schemas.microsoft.com/office/drawing/2014/main" val="1570522595"/>
                    </a:ext>
                  </a:extLst>
                </a:gridCol>
                <a:gridCol w="973690">
                  <a:extLst>
                    <a:ext uri="{9D8B030D-6E8A-4147-A177-3AD203B41FA5}">
                      <a16:colId xmlns:a16="http://schemas.microsoft.com/office/drawing/2014/main" val="822443072"/>
                    </a:ext>
                  </a:extLst>
                </a:gridCol>
                <a:gridCol w="973690">
                  <a:extLst>
                    <a:ext uri="{9D8B030D-6E8A-4147-A177-3AD203B41FA5}">
                      <a16:colId xmlns:a16="http://schemas.microsoft.com/office/drawing/2014/main" val="83615477"/>
                    </a:ext>
                  </a:extLst>
                </a:gridCol>
                <a:gridCol w="973690">
                  <a:extLst>
                    <a:ext uri="{9D8B030D-6E8A-4147-A177-3AD203B41FA5}">
                      <a16:colId xmlns:a16="http://schemas.microsoft.com/office/drawing/2014/main" val="1175176726"/>
                    </a:ext>
                  </a:extLst>
                </a:gridCol>
                <a:gridCol w="973690">
                  <a:extLst>
                    <a:ext uri="{9D8B030D-6E8A-4147-A177-3AD203B41FA5}">
                      <a16:colId xmlns:a16="http://schemas.microsoft.com/office/drawing/2014/main" val="2381670940"/>
                    </a:ext>
                  </a:extLst>
                </a:gridCol>
                <a:gridCol w="973690">
                  <a:extLst>
                    <a:ext uri="{9D8B030D-6E8A-4147-A177-3AD203B41FA5}">
                      <a16:colId xmlns:a16="http://schemas.microsoft.com/office/drawing/2014/main" val="3437900954"/>
                    </a:ext>
                  </a:extLst>
                </a:gridCol>
                <a:gridCol w="973690">
                  <a:extLst>
                    <a:ext uri="{9D8B030D-6E8A-4147-A177-3AD203B41FA5}">
                      <a16:colId xmlns:a16="http://schemas.microsoft.com/office/drawing/2014/main" val="1434433612"/>
                    </a:ext>
                  </a:extLst>
                </a:gridCol>
                <a:gridCol w="973690">
                  <a:extLst>
                    <a:ext uri="{9D8B030D-6E8A-4147-A177-3AD203B41FA5}">
                      <a16:colId xmlns:a16="http://schemas.microsoft.com/office/drawing/2014/main" val="1034750007"/>
                    </a:ext>
                  </a:extLst>
                </a:gridCol>
                <a:gridCol w="973690">
                  <a:extLst>
                    <a:ext uri="{9D8B030D-6E8A-4147-A177-3AD203B41FA5}">
                      <a16:colId xmlns:a16="http://schemas.microsoft.com/office/drawing/2014/main" val="1659734034"/>
                    </a:ext>
                  </a:extLst>
                </a:gridCol>
                <a:gridCol w="973690">
                  <a:extLst>
                    <a:ext uri="{9D8B030D-6E8A-4147-A177-3AD203B41FA5}">
                      <a16:colId xmlns:a16="http://schemas.microsoft.com/office/drawing/2014/main" val="1189402063"/>
                    </a:ext>
                  </a:extLst>
                </a:gridCol>
              </a:tblGrid>
              <a:tr h="370840">
                <a:tc>
                  <a:txBody>
                    <a:bodyPr/>
                    <a:lstStyle/>
                    <a:p>
                      <a:pPr algn="ctr"/>
                      <a:r>
                        <a:rPr lang="en-EG" sz="1400" b="1" i="0">
                          <a:solidFill>
                            <a:schemeClr val="bg1"/>
                          </a:solidFill>
                          <a:latin typeface="+mn-lt"/>
                        </a:rPr>
                        <a:t>Task</a:t>
                      </a:r>
                    </a:p>
                  </a:txBody>
                  <a:tcPr anchor="ctr">
                    <a:lnL w="3175" cap="flat" cmpd="sng" algn="ctr">
                      <a:solidFill>
                        <a:schemeClr val="tx1">
                          <a:lumMod val="50000"/>
                          <a:lumOff val="5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mn-lt"/>
                        </a:rPr>
                        <a:t>Dec</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algn="ctr"/>
                      <a:r>
                        <a:rPr lang="en-US" sz="1400" b="1" i="0" dirty="0">
                          <a:solidFill>
                            <a:schemeClr val="bg1"/>
                          </a:solidFill>
                          <a:latin typeface="+mn-lt"/>
                        </a:rPr>
                        <a:t>Jan</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algn="ctr"/>
                      <a:r>
                        <a:rPr lang="en-US" sz="1400" b="1" i="0" dirty="0">
                          <a:solidFill>
                            <a:schemeClr val="bg1"/>
                          </a:solidFill>
                          <a:latin typeface="+mn-lt"/>
                        </a:rPr>
                        <a:t>Feb</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algn="ctr"/>
                      <a:r>
                        <a:rPr lang="en-US" sz="1400" b="1" i="0" dirty="0">
                          <a:solidFill>
                            <a:schemeClr val="bg1"/>
                          </a:solidFill>
                          <a:latin typeface="+mn-lt"/>
                        </a:rPr>
                        <a:t>Mar</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algn="ctr"/>
                      <a:r>
                        <a:rPr lang="en-US" sz="1400" b="1" i="0" dirty="0">
                          <a:solidFill>
                            <a:schemeClr val="bg1"/>
                          </a:solidFill>
                          <a:latin typeface="+mn-lt"/>
                        </a:rPr>
                        <a:t>Apr</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algn="ctr"/>
                      <a:r>
                        <a:rPr lang="en-US" sz="1400" b="1" i="0" dirty="0">
                          <a:solidFill>
                            <a:schemeClr val="bg1"/>
                          </a:solidFill>
                          <a:latin typeface="+mn-lt"/>
                        </a:rPr>
                        <a:t>May</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algn="ctr"/>
                      <a:r>
                        <a:rPr lang="en-US" sz="1400" b="1" i="0" dirty="0">
                          <a:solidFill>
                            <a:schemeClr val="bg1"/>
                          </a:solidFill>
                          <a:latin typeface="+mn-lt"/>
                        </a:rPr>
                        <a:t>Jun</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algn="ctr"/>
                      <a:r>
                        <a:rPr lang="en-US" sz="1400" b="1" i="0" dirty="0">
                          <a:solidFill>
                            <a:schemeClr val="bg1"/>
                          </a:solidFill>
                          <a:latin typeface="+mn-lt"/>
                        </a:rPr>
                        <a:t>Jul</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tc>
                  <a:txBody>
                    <a:bodyPr/>
                    <a:lstStyle/>
                    <a:p>
                      <a:pPr algn="ctr"/>
                      <a:r>
                        <a:rPr lang="en-US" sz="1400" b="1" i="0" dirty="0">
                          <a:solidFill>
                            <a:schemeClr val="bg1"/>
                          </a:solidFill>
                          <a:latin typeface="+mn-lt"/>
                        </a:rPr>
                        <a:t>Aug</a:t>
                      </a:r>
                      <a:endParaRPr lang="en-EG" sz="1400" b="1" i="0">
                        <a:solidFill>
                          <a:schemeClr val="bg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82F40"/>
                    </a:solidFill>
                  </a:tcPr>
                </a:tc>
                <a:extLst>
                  <a:ext uri="{0D108BD9-81ED-4DB2-BD59-A6C34878D82A}">
                    <a16:rowId xmlns:a16="http://schemas.microsoft.com/office/drawing/2014/main" val="1984512142"/>
                  </a:ext>
                </a:extLst>
              </a:tr>
              <a:tr h="370840">
                <a:tc>
                  <a:txBody>
                    <a:bodyPr/>
                    <a:lstStyle/>
                    <a:p>
                      <a:pPr lvl="0" algn="ctr"/>
                      <a:r>
                        <a:rPr lang="en-US" sz="1400" b="1" dirty="0"/>
                        <a:t>Project Solicitation</a:t>
                      </a:r>
                    </a:p>
                  </a:txBody>
                  <a:tcPr anchor="ctr">
                    <a:lnL w="6350" cap="flat" cmpd="sng" algn="ctr">
                      <a:solidFill>
                        <a:schemeClr val="tx1">
                          <a:lumMod val="10000"/>
                          <a:lumOff val="90000"/>
                        </a:schemeClr>
                      </a:solidFill>
                      <a:prstDash val="solid"/>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151162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lumMod val="90000"/>
                              <a:lumOff val="10000"/>
                            </a:schemeClr>
                          </a:solidFill>
                          <a:latin typeface="+mn-lt"/>
                        </a:rPr>
                        <a:t>Rate and Rank Projects</a:t>
                      </a:r>
                      <a:endParaRPr lang="en-EG" sz="1400" b="1"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olid"/>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8994671"/>
                  </a:ext>
                </a:extLst>
              </a:tr>
              <a:tr h="370840">
                <a:tc>
                  <a:txBody>
                    <a:bodyPr/>
                    <a:lstStyle/>
                    <a:p>
                      <a:pPr lvl="0" algn="ctr"/>
                      <a:r>
                        <a:rPr lang="en-US" sz="1400" b="1" dirty="0"/>
                        <a:t>TWDB Draft IUP </a:t>
                      </a:r>
                    </a:p>
                  </a:txBody>
                  <a:tcPr anchor="ctr">
                    <a:lnL w="6350" cap="flat" cmpd="sng" algn="ctr">
                      <a:solidFill>
                        <a:schemeClr val="tx1">
                          <a:lumMod val="10000"/>
                          <a:lumOff val="90000"/>
                        </a:schemeClr>
                      </a:solidFill>
                      <a:prstDash val="solid"/>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69535178"/>
                  </a:ext>
                </a:extLst>
              </a:tr>
              <a:tr h="370840">
                <a:tc>
                  <a:txBody>
                    <a:bodyPr/>
                    <a:lstStyle/>
                    <a:p>
                      <a:pPr lvl="0" algn="ctr"/>
                      <a:r>
                        <a:rPr lang="en-US" sz="1400" b="1" dirty="0"/>
                        <a:t>Public Comment </a:t>
                      </a:r>
                    </a:p>
                  </a:txBody>
                  <a:tcPr anchor="ctr">
                    <a:lnL w="6350" cap="flat" cmpd="sng" algn="ctr">
                      <a:solidFill>
                        <a:schemeClr val="tx1">
                          <a:lumMod val="10000"/>
                          <a:lumOff val="90000"/>
                        </a:schemeClr>
                      </a:solidFill>
                      <a:prstDash val="solid"/>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4837927"/>
                  </a:ext>
                </a:extLst>
              </a:tr>
              <a:tr h="370840">
                <a:tc>
                  <a:txBody>
                    <a:bodyPr/>
                    <a:lstStyle/>
                    <a:p>
                      <a:pPr lvl="0" algn="ctr"/>
                      <a:r>
                        <a:rPr lang="en-US" sz="1400" b="1" dirty="0"/>
                        <a:t>Final IUP Adopted by TWDB </a:t>
                      </a:r>
                    </a:p>
                  </a:txBody>
                  <a:tcPr anchor="ctr">
                    <a:lnL w="6350" cap="flat" cmpd="sng" algn="ctr">
                      <a:solidFill>
                        <a:schemeClr val="tx1">
                          <a:lumMod val="10000"/>
                          <a:lumOff val="90000"/>
                        </a:schemeClr>
                      </a:solidFill>
                      <a:prstDash val="solid"/>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EG" sz="1400" b="0" i="0">
                        <a:solidFill>
                          <a:schemeClr val="tx1">
                            <a:lumMod val="90000"/>
                            <a:lumOff val="10000"/>
                          </a:schemeClr>
                        </a:solidFill>
                        <a:latin typeface="+mn-lt"/>
                      </a:endParaRPr>
                    </a:p>
                  </a:txBody>
                  <a:tcPr anchor="ctr">
                    <a:lnL w="6350" cap="flat" cmpd="sng" algn="ctr">
                      <a:solidFill>
                        <a:schemeClr val="tx1">
                          <a:lumMod val="10000"/>
                          <a:lumOff val="90000"/>
                        </a:schemeClr>
                      </a:solidFill>
                      <a:prstDash val="sysDash"/>
                      <a:round/>
                      <a:headEnd type="none" w="med" len="med"/>
                      <a:tailEnd type="none" w="med" len="med"/>
                    </a:lnL>
                    <a:lnR w="6350" cap="flat" cmpd="sng" algn="ctr">
                      <a:solidFill>
                        <a:schemeClr val="tx1">
                          <a:lumMod val="10000"/>
                          <a:lumOff val="90000"/>
                        </a:schemeClr>
                      </a:solidFill>
                      <a:prstDash val="sysDash"/>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79451613"/>
                  </a:ext>
                </a:extLst>
              </a:tr>
            </a:tbl>
          </a:graphicData>
        </a:graphic>
      </p:graphicFrame>
      <p:grpSp>
        <p:nvGrpSpPr>
          <p:cNvPr id="12" name="Group 11">
            <a:extLst>
              <a:ext uri="{FF2B5EF4-FFF2-40B4-BE49-F238E27FC236}">
                <a16:creationId xmlns:a16="http://schemas.microsoft.com/office/drawing/2014/main" id="{8F964C80-9672-4537-9255-EDF998852BCC}"/>
              </a:ext>
            </a:extLst>
          </p:cNvPr>
          <p:cNvGrpSpPr/>
          <p:nvPr/>
        </p:nvGrpSpPr>
        <p:grpSpPr>
          <a:xfrm>
            <a:off x="2946616" y="2377187"/>
            <a:ext cx="3020644" cy="276999"/>
            <a:chOff x="3533010" y="1909661"/>
            <a:chExt cx="3020644" cy="276999"/>
          </a:xfrm>
        </p:grpSpPr>
        <p:grpSp>
          <p:nvGrpSpPr>
            <p:cNvPr id="13" name="Group 12">
              <a:extLst>
                <a:ext uri="{FF2B5EF4-FFF2-40B4-BE49-F238E27FC236}">
                  <a16:creationId xmlns:a16="http://schemas.microsoft.com/office/drawing/2014/main" id="{23F8B56F-49B1-420B-9D19-20CF31EFD9C5}"/>
                </a:ext>
              </a:extLst>
            </p:cNvPr>
            <p:cNvGrpSpPr/>
            <p:nvPr/>
          </p:nvGrpSpPr>
          <p:grpSpPr>
            <a:xfrm>
              <a:off x="3613443" y="1960033"/>
              <a:ext cx="2940211" cy="160867"/>
              <a:chOff x="3639820" y="1960033"/>
              <a:chExt cx="2940211" cy="160867"/>
            </a:xfrm>
          </p:grpSpPr>
          <p:cxnSp>
            <p:nvCxnSpPr>
              <p:cNvPr id="15" name="Straight Connector 14">
                <a:extLst>
                  <a:ext uri="{FF2B5EF4-FFF2-40B4-BE49-F238E27FC236}">
                    <a16:creationId xmlns:a16="http://schemas.microsoft.com/office/drawing/2014/main" id="{8146A2AD-5B69-4FE0-814A-4426222CE3CD}"/>
                  </a:ext>
                </a:extLst>
              </p:cNvPr>
              <p:cNvCxnSpPr>
                <a:cxnSpLocks/>
              </p:cNvCxnSpPr>
              <p:nvPr/>
            </p:nvCxnSpPr>
            <p:spPr>
              <a:xfrm>
                <a:off x="3639820" y="2040467"/>
                <a:ext cx="2891884" cy="0"/>
              </a:xfrm>
              <a:prstGeom prst="line">
                <a:avLst/>
              </a:prstGeom>
              <a:ln w="222250" cap="rnd">
                <a:gradFill>
                  <a:gsLst>
                    <a:gs pos="0">
                      <a:schemeClr val="accent1"/>
                    </a:gs>
                    <a:gs pos="99000">
                      <a:schemeClr val="accent1">
                        <a:lumMod val="75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EB89BD4-6503-46A3-A698-8E525878C460}"/>
                  </a:ext>
                </a:extLst>
              </p:cNvPr>
              <p:cNvSpPr/>
              <p:nvPr/>
            </p:nvSpPr>
            <p:spPr>
              <a:xfrm>
                <a:off x="6419164" y="1960033"/>
                <a:ext cx="160867" cy="160867"/>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14" name="TextBox 13">
              <a:extLst>
                <a:ext uri="{FF2B5EF4-FFF2-40B4-BE49-F238E27FC236}">
                  <a16:creationId xmlns:a16="http://schemas.microsoft.com/office/drawing/2014/main" id="{065E650F-4BF4-4428-AC02-EFB8A75220A4}"/>
                </a:ext>
              </a:extLst>
            </p:cNvPr>
            <p:cNvSpPr txBox="1"/>
            <p:nvPr/>
          </p:nvSpPr>
          <p:spPr>
            <a:xfrm>
              <a:off x="3533010" y="1909661"/>
              <a:ext cx="1869551" cy="276999"/>
            </a:xfrm>
            <a:prstGeom prst="rect">
              <a:avLst/>
            </a:prstGeom>
            <a:noFill/>
          </p:spPr>
          <p:txBody>
            <a:bodyPr wrap="none" rtlCol="0">
              <a:spAutoFit/>
            </a:bodyPr>
            <a:lstStyle/>
            <a:p>
              <a:r>
                <a:rPr lang="en-US" sz="1200" b="1" dirty="0">
                  <a:solidFill>
                    <a:srgbClr val="FFFFFF"/>
                  </a:solidFill>
                </a:rPr>
                <a:t>December </a:t>
              </a:r>
              <a:r>
                <a:rPr lang="en-EG" sz="1200" b="1">
                  <a:solidFill>
                    <a:srgbClr val="FFFFFF"/>
                  </a:solidFill>
                </a:rPr>
                <a:t>1 – </a:t>
              </a:r>
              <a:r>
                <a:rPr lang="en-US" sz="1200" b="1" dirty="0">
                  <a:solidFill>
                    <a:srgbClr val="FFFFFF"/>
                  </a:solidFill>
                </a:rPr>
                <a:t>March 1</a:t>
              </a:r>
              <a:endParaRPr lang="en-EG" sz="1200" b="1">
                <a:solidFill>
                  <a:srgbClr val="FFFFFF"/>
                </a:solidFill>
              </a:endParaRPr>
            </a:p>
          </p:txBody>
        </p:sp>
      </p:grpSp>
      <p:grpSp>
        <p:nvGrpSpPr>
          <p:cNvPr id="18" name="Group 17">
            <a:extLst>
              <a:ext uri="{FF2B5EF4-FFF2-40B4-BE49-F238E27FC236}">
                <a16:creationId xmlns:a16="http://schemas.microsoft.com/office/drawing/2014/main" id="{61B493C7-9A84-4A78-A8A8-16BAE05330B4}"/>
              </a:ext>
            </a:extLst>
          </p:cNvPr>
          <p:cNvGrpSpPr/>
          <p:nvPr/>
        </p:nvGrpSpPr>
        <p:grpSpPr>
          <a:xfrm>
            <a:off x="5886826" y="2751414"/>
            <a:ext cx="2399325" cy="276999"/>
            <a:chOff x="3533010" y="1909661"/>
            <a:chExt cx="2399325" cy="276999"/>
          </a:xfrm>
        </p:grpSpPr>
        <p:grpSp>
          <p:nvGrpSpPr>
            <p:cNvPr id="19" name="Group 18">
              <a:extLst>
                <a:ext uri="{FF2B5EF4-FFF2-40B4-BE49-F238E27FC236}">
                  <a16:creationId xmlns:a16="http://schemas.microsoft.com/office/drawing/2014/main" id="{5B58B4F5-4126-4705-AFD1-770E2B4E2F9F}"/>
                </a:ext>
              </a:extLst>
            </p:cNvPr>
            <p:cNvGrpSpPr/>
            <p:nvPr/>
          </p:nvGrpSpPr>
          <p:grpSpPr>
            <a:xfrm>
              <a:off x="3613443" y="1960033"/>
              <a:ext cx="2318892" cy="160867"/>
              <a:chOff x="3639820" y="1960033"/>
              <a:chExt cx="2318892" cy="160867"/>
            </a:xfrm>
          </p:grpSpPr>
          <p:cxnSp>
            <p:nvCxnSpPr>
              <p:cNvPr id="21" name="Straight Connector 20">
                <a:extLst>
                  <a:ext uri="{FF2B5EF4-FFF2-40B4-BE49-F238E27FC236}">
                    <a16:creationId xmlns:a16="http://schemas.microsoft.com/office/drawing/2014/main" id="{2093AD3E-EF07-42FF-9D1C-634CD69B1437}"/>
                  </a:ext>
                </a:extLst>
              </p:cNvPr>
              <p:cNvCxnSpPr>
                <a:cxnSpLocks/>
              </p:cNvCxnSpPr>
              <p:nvPr/>
            </p:nvCxnSpPr>
            <p:spPr>
              <a:xfrm>
                <a:off x="3639820" y="2040467"/>
                <a:ext cx="2284566" cy="0"/>
              </a:xfrm>
              <a:prstGeom prst="line">
                <a:avLst/>
              </a:prstGeom>
              <a:ln w="222250" cap="rnd">
                <a:gradFill>
                  <a:gsLst>
                    <a:gs pos="0">
                      <a:schemeClr val="accent1"/>
                    </a:gs>
                    <a:gs pos="99000">
                      <a:schemeClr val="accent1">
                        <a:lumMod val="75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9200D2E-C613-4841-B149-16D54AFB4B76}"/>
                  </a:ext>
                </a:extLst>
              </p:cNvPr>
              <p:cNvSpPr/>
              <p:nvPr/>
            </p:nvSpPr>
            <p:spPr>
              <a:xfrm>
                <a:off x="5797845" y="1960033"/>
                <a:ext cx="160867" cy="160867"/>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20" name="TextBox 19">
              <a:extLst>
                <a:ext uri="{FF2B5EF4-FFF2-40B4-BE49-F238E27FC236}">
                  <a16:creationId xmlns:a16="http://schemas.microsoft.com/office/drawing/2014/main" id="{4496556D-3123-492B-BB23-4D674EDA5A14}"/>
                </a:ext>
              </a:extLst>
            </p:cNvPr>
            <p:cNvSpPr txBox="1"/>
            <p:nvPr/>
          </p:nvSpPr>
          <p:spPr>
            <a:xfrm>
              <a:off x="3533010" y="1909661"/>
              <a:ext cx="184731" cy="276999"/>
            </a:xfrm>
            <a:prstGeom prst="rect">
              <a:avLst/>
            </a:prstGeom>
            <a:noFill/>
          </p:spPr>
          <p:txBody>
            <a:bodyPr wrap="none" rtlCol="0">
              <a:spAutoFit/>
            </a:bodyPr>
            <a:lstStyle/>
            <a:p>
              <a:endParaRPr lang="en-EG" sz="1200" b="1">
                <a:solidFill>
                  <a:srgbClr val="FFFFFF"/>
                </a:solidFill>
              </a:endParaRPr>
            </a:p>
          </p:txBody>
        </p:sp>
      </p:grpSp>
      <p:grpSp>
        <p:nvGrpSpPr>
          <p:cNvPr id="26" name="Group 25">
            <a:extLst>
              <a:ext uri="{FF2B5EF4-FFF2-40B4-BE49-F238E27FC236}">
                <a16:creationId xmlns:a16="http://schemas.microsoft.com/office/drawing/2014/main" id="{29139ABC-A1AA-4368-BCB0-F435533C9ECE}"/>
              </a:ext>
            </a:extLst>
          </p:cNvPr>
          <p:cNvGrpSpPr/>
          <p:nvPr/>
        </p:nvGrpSpPr>
        <p:grpSpPr>
          <a:xfrm>
            <a:off x="7633565" y="3157462"/>
            <a:ext cx="1695943" cy="276999"/>
            <a:chOff x="3533010" y="1909661"/>
            <a:chExt cx="1695943" cy="276999"/>
          </a:xfrm>
        </p:grpSpPr>
        <p:grpSp>
          <p:nvGrpSpPr>
            <p:cNvPr id="27" name="Group 26">
              <a:extLst>
                <a:ext uri="{FF2B5EF4-FFF2-40B4-BE49-F238E27FC236}">
                  <a16:creationId xmlns:a16="http://schemas.microsoft.com/office/drawing/2014/main" id="{BBC64606-4D5D-4FA9-AC56-5EB200690CD0}"/>
                </a:ext>
              </a:extLst>
            </p:cNvPr>
            <p:cNvGrpSpPr/>
            <p:nvPr/>
          </p:nvGrpSpPr>
          <p:grpSpPr>
            <a:xfrm>
              <a:off x="4151270" y="1960033"/>
              <a:ext cx="1077683" cy="160867"/>
              <a:chOff x="4177647" y="1960033"/>
              <a:chExt cx="1077683" cy="160867"/>
            </a:xfrm>
          </p:grpSpPr>
          <p:cxnSp>
            <p:nvCxnSpPr>
              <p:cNvPr id="29" name="Straight Connector 28">
                <a:extLst>
                  <a:ext uri="{FF2B5EF4-FFF2-40B4-BE49-F238E27FC236}">
                    <a16:creationId xmlns:a16="http://schemas.microsoft.com/office/drawing/2014/main" id="{20384305-69B4-42C1-8698-3EFAD9B69A28}"/>
                  </a:ext>
                </a:extLst>
              </p:cNvPr>
              <p:cNvCxnSpPr>
                <a:cxnSpLocks/>
              </p:cNvCxnSpPr>
              <p:nvPr/>
            </p:nvCxnSpPr>
            <p:spPr>
              <a:xfrm flipV="1">
                <a:off x="4177647" y="2048160"/>
                <a:ext cx="996462" cy="1"/>
              </a:xfrm>
              <a:prstGeom prst="line">
                <a:avLst/>
              </a:prstGeom>
              <a:ln w="222250" cap="rnd">
                <a:gradFill>
                  <a:gsLst>
                    <a:gs pos="0">
                      <a:schemeClr val="accent1"/>
                    </a:gs>
                    <a:gs pos="99000">
                      <a:schemeClr val="accent1">
                        <a:lumMod val="75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9C5A912C-EE4D-4305-981A-1E5FB7441331}"/>
                  </a:ext>
                </a:extLst>
              </p:cNvPr>
              <p:cNvSpPr/>
              <p:nvPr/>
            </p:nvSpPr>
            <p:spPr>
              <a:xfrm>
                <a:off x="5094463" y="1960033"/>
                <a:ext cx="160867" cy="160867"/>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28" name="TextBox 27">
              <a:extLst>
                <a:ext uri="{FF2B5EF4-FFF2-40B4-BE49-F238E27FC236}">
                  <a16:creationId xmlns:a16="http://schemas.microsoft.com/office/drawing/2014/main" id="{14D02F79-FC37-4004-978B-AA23A7E7B301}"/>
                </a:ext>
              </a:extLst>
            </p:cNvPr>
            <p:cNvSpPr txBox="1"/>
            <p:nvPr/>
          </p:nvSpPr>
          <p:spPr>
            <a:xfrm>
              <a:off x="3533010" y="1909661"/>
              <a:ext cx="184731" cy="276999"/>
            </a:xfrm>
            <a:prstGeom prst="rect">
              <a:avLst/>
            </a:prstGeom>
            <a:noFill/>
          </p:spPr>
          <p:txBody>
            <a:bodyPr wrap="none" rtlCol="0">
              <a:spAutoFit/>
            </a:bodyPr>
            <a:lstStyle/>
            <a:p>
              <a:endParaRPr lang="en-EG" sz="1200" b="1">
                <a:solidFill>
                  <a:srgbClr val="FFFFFF"/>
                </a:solidFill>
              </a:endParaRPr>
            </a:p>
          </p:txBody>
        </p:sp>
      </p:grpSp>
      <p:grpSp>
        <p:nvGrpSpPr>
          <p:cNvPr id="35" name="Group 34">
            <a:extLst>
              <a:ext uri="{FF2B5EF4-FFF2-40B4-BE49-F238E27FC236}">
                <a16:creationId xmlns:a16="http://schemas.microsoft.com/office/drawing/2014/main" id="{B0055B0A-6ED3-4E6D-A7A5-E4F341B31387}"/>
              </a:ext>
            </a:extLst>
          </p:cNvPr>
          <p:cNvGrpSpPr/>
          <p:nvPr/>
        </p:nvGrpSpPr>
        <p:grpSpPr>
          <a:xfrm>
            <a:off x="8665196" y="3490770"/>
            <a:ext cx="1695943" cy="276999"/>
            <a:chOff x="3533010" y="1909661"/>
            <a:chExt cx="1695943" cy="276999"/>
          </a:xfrm>
        </p:grpSpPr>
        <p:grpSp>
          <p:nvGrpSpPr>
            <p:cNvPr id="36" name="Group 35">
              <a:extLst>
                <a:ext uri="{FF2B5EF4-FFF2-40B4-BE49-F238E27FC236}">
                  <a16:creationId xmlns:a16="http://schemas.microsoft.com/office/drawing/2014/main" id="{27A41E8F-5C00-44B9-8A2B-FB7E368E17C4}"/>
                </a:ext>
              </a:extLst>
            </p:cNvPr>
            <p:cNvGrpSpPr/>
            <p:nvPr/>
          </p:nvGrpSpPr>
          <p:grpSpPr>
            <a:xfrm>
              <a:off x="4151270" y="1960033"/>
              <a:ext cx="1077683" cy="160867"/>
              <a:chOff x="4177647" y="1960033"/>
              <a:chExt cx="1077683" cy="160867"/>
            </a:xfrm>
          </p:grpSpPr>
          <p:cxnSp>
            <p:nvCxnSpPr>
              <p:cNvPr id="38" name="Straight Connector 37">
                <a:extLst>
                  <a:ext uri="{FF2B5EF4-FFF2-40B4-BE49-F238E27FC236}">
                    <a16:creationId xmlns:a16="http://schemas.microsoft.com/office/drawing/2014/main" id="{B4566371-4A9A-4A52-A529-D07392331476}"/>
                  </a:ext>
                </a:extLst>
              </p:cNvPr>
              <p:cNvCxnSpPr>
                <a:cxnSpLocks/>
              </p:cNvCxnSpPr>
              <p:nvPr/>
            </p:nvCxnSpPr>
            <p:spPr>
              <a:xfrm flipV="1">
                <a:off x="4177647" y="2048160"/>
                <a:ext cx="996462" cy="1"/>
              </a:xfrm>
              <a:prstGeom prst="line">
                <a:avLst/>
              </a:prstGeom>
              <a:ln w="222250" cap="rnd">
                <a:gradFill>
                  <a:gsLst>
                    <a:gs pos="0">
                      <a:schemeClr val="accent1"/>
                    </a:gs>
                    <a:gs pos="99000">
                      <a:schemeClr val="accent1">
                        <a:lumMod val="75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10A3532-DC1B-4113-B045-829B2EE58228}"/>
                  </a:ext>
                </a:extLst>
              </p:cNvPr>
              <p:cNvSpPr/>
              <p:nvPr/>
            </p:nvSpPr>
            <p:spPr>
              <a:xfrm>
                <a:off x="5094463" y="1960033"/>
                <a:ext cx="160867" cy="160867"/>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37" name="TextBox 36">
              <a:extLst>
                <a:ext uri="{FF2B5EF4-FFF2-40B4-BE49-F238E27FC236}">
                  <a16:creationId xmlns:a16="http://schemas.microsoft.com/office/drawing/2014/main" id="{76CC97F8-41F7-47FD-8839-137EEDCC9944}"/>
                </a:ext>
              </a:extLst>
            </p:cNvPr>
            <p:cNvSpPr txBox="1"/>
            <p:nvPr/>
          </p:nvSpPr>
          <p:spPr>
            <a:xfrm>
              <a:off x="3533010" y="1909661"/>
              <a:ext cx="184731" cy="276999"/>
            </a:xfrm>
            <a:prstGeom prst="rect">
              <a:avLst/>
            </a:prstGeom>
            <a:noFill/>
          </p:spPr>
          <p:txBody>
            <a:bodyPr wrap="none" rtlCol="0">
              <a:spAutoFit/>
            </a:bodyPr>
            <a:lstStyle/>
            <a:p>
              <a:endParaRPr lang="en-EG" sz="1200" b="1">
                <a:solidFill>
                  <a:srgbClr val="FFFFFF"/>
                </a:solidFill>
              </a:endParaRPr>
            </a:p>
          </p:txBody>
        </p:sp>
      </p:grpSp>
      <p:grpSp>
        <p:nvGrpSpPr>
          <p:cNvPr id="40" name="Group 39">
            <a:extLst>
              <a:ext uri="{FF2B5EF4-FFF2-40B4-BE49-F238E27FC236}">
                <a16:creationId xmlns:a16="http://schemas.microsoft.com/office/drawing/2014/main" id="{B29495F2-8BE3-4D87-A756-C3915372F1BB}"/>
              </a:ext>
            </a:extLst>
          </p:cNvPr>
          <p:cNvGrpSpPr/>
          <p:nvPr/>
        </p:nvGrpSpPr>
        <p:grpSpPr>
          <a:xfrm>
            <a:off x="9781687" y="3962577"/>
            <a:ext cx="1695943" cy="276999"/>
            <a:chOff x="3533010" y="1909661"/>
            <a:chExt cx="1695943" cy="276999"/>
          </a:xfrm>
        </p:grpSpPr>
        <p:grpSp>
          <p:nvGrpSpPr>
            <p:cNvPr id="41" name="Group 40">
              <a:extLst>
                <a:ext uri="{FF2B5EF4-FFF2-40B4-BE49-F238E27FC236}">
                  <a16:creationId xmlns:a16="http://schemas.microsoft.com/office/drawing/2014/main" id="{12A51389-CE81-49EE-ADCD-3E3864592103}"/>
                </a:ext>
              </a:extLst>
            </p:cNvPr>
            <p:cNvGrpSpPr/>
            <p:nvPr/>
          </p:nvGrpSpPr>
          <p:grpSpPr>
            <a:xfrm>
              <a:off x="4151270" y="1960033"/>
              <a:ext cx="1077683" cy="160867"/>
              <a:chOff x="4177647" y="1960033"/>
              <a:chExt cx="1077683" cy="160867"/>
            </a:xfrm>
          </p:grpSpPr>
          <p:cxnSp>
            <p:nvCxnSpPr>
              <p:cNvPr id="43" name="Straight Connector 42">
                <a:extLst>
                  <a:ext uri="{FF2B5EF4-FFF2-40B4-BE49-F238E27FC236}">
                    <a16:creationId xmlns:a16="http://schemas.microsoft.com/office/drawing/2014/main" id="{ECC3E02B-F600-442D-A5C9-BA866F70A2BB}"/>
                  </a:ext>
                </a:extLst>
              </p:cNvPr>
              <p:cNvCxnSpPr>
                <a:cxnSpLocks/>
              </p:cNvCxnSpPr>
              <p:nvPr/>
            </p:nvCxnSpPr>
            <p:spPr>
              <a:xfrm flipV="1">
                <a:off x="4177647" y="2048160"/>
                <a:ext cx="996462" cy="1"/>
              </a:xfrm>
              <a:prstGeom prst="line">
                <a:avLst/>
              </a:prstGeom>
              <a:ln w="222250" cap="rnd">
                <a:gradFill>
                  <a:gsLst>
                    <a:gs pos="0">
                      <a:schemeClr val="accent1"/>
                    </a:gs>
                    <a:gs pos="99000">
                      <a:schemeClr val="accent1">
                        <a:lumMod val="75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AE6E78EA-00EF-44D2-B5DA-4B82E95B6A47}"/>
                  </a:ext>
                </a:extLst>
              </p:cNvPr>
              <p:cNvSpPr/>
              <p:nvPr/>
            </p:nvSpPr>
            <p:spPr>
              <a:xfrm>
                <a:off x="5094463" y="1960033"/>
                <a:ext cx="160867" cy="160867"/>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p>
            </p:txBody>
          </p:sp>
        </p:grpSp>
        <p:sp>
          <p:nvSpPr>
            <p:cNvPr id="42" name="TextBox 41">
              <a:extLst>
                <a:ext uri="{FF2B5EF4-FFF2-40B4-BE49-F238E27FC236}">
                  <a16:creationId xmlns:a16="http://schemas.microsoft.com/office/drawing/2014/main" id="{EDE17182-C726-49E8-95D6-A85DE0F386CD}"/>
                </a:ext>
              </a:extLst>
            </p:cNvPr>
            <p:cNvSpPr txBox="1"/>
            <p:nvPr/>
          </p:nvSpPr>
          <p:spPr>
            <a:xfrm>
              <a:off x="3533010" y="1909661"/>
              <a:ext cx="184731" cy="276999"/>
            </a:xfrm>
            <a:prstGeom prst="rect">
              <a:avLst/>
            </a:prstGeom>
            <a:noFill/>
          </p:spPr>
          <p:txBody>
            <a:bodyPr wrap="none" rtlCol="0">
              <a:spAutoFit/>
            </a:bodyPr>
            <a:lstStyle/>
            <a:p>
              <a:endParaRPr lang="en-EG" sz="1200" b="1">
                <a:solidFill>
                  <a:srgbClr val="FFFFFF"/>
                </a:solidFill>
              </a:endParaRPr>
            </a:p>
          </p:txBody>
        </p:sp>
      </p:grpSp>
      <p:sp>
        <p:nvSpPr>
          <p:cNvPr id="46" name="TextBox 45">
            <a:extLst>
              <a:ext uri="{FF2B5EF4-FFF2-40B4-BE49-F238E27FC236}">
                <a16:creationId xmlns:a16="http://schemas.microsoft.com/office/drawing/2014/main" id="{B7AF8F95-CC7D-4594-90E3-2F8636A15DD7}"/>
              </a:ext>
            </a:extLst>
          </p:cNvPr>
          <p:cNvSpPr txBox="1"/>
          <p:nvPr/>
        </p:nvSpPr>
        <p:spPr>
          <a:xfrm>
            <a:off x="9494260" y="4695662"/>
            <a:ext cx="1936890" cy="830997"/>
          </a:xfrm>
          <a:prstGeom prst="rect">
            <a:avLst/>
          </a:prstGeom>
          <a:noFill/>
        </p:spPr>
        <p:txBody>
          <a:bodyPr wrap="square">
            <a:spAutoFit/>
          </a:bodyPr>
          <a:lstStyle/>
          <a:p>
            <a:r>
              <a:rPr lang="en-US" sz="1600" dirty="0"/>
              <a:t>Multiple PIFs can be submitted at once</a:t>
            </a:r>
          </a:p>
        </p:txBody>
      </p:sp>
      <p:sp>
        <p:nvSpPr>
          <p:cNvPr id="49" name="TextBox 48">
            <a:extLst>
              <a:ext uri="{FF2B5EF4-FFF2-40B4-BE49-F238E27FC236}">
                <a16:creationId xmlns:a16="http://schemas.microsoft.com/office/drawing/2014/main" id="{36DE86CC-EE87-464B-9CED-ACC2ACFF3E54}"/>
              </a:ext>
            </a:extLst>
          </p:cNvPr>
          <p:cNvSpPr txBox="1"/>
          <p:nvPr/>
        </p:nvSpPr>
        <p:spPr>
          <a:xfrm>
            <a:off x="993121" y="4695662"/>
            <a:ext cx="2830931" cy="1323439"/>
          </a:xfrm>
          <a:prstGeom prst="rect">
            <a:avLst/>
          </a:prstGeom>
          <a:noFill/>
        </p:spPr>
        <p:txBody>
          <a:bodyPr wrap="square">
            <a:spAutoFit/>
          </a:bodyPr>
          <a:lstStyle/>
          <a:p>
            <a:r>
              <a:rPr lang="en-US" sz="1600" dirty="0"/>
              <a:t>Submit PIFs within the December to March timeframe to be ranked for selection for principal forgiveness</a:t>
            </a:r>
          </a:p>
        </p:txBody>
      </p:sp>
      <p:sp>
        <p:nvSpPr>
          <p:cNvPr id="54" name="TextBox 53">
            <a:extLst>
              <a:ext uri="{FF2B5EF4-FFF2-40B4-BE49-F238E27FC236}">
                <a16:creationId xmlns:a16="http://schemas.microsoft.com/office/drawing/2014/main" id="{27AE6474-70B8-4C63-AC2C-F57BBBCC65DF}"/>
              </a:ext>
            </a:extLst>
          </p:cNvPr>
          <p:cNvSpPr txBox="1"/>
          <p:nvPr/>
        </p:nvSpPr>
        <p:spPr>
          <a:xfrm>
            <a:off x="5290595" y="4695662"/>
            <a:ext cx="2667699" cy="1569660"/>
          </a:xfrm>
          <a:prstGeom prst="rect">
            <a:avLst/>
          </a:prstGeom>
          <a:noFill/>
        </p:spPr>
        <p:txBody>
          <a:bodyPr wrap="square">
            <a:spAutoFit/>
          </a:bodyPr>
          <a:lstStyle/>
          <a:p>
            <a:r>
              <a:rPr lang="en-US" sz="1600" dirty="0"/>
              <a:t>Projects will be ranked and those included on the Initial Invited Projects List (IIPL) will be invited to submit a funding application</a:t>
            </a:r>
          </a:p>
        </p:txBody>
      </p:sp>
      <p:grpSp>
        <p:nvGrpSpPr>
          <p:cNvPr id="57" name="Group 56">
            <a:extLst>
              <a:ext uri="{FF2B5EF4-FFF2-40B4-BE49-F238E27FC236}">
                <a16:creationId xmlns:a16="http://schemas.microsoft.com/office/drawing/2014/main" id="{9DC74E21-62BC-42EE-9ED7-4EE494AF53DC}"/>
              </a:ext>
            </a:extLst>
          </p:cNvPr>
          <p:cNvGrpSpPr/>
          <p:nvPr/>
        </p:nvGrpSpPr>
        <p:grpSpPr>
          <a:xfrm>
            <a:off x="578621" y="4769538"/>
            <a:ext cx="394466" cy="361761"/>
            <a:chOff x="609600" y="5486096"/>
            <a:chExt cx="394466" cy="361761"/>
          </a:xfrm>
        </p:grpSpPr>
        <p:sp>
          <p:nvSpPr>
            <p:cNvPr id="58" name="Oval 57">
              <a:extLst>
                <a:ext uri="{FF2B5EF4-FFF2-40B4-BE49-F238E27FC236}">
                  <a16:creationId xmlns:a16="http://schemas.microsoft.com/office/drawing/2014/main" id="{19AC2221-A010-4F67-919D-8D4BFF489ECD}"/>
                </a:ext>
              </a:extLst>
            </p:cNvPr>
            <p:cNvSpPr/>
            <p:nvPr/>
          </p:nvSpPr>
          <p:spPr>
            <a:xfrm>
              <a:off x="609600" y="5498541"/>
              <a:ext cx="349316" cy="34931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solidFill>
                  <a:schemeClr val="tx1"/>
                </a:solidFill>
              </a:endParaRPr>
            </a:p>
          </p:txBody>
        </p:sp>
        <p:pic>
          <p:nvPicPr>
            <p:cNvPr id="59" name="Graphic 58" descr="Checkmark with solid fill">
              <a:extLst>
                <a:ext uri="{FF2B5EF4-FFF2-40B4-BE49-F238E27FC236}">
                  <a16:creationId xmlns:a16="http://schemas.microsoft.com/office/drawing/2014/main" id="{DB91243B-4D3E-429D-B73A-14D7EC0D0B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374" y="5486096"/>
              <a:ext cx="351692" cy="351692"/>
            </a:xfrm>
            <a:prstGeom prst="rect">
              <a:avLst/>
            </a:prstGeom>
          </p:spPr>
        </p:pic>
      </p:grpSp>
      <p:grpSp>
        <p:nvGrpSpPr>
          <p:cNvPr id="63" name="Group 62">
            <a:extLst>
              <a:ext uri="{FF2B5EF4-FFF2-40B4-BE49-F238E27FC236}">
                <a16:creationId xmlns:a16="http://schemas.microsoft.com/office/drawing/2014/main" id="{34AFC014-03D0-476B-9042-736E4BCCB608}"/>
              </a:ext>
            </a:extLst>
          </p:cNvPr>
          <p:cNvGrpSpPr/>
          <p:nvPr/>
        </p:nvGrpSpPr>
        <p:grpSpPr>
          <a:xfrm>
            <a:off x="4852959" y="4769538"/>
            <a:ext cx="394466" cy="361761"/>
            <a:chOff x="609600" y="5486096"/>
            <a:chExt cx="394466" cy="361761"/>
          </a:xfrm>
        </p:grpSpPr>
        <p:sp>
          <p:nvSpPr>
            <p:cNvPr id="64" name="Oval 63">
              <a:extLst>
                <a:ext uri="{FF2B5EF4-FFF2-40B4-BE49-F238E27FC236}">
                  <a16:creationId xmlns:a16="http://schemas.microsoft.com/office/drawing/2014/main" id="{B6A03161-F4C1-493A-A187-A1F9256FB936}"/>
                </a:ext>
              </a:extLst>
            </p:cNvPr>
            <p:cNvSpPr/>
            <p:nvPr/>
          </p:nvSpPr>
          <p:spPr>
            <a:xfrm>
              <a:off x="609600" y="5498541"/>
              <a:ext cx="349316" cy="34931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solidFill>
                  <a:schemeClr val="tx1"/>
                </a:solidFill>
              </a:endParaRPr>
            </a:p>
          </p:txBody>
        </p:sp>
        <p:pic>
          <p:nvPicPr>
            <p:cNvPr id="65" name="Graphic 64" descr="Checkmark with solid fill">
              <a:extLst>
                <a:ext uri="{FF2B5EF4-FFF2-40B4-BE49-F238E27FC236}">
                  <a16:creationId xmlns:a16="http://schemas.microsoft.com/office/drawing/2014/main" id="{6F49ABEB-CD09-43A2-ACAE-0F77DD9B47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374" y="5486096"/>
              <a:ext cx="351692" cy="351692"/>
            </a:xfrm>
            <a:prstGeom prst="rect">
              <a:avLst/>
            </a:prstGeom>
          </p:spPr>
        </p:pic>
      </p:grpSp>
      <p:grpSp>
        <p:nvGrpSpPr>
          <p:cNvPr id="66" name="Group 65">
            <a:extLst>
              <a:ext uri="{FF2B5EF4-FFF2-40B4-BE49-F238E27FC236}">
                <a16:creationId xmlns:a16="http://schemas.microsoft.com/office/drawing/2014/main" id="{C15976CD-DEEC-49B2-BB63-0CCF1E9F37C7}"/>
              </a:ext>
            </a:extLst>
          </p:cNvPr>
          <p:cNvGrpSpPr/>
          <p:nvPr/>
        </p:nvGrpSpPr>
        <p:grpSpPr>
          <a:xfrm>
            <a:off x="9096098" y="4759469"/>
            <a:ext cx="394466" cy="361761"/>
            <a:chOff x="609600" y="5486096"/>
            <a:chExt cx="394466" cy="361761"/>
          </a:xfrm>
        </p:grpSpPr>
        <p:sp>
          <p:nvSpPr>
            <p:cNvPr id="67" name="Oval 66">
              <a:extLst>
                <a:ext uri="{FF2B5EF4-FFF2-40B4-BE49-F238E27FC236}">
                  <a16:creationId xmlns:a16="http://schemas.microsoft.com/office/drawing/2014/main" id="{E8851456-CE9C-4829-809B-141E0D7FF4F7}"/>
                </a:ext>
              </a:extLst>
            </p:cNvPr>
            <p:cNvSpPr/>
            <p:nvPr/>
          </p:nvSpPr>
          <p:spPr>
            <a:xfrm>
              <a:off x="609600" y="5498541"/>
              <a:ext cx="349316" cy="349316"/>
            </a:xfrm>
            <a:prstGeom prst="ellipse">
              <a:avLst/>
            </a:pr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G">
                <a:solidFill>
                  <a:schemeClr val="tx1"/>
                </a:solidFill>
              </a:endParaRPr>
            </a:p>
          </p:txBody>
        </p:sp>
        <p:pic>
          <p:nvPicPr>
            <p:cNvPr id="68" name="Graphic 67" descr="Checkmark with solid fill">
              <a:extLst>
                <a:ext uri="{FF2B5EF4-FFF2-40B4-BE49-F238E27FC236}">
                  <a16:creationId xmlns:a16="http://schemas.microsoft.com/office/drawing/2014/main" id="{BE41998B-4167-45C9-B868-A6A140FABD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374" y="5486096"/>
              <a:ext cx="351692" cy="351692"/>
            </a:xfrm>
            <a:prstGeom prst="rect">
              <a:avLst/>
            </a:prstGeom>
          </p:spPr>
        </p:pic>
      </p:grpSp>
    </p:spTree>
    <p:extLst>
      <p:ext uri="{BB962C8B-B14F-4D97-AF65-F5344CB8AC3E}">
        <p14:creationId xmlns:p14="http://schemas.microsoft.com/office/powerpoint/2010/main" val="2251137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FCB63-2222-CCD0-459B-C65E461FAB43}"/>
            </a:ext>
          </a:extLst>
        </p:cNvPr>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032F82-1993-AE38-0D0E-821B921362C3}"/>
              </a:ext>
            </a:extLst>
          </p:cNvPr>
          <p:cNvSpPr>
            <a:spLocks noGrp="1"/>
          </p:cNvSpPr>
          <p:nvPr>
            <p:ph type="pic" sz="quarter" idx="10"/>
          </p:nvPr>
        </p:nvSpPr>
        <p:spPr/>
        <p:txBody>
          <a:bodyPr/>
          <a:lstStyle/>
          <a:p>
            <a:endParaRPr lang="en-US"/>
          </a:p>
        </p:txBody>
      </p:sp>
      <p:sp>
        <p:nvSpPr>
          <p:cNvPr id="6" name="Text Placeholder 5">
            <a:extLst>
              <a:ext uri="{FF2B5EF4-FFF2-40B4-BE49-F238E27FC236}">
                <a16:creationId xmlns:a16="http://schemas.microsoft.com/office/drawing/2014/main" id="{03B2F1F8-54BF-AB47-339A-C7259A50A83F}"/>
              </a:ext>
            </a:extLst>
          </p:cNvPr>
          <p:cNvSpPr>
            <a:spLocks noGrp="1"/>
          </p:cNvSpPr>
          <p:nvPr>
            <p:ph type="body" sz="quarter" idx="11"/>
          </p:nvPr>
        </p:nvSpPr>
        <p:spPr>
          <a:xfrm>
            <a:off x="6760439" y="365125"/>
            <a:ext cx="5718175" cy="1262062"/>
          </a:xfrm>
        </p:spPr>
        <p:txBody>
          <a:bodyPr/>
          <a:lstStyle/>
          <a:p>
            <a:r>
              <a:rPr lang="en-US" dirty="0"/>
              <a:t>Water in Texas</a:t>
            </a:r>
          </a:p>
        </p:txBody>
      </p:sp>
      <p:sp>
        <p:nvSpPr>
          <p:cNvPr id="7" name="Picture Placeholder 6">
            <a:extLst>
              <a:ext uri="{FF2B5EF4-FFF2-40B4-BE49-F238E27FC236}">
                <a16:creationId xmlns:a16="http://schemas.microsoft.com/office/drawing/2014/main" id="{A8134A45-6AC5-4088-EFAF-2AB6BCA832C2}"/>
              </a:ext>
            </a:extLst>
          </p:cNvPr>
          <p:cNvSpPr>
            <a:spLocks noGrp="1"/>
          </p:cNvSpPr>
          <p:nvPr>
            <p:ph type="pic" sz="quarter" idx="12"/>
          </p:nvPr>
        </p:nvSpPr>
        <p:spPr/>
        <p:txBody>
          <a:bodyPr/>
          <a:lstStyle/>
          <a:p>
            <a:endParaRPr lang="en-US"/>
          </a:p>
        </p:txBody>
      </p:sp>
      <p:sp>
        <p:nvSpPr>
          <p:cNvPr id="8" name="Text Placeholder 7">
            <a:extLst>
              <a:ext uri="{FF2B5EF4-FFF2-40B4-BE49-F238E27FC236}">
                <a16:creationId xmlns:a16="http://schemas.microsoft.com/office/drawing/2014/main" id="{CC0C61EF-DBCF-BC05-5ED4-C1CD262671BA}"/>
              </a:ext>
            </a:extLst>
          </p:cNvPr>
          <p:cNvSpPr>
            <a:spLocks noGrp="1"/>
          </p:cNvSpPr>
          <p:nvPr>
            <p:ph type="body" sz="quarter" idx="13"/>
          </p:nvPr>
        </p:nvSpPr>
        <p:spPr/>
        <p:txBody>
          <a:bodyPr/>
          <a:lstStyle/>
          <a:p>
            <a:r>
              <a:rPr lang="en-US" dirty="0"/>
              <a:t>State Funding</a:t>
            </a:r>
          </a:p>
        </p:txBody>
      </p:sp>
      <p:sp>
        <p:nvSpPr>
          <p:cNvPr id="9" name="Picture Placeholder 8">
            <a:extLst>
              <a:ext uri="{FF2B5EF4-FFF2-40B4-BE49-F238E27FC236}">
                <a16:creationId xmlns:a16="http://schemas.microsoft.com/office/drawing/2014/main" id="{C453D553-F754-B3D6-632B-397FB7C1DDC3}"/>
              </a:ext>
            </a:extLst>
          </p:cNvPr>
          <p:cNvSpPr>
            <a:spLocks noGrp="1"/>
          </p:cNvSpPr>
          <p:nvPr>
            <p:ph type="pic" sz="quarter" idx="14"/>
          </p:nvPr>
        </p:nvSpPr>
        <p:spPr/>
        <p:txBody>
          <a:bodyPr/>
          <a:lstStyle/>
          <a:p>
            <a:endParaRPr lang="en-US"/>
          </a:p>
        </p:txBody>
      </p:sp>
      <p:sp>
        <p:nvSpPr>
          <p:cNvPr id="10" name="Text Placeholder 9">
            <a:extLst>
              <a:ext uri="{FF2B5EF4-FFF2-40B4-BE49-F238E27FC236}">
                <a16:creationId xmlns:a16="http://schemas.microsoft.com/office/drawing/2014/main" id="{1BADAE47-D1BD-EDDA-A498-FCE37C30100D}"/>
              </a:ext>
            </a:extLst>
          </p:cNvPr>
          <p:cNvSpPr>
            <a:spLocks noGrp="1"/>
          </p:cNvSpPr>
          <p:nvPr>
            <p:ph type="body" sz="quarter" idx="15"/>
          </p:nvPr>
        </p:nvSpPr>
        <p:spPr/>
        <p:txBody>
          <a:bodyPr/>
          <a:lstStyle/>
          <a:p>
            <a:r>
              <a:rPr lang="en-US" dirty="0"/>
              <a:t>Federal Funding</a:t>
            </a:r>
          </a:p>
        </p:txBody>
      </p:sp>
      <p:sp>
        <p:nvSpPr>
          <p:cNvPr id="11" name="Picture Placeholder 10">
            <a:extLst>
              <a:ext uri="{FF2B5EF4-FFF2-40B4-BE49-F238E27FC236}">
                <a16:creationId xmlns:a16="http://schemas.microsoft.com/office/drawing/2014/main" id="{E58E0273-AC39-9ADE-A5F2-AA610E4F52C8}"/>
              </a:ext>
            </a:extLst>
          </p:cNvPr>
          <p:cNvSpPr>
            <a:spLocks noGrp="1"/>
          </p:cNvSpPr>
          <p:nvPr>
            <p:ph type="pic" sz="quarter" idx="16"/>
          </p:nvPr>
        </p:nvSpPr>
        <p:spPr/>
        <p:txBody>
          <a:bodyPr/>
          <a:lstStyle/>
          <a:p>
            <a:endParaRPr lang="en-US"/>
          </a:p>
        </p:txBody>
      </p:sp>
      <p:sp>
        <p:nvSpPr>
          <p:cNvPr id="12" name="Text Placeholder 11">
            <a:extLst>
              <a:ext uri="{FF2B5EF4-FFF2-40B4-BE49-F238E27FC236}">
                <a16:creationId xmlns:a16="http://schemas.microsoft.com/office/drawing/2014/main" id="{95E2A3D2-3BBF-0517-C24F-A340B85C4674}"/>
              </a:ext>
            </a:extLst>
          </p:cNvPr>
          <p:cNvSpPr>
            <a:spLocks noGrp="1"/>
          </p:cNvSpPr>
          <p:nvPr>
            <p:ph type="body" sz="quarter" idx="17"/>
          </p:nvPr>
        </p:nvSpPr>
        <p:spPr/>
        <p:txBody>
          <a:bodyPr/>
          <a:lstStyle/>
          <a:p>
            <a:r>
              <a:rPr lang="en-US" dirty="0"/>
              <a:t>Strategic Funding</a:t>
            </a:r>
          </a:p>
        </p:txBody>
      </p:sp>
      <p:sp>
        <p:nvSpPr>
          <p:cNvPr id="13" name="Text Placeholder 12">
            <a:extLst>
              <a:ext uri="{FF2B5EF4-FFF2-40B4-BE49-F238E27FC236}">
                <a16:creationId xmlns:a16="http://schemas.microsoft.com/office/drawing/2014/main" id="{6D3682B4-530D-CD99-FD82-DBCC03120628}"/>
              </a:ext>
            </a:extLst>
          </p:cNvPr>
          <p:cNvSpPr>
            <a:spLocks noGrp="1"/>
          </p:cNvSpPr>
          <p:nvPr>
            <p:ph type="body" sz="quarter" idx="18"/>
          </p:nvPr>
        </p:nvSpPr>
        <p:spPr>
          <a:xfrm>
            <a:off x="5753100" y="113554"/>
            <a:ext cx="6829424" cy="3143622"/>
          </a:xfrm>
        </p:spPr>
        <p:txBody>
          <a:bodyPr/>
          <a:lstStyle/>
          <a:p>
            <a:endParaRPr lang="en-US" dirty="0"/>
          </a:p>
        </p:txBody>
      </p:sp>
      <p:sp>
        <p:nvSpPr>
          <p:cNvPr id="2" name="Rectangle 1">
            <a:extLst>
              <a:ext uri="{FF2B5EF4-FFF2-40B4-BE49-F238E27FC236}">
                <a16:creationId xmlns:a16="http://schemas.microsoft.com/office/drawing/2014/main" id="{4E56043B-911D-26C8-AFB5-42CE99EBB3BB}"/>
              </a:ext>
            </a:extLst>
          </p:cNvPr>
          <p:cNvSpPr/>
          <p:nvPr/>
        </p:nvSpPr>
        <p:spPr>
          <a:xfrm>
            <a:off x="5656134" y="4846918"/>
            <a:ext cx="7138555" cy="1559858"/>
          </a:xfrm>
          <a:prstGeom prst="rect">
            <a:avLst/>
          </a:prstGeom>
          <a:solidFill>
            <a:schemeClr val="accent6">
              <a:alpha val="80000"/>
            </a:schemeClr>
          </a:solidFill>
          <a:ln>
            <a:noFill/>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710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E88F20A-A51A-76B8-35B9-C2A7C87BC81C}"/>
              </a:ext>
            </a:extLst>
          </p:cNvPr>
          <p:cNvSpPr>
            <a:spLocks noGrp="1"/>
          </p:cNvSpPr>
          <p:nvPr>
            <p:ph type="title"/>
          </p:nvPr>
        </p:nvSpPr>
        <p:spPr/>
        <p:txBody>
          <a:bodyPr/>
          <a:lstStyle/>
          <a:p>
            <a:r>
              <a:rPr lang="en-US" dirty="0"/>
              <a:t>Each agency has various programs</a:t>
            </a:r>
          </a:p>
        </p:txBody>
      </p:sp>
      <p:sp>
        <p:nvSpPr>
          <p:cNvPr id="13" name="Text Placeholder 12">
            <a:extLst>
              <a:ext uri="{FF2B5EF4-FFF2-40B4-BE49-F238E27FC236}">
                <a16:creationId xmlns:a16="http://schemas.microsoft.com/office/drawing/2014/main" id="{4B7C4E82-1362-0051-8A0A-84A221C618DC}"/>
              </a:ext>
            </a:extLst>
          </p:cNvPr>
          <p:cNvSpPr>
            <a:spLocks noGrp="1"/>
          </p:cNvSpPr>
          <p:nvPr>
            <p:ph type="body" sz="quarter" idx="10"/>
          </p:nvPr>
        </p:nvSpPr>
        <p:spPr>
          <a:xfrm>
            <a:off x="907493" y="2315312"/>
            <a:ext cx="2981881" cy="1325563"/>
          </a:xfrm>
        </p:spPr>
        <p:txBody>
          <a:bodyPr anchor="ctr"/>
          <a:lstStyle/>
          <a:p>
            <a:r>
              <a:rPr lang="en-US" dirty="0"/>
              <a:t>US EPA WIFIA</a:t>
            </a:r>
          </a:p>
        </p:txBody>
      </p:sp>
      <p:sp>
        <p:nvSpPr>
          <p:cNvPr id="14" name="Text Placeholder 13">
            <a:extLst>
              <a:ext uri="{FF2B5EF4-FFF2-40B4-BE49-F238E27FC236}">
                <a16:creationId xmlns:a16="http://schemas.microsoft.com/office/drawing/2014/main" id="{90A96556-2A81-8BD8-7FD4-3850419D69F4}"/>
              </a:ext>
            </a:extLst>
          </p:cNvPr>
          <p:cNvSpPr>
            <a:spLocks noGrp="1"/>
          </p:cNvSpPr>
          <p:nvPr>
            <p:ph type="body" sz="quarter" idx="11"/>
          </p:nvPr>
        </p:nvSpPr>
        <p:spPr>
          <a:xfrm>
            <a:off x="4673047" y="2315312"/>
            <a:ext cx="2981881" cy="1325563"/>
          </a:xfrm>
        </p:spPr>
        <p:txBody>
          <a:bodyPr anchor="ctr"/>
          <a:lstStyle/>
          <a:p>
            <a:r>
              <a:rPr lang="en-US" dirty="0"/>
              <a:t>US Department of Agriculture</a:t>
            </a:r>
          </a:p>
        </p:txBody>
      </p:sp>
      <p:sp>
        <p:nvSpPr>
          <p:cNvPr id="17" name="Text Placeholder 16">
            <a:extLst>
              <a:ext uri="{FF2B5EF4-FFF2-40B4-BE49-F238E27FC236}">
                <a16:creationId xmlns:a16="http://schemas.microsoft.com/office/drawing/2014/main" id="{6E5ED5BB-4458-4936-21C5-C1DC864A448F}"/>
              </a:ext>
            </a:extLst>
          </p:cNvPr>
          <p:cNvSpPr>
            <a:spLocks noGrp="1"/>
          </p:cNvSpPr>
          <p:nvPr>
            <p:ph type="body" sz="quarter" idx="14"/>
          </p:nvPr>
        </p:nvSpPr>
        <p:spPr>
          <a:xfrm>
            <a:off x="4673047" y="4601312"/>
            <a:ext cx="2981881" cy="1325563"/>
          </a:xfrm>
        </p:spPr>
        <p:txBody>
          <a:bodyPr anchor="ctr"/>
          <a:lstStyle/>
          <a:p>
            <a:r>
              <a:rPr lang="en-US" dirty="0"/>
              <a:t>Bureau of Reclamation</a:t>
            </a:r>
          </a:p>
        </p:txBody>
      </p:sp>
      <p:sp>
        <p:nvSpPr>
          <p:cNvPr id="2" name="TextBox 1">
            <a:extLst>
              <a:ext uri="{FF2B5EF4-FFF2-40B4-BE49-F238E27FC236}">
                <a16:creationId xmlns:a16="http://schemas.microsoft.com/office/drawing/2014/main" id="{8AADA089-585F-10CC-75DE-7252823027AF}"/>
              </a:ext>
            </a:extLst>
          </p:cNvPr>
          <p:cNvSpPr txBox="1"/>
          <p:nvPr/>
        </p:nvSpPr>
        <p:spPr>
          <a:xfrm>
            <a:off x="12701319" y="5264093"/>
            <a:ext cx="2878411" cy="1477328"/>
          </a:xfrm>
          <a:prstGeom prst="rect">
            <a:avLst/>
          </a:prstGeom>
          <a:solidFill>
            <a:srgbClr val="FFC000"/>
          </a:solidFill>
        </p:spPr>
        <p:txBody>
          <a:bodyPr wrap="square" rtlCol="0">
            <a:spAutoFit/>
          </a:bodyPr>
          <a:lstStyle/>
          <a:p>
            <a:r>
              <a:rPr lang="en-US">
                <a:solidFill>
                  <a:srgbClr val="C00000"/>
                </a:solidFill>
              </a:rPr>
              <a:t>Yuliana, please be sure to talk through ALL of the funding programs, and then mention #2 AND #4 specifically. </a:t>
            </a:r>
          </a:p>
        </p:txBody>
      </p:sp>
      <p:sp>
        <p:nvSpPr>
          <p:cNvPr id="16" name="Text Placeholder 15">
            <a:extLst>
              <a:ext uri="{FF2B5EF4-FFF2-40B4-BE49-F238E27FC236}">
                <a16:creationId xmlns:a16="http://schemas.microsoft.com/office/drawing/2014/main" id="{D9B67169-FFC2-0791-3A7F-8C7EC85E57D3}"/>
              </a:ext>
            </a:extLst>
          </p:cNvPr>
          <p:cNvSpPr>
            <a:spLocks noGrp="1"/>
          </p:cNvSpPr>
          <p:nvPr>
            <p:ph type="body" sz="quarter" idx="13"/>
          </p:nvPr>
        </p:nvSpPr>
        <p:spPr>
          <a:xfrm>
            <a:off x="907493" y="4601312"/>
            <a:ext cx="2981881" cy="1325563"/>
          </a:xfrm>
        </p:spPr>
        <p:txBody>
          <a:bodyPr anchor="ctr"/>
          <a:lstStyle/>
          <a:p>
            <a:r>
              <a:rPr lang="en-US" dirty="0"/>
              <a:t>Department of Defense</a:t>
            </a:r>
          </a:p>
        </p:txBody>
      </p:sp>
      <p:sp>
        <p:nvSpPr>
          <p:cNvPr id="3" name="Oval 2">
            <a:extLst>
              <a:ext uri="{FF2B5EF4-FFF2-40B4-BE49-F238E27FC236}">
                <a16:creationId xmlns:a16="http://schemas.microsoft.com/office/drawing/2014/main" id="{C982504E-DFF8-5DC6-E526-1A755B721945}"/>
              </a:ext>
            </a:extLst>
          </p:cNvPr>
          <p:cNvSpPr/>
          <p:nvPr/>
        </p:nvSpPr>
        <p:spPr>
          <a:xfrm>
            <a:off x="431053"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12E2BE-9A8B-23EB-931D-D4E76C2FC315}"/>
              </a:ext>
            </a:extLst>
          </p:cNvPr>
          <p:cNvSpPr txBox="1">
            <a:spLocks/>
          </p:cNvSpPr>
          <p:nvPr/>
        </p:nvSpPr>
        <p:spPr>
          <a:xfrm>
            <a:off x="613899"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dirty="0"/>
              <a:t>3</a:t>
            </a:r>
          </a:p>
        </p:txBody>
      </p:sp>
      <p:sp>
        <p:nvSpPr>
          <p:cNvPr id="20" name="Oval 19">
            <a:extLst>
              <a:ext uri="{FF2B5EF4-FFF2-40B4-BE49-F238E27FC236}">
                <a16:creationId xmlns:a16="http://schemas.microsoft.com/office/drawing/2014/main" id="{AADA4D85-18EC-0F46-87D8-42D66666AFED}"/>
              </a:ext>
            </a:extLst>
          </p:cNvPr>
          <p:cNvSpPr/>
          <p:nvPr/>
        </p:nvSpPr>
        <p:spPr>
          <a:xfrm>
            <a:off x="4182968"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1E0D0C9F-A65D-DFA2-2EAF-A764987BD3D6}"/>
              </a:ext>
            </a:extLst>
          </p:cNvPr>
          <p:cNvSpPr txBox="1">
            <a:spLocks/>
          </p:cNvSpPr>
          <p:nvPr/>
        </p:nvSpPr>
        <p:spPr>
          <a:xfrm>
            <a:off x="4390931" y="4049751"/>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dirty="0"/>
              <a:t>4</a:t>
            </a:r>
          </a:p>
        </p:txBody>
      </p:sp>
      <p:sp>
        <p:nvSpPr>
          <p:cNvPr id="22" name="Oval 21">
            <a:extLst>
              <a:ext uri="{FF2B5EF4-FFF2-40B4-BE49-F238E27FC236}">
                <a16:creationId xmlns:a16="http://schemas.microsoft.com/office/drawing/2014/main" id="{46B24A1F-582E-7A2E-8940-6DA561C9FF2D}"/>
              </a:ext>
            </a:extLst>
          </p:cNvPr>
          <p:cNvSpPr/>
          <p:nvPr/>
        </p:nvSpPr>
        <p:spPr>
          <a:xfrm>
            <a:off x="7970108" y="1690688"/>
            <a:ext cx="1198606" cy="116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CD5C5957-C3A3-997F-CB56-5D31DCEA0F32}"/>
              </a:ext>
            </a:extLst>
          </p:cNvPr>
          <p:cNvSpPr/>
          <p:nvPr/>
        </p:nvSpPr>
        <p:spPr>
          <a:xfrm>
            <a:off x="7969044" y="4043906"/>
            <a:ext cx="1198606" cy="116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6498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2EE4DF9E-0B54-4B78-AC86-6A3C6861E89E}"/>
              </a:ext>
            </a:extLst>
          </p:cNvPr>
          <p:cNvSpPr/>
          <p:nvPr/>
        </p:nvSpPr>
        <p:spPr>
          <a:xfrm>
            <a:off x="6405534" y="3246894"/>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sp>
        <p:nvSpPr>
          <p:cNvPr id="2" name="Title 1">
            <a:extLst>
              <a:ext uri="{FF2B5EF4-FFF2-40B4-BE49-F238E27FC236}">
                <a16:creationId xmlns:a16="http://schemas.microsoft.com/office/drawing/2014/main" id="{BD14E1BC-8AB8-4DDB-8EFE-26A65F4D0491}"/>
              </a:ext>
            </a:extLst>
          </p:cNvPr>
          <p:cNvSpPr>
            <a:spLocks noGrp="1"/>
          </p:cNvSpPr>
          <p:nvPr>
            <p:ph type="title"/>
          </p:nvPr>
        </p:nvSpPr>
        <p:spPr/>
        <p:txBody>
          <a:bodyPr/>
          <a:lstStyle/>
          <a:p>
            <a:r>
              <a:rPr lang="en-US" dirty="0"/>
              <a:t>The WIFIA Program is offered nationwide and has a number of important program features</a:t>
            </a:r>
          </a:p>
        </p:txBody>
      </p:sp>
      <p:sp>
        <p:nvSpPr>
          <p:cNvPr id="8" name="Oval 7">
            <a:extLst>
              <a:ext uri="{FF2B5EF4-FFF2-40B4-BE49-F238E27FC236}">
                <a16:creationId xmlns:a16="http://schemas.microsoft.com/office/drawing/2014/main" id="{B9F4C98E-7C54-4D68-85EA-C0315ABDE2B3}"/>
              </a:ext>
            </a:extLst>
          </p:cNvPr>
          <p:cNvSpPr/>
          <p:nvPr/>
        </p:nvSpPr>
        <p:spPr>
          <a:xfrm>
            <a:off x="720692" y="1876044"/>
            <a:ext cx="1056132" cy="1056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rPr>
              <a:t>49%</a:t>
            </a:r>
          </a:p>
        </p:txBody>
      </p:sp>
      <p:sp>
        <p:nvSpPr>
          <p:cNvPr id="9" name="Rectangle 8">
            <a:extLst>
              <a:ext uri="{FF2B5EF4-FFF2-40B4-BE49-F238E27FC236}">
                <a16:creationId xmlns:a16="http://schemas.microsoft.com/office/drawing/2014/main" id="{14079C98-80B6-4359-85FB-A56D11C60201}"/>
              </a:ext>
            </a:extLst>
          </p:cNvPr>
          <p:cNvSpPr/>
          <p:nvPr/>
        </p:nvSpPr>
        <p:spPr>
          <a:xfrm>
            <a:off x="1977992" y="2022348"/>
            <a:ext cx="2551176"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Open Sans Extrabold"/>
                <a:cs typeface="Open Sans Extrabold"/>
              </a:rPr>
              <a:t>Maximum portion of eligible project costs that WIFIA can fund</a:t>
            </a:r>
          </a:p>
        </p:txBody>
      </p:sp>
      <p:sp>
        <p:nvSpPr>
          <p:cNvPr id="14" name="Oval 13">
            <a:extLst>
              <a:ext uri="{FF2B5EF4-FFF2-40B4-BE49-F238E27FC236}">
                <a16:creationId xmlns:a16="http://schemas.microsoft.com/office/drawing/2014/main" id="{98F89732-BEE6-4D6B-AAF4-8B5C1D260CDA}"/>
              </a:ext>
            </a:extLst>
          </p:cNvPr>
          <p:cNvSpPr/>
          <p:nvPr/>
        </p:nvSpPr>
        <p:spPr>
          <a:xfrm>
            <a:off x="720692" y="4574510"/>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rPr>
              <a:t>5 years</a:t>
            </a:r>
          </a:p>
        </p:txBody>
      </p:sp>
      <p:sp>
        <p:nvSpPr>
          <p:cNvPr id="15" name="Rectangle 14">
            <a:extLst>
              <a:ext uri="{FF2B5EF4-FFF2-40B4-BE49-F238E27FC236}">
                <a16:creationId xmlns:a16="http://schemas.microsoft.com/office/drawing/2014/main" id="{ABC00518-C81E-484F-95C7-927A199A5DF2}"/>
              </a:ext>
            </a:extLst>
          </p:cNvPr>
          <p:cNvSpPr/>
          <p:nvPr/>
        </p:nvSpPr>
        <p:spPr>
          <a:xfrm>
            <a:off x="1955132" y="4720814"/>
            <a:ext cx="2839212"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Open Sans Extrabold"/>
                <a:cs typeface="Open Sans Extrabold"/>
              </a:rPr>
              <a:t>Maximum deferral period after substantial completion</a:t>
            </a:r>
          </a:p>
        </p:txBody>
      </p:sp>
      <p:sp>
        <p:nvSpPr>
          <p:cNvPr id="16" name="Oval 15">
            <a:extLst>
              <a:ext uri="{FF2B5EF4-FFF2-40B4-BE49-F238E27FC236}">
                <a16:creationId xmlns:a16="http://schemas.microsoft.com/office/drawing/2014/main" id="{98F00628-2546-47B6-88EC-8587F47F5A0E}"/>
              </a:ext>
            </a:extLst>
          </p:cNvPr>
          <p:cNvSpPr/>
          <p:nvPr/>
        </p:nvSpPr>
        <p:spPr>
          <a:xfrm>
            <a:off x="6405534" y="1898904"/>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sp>
        <p:nvSpPr>
          <p:cNvPr id="17" name="Rectangle 16">
            <a:extLst>
              <a:ext uri="{FF2B5EF4-FFF2-40B4-BE49-F238E27FC236}">
                <a16:creationId xmlns:a16="http://schemas.microsoft.com/office/drawing/2014/main" id="{3EBD39F5-13D7-4064-B86F-2DF200635A0B}"/>
              </a:ext>
            </a:extLst>
          </p:cNvPr>
          <p:cNvSpPr/>
          <p:nvPr/>
        </p:nvSpPr>
        <p:spPr>
          <a:xfrm>
            <a:off x="7662834" y="2045208"/>
            <a:ext cx="3788664"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Open Sans Extrabold"/>
                <a:cs typeface="Open Sans Extrabold"/>
              </a:rPr>
              <a:t>Interest rate will be </a:t>
            </a:r>
            <a:r>
              <a:rPr lang="en-US" dirty="0">
                <a:solidFill>
                  <a:prstClr val="black"/>
                </a:solidFill>
                <a:latin typeface="Open Sans"/>
                <a:ea typeface="Open Sans Extrabold"/>
                <a:cs typeface="Open Sans Extrabold"/>
              </a:rPr>
              <a:t>≥ </a:t>
            </a:r>
            <a:r>
              <a:rPr kumimoji="0" lang="en-US" sz="1800" b="0" i="0" u="none" strike="noStrike" kern="1200" cap="none" spc="0" normalizeH="0" baseline="0" noProof="0" dirty="0">
                <a:ln>
                  <a:noFill/>
                </a:ln>
                <a:solidFill>
                  <a:prstClr val="black"/>
                </a:solidFill>
                <a:effectLst/>
                <a:uLnTx/>
                <a:uFillTx/>
                <a:latin typeface="Open Sans"/>
                <a:ea typeface="Open Sans Extrabold"/>
                <a:cs typeface="Open Sans Extrabold"/>
              </a:rPr>
              <a:t>to the U.S. Treasury rate of a similar maturity and will not be affected by borrower’s rating</a:t>
            </a:r>
          </a:p>
        </p:txBody>
      </p:sp>
      <p:pic>
        <p:nvPicPr>
          <p:cNvPr id="19" name="Graphic 18" descr="Money outline">
            <a:extLst>
              <a:ext uri="{FF2B5EF4-FFF2-40B4-BE49-F238E27FC236}">
                <a16:creationId xmlns:a16="http://schemas.microsoft.com/office/drawing/2014/main" id="{85C02FC6-1E2D-4F75-9FF5-770792263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64970" y="3251204"/>
            <a:ext cx="914400" cy="914400"/>
          </a:xfrm>
          <a:prstGeom prst="rect">
            <a:avLst/>
          </a:prstGeom>
        </p:spPr>
      </p:pic>
      <p:sp>
        <p:nvSpPr>
          <p:cNvPr id="27" name="Rectangle 26">
            <a:extLst>
              <a:ext uri="{FF2B5EF4-FFF2-40B4-BE49-F238E27FC236}">
                <a16:creationId xmlns:a16="http://schemas.microsoft.com/office/drawing/2014/main" id="{F0A0FB8C-559E-4CB0-92AC-A440738FC1C2}"/>
              </a:ext>
            </a:extLst>
          </p:cNvPr>
          <p:cNvSpPr/>
          <p:nvPr/>
        </p:nvSpPr>
        <p:spPr>
          <a:xfrm>
            <a:off x="7682644" y="3439583"/>
            <a:ext cx="3788664" cy="804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Open Sans Extrabold"/>
                <a:cs typeface="Open Sans Extrabold"/>
              </a:rPr>
              <a:t>Interest accrual only upon drawdown</a:t>
            </a:r>
          </a:p>
        </p:txBody>
      </p:sp>
      <p:sp>
        <p:nvSpPr>
          <p:cNvPr id="18" name="Oval 17">
            <a:extLst>
              <a:ext uri="{FF2B5EF4-FFF2-40B4-BE49-F238E27FC236}">
                <a16:creationId xmlns:a16="http://schemas.microsoft.com/office/drawing/2014/main" id="{2FD54427-5422-4DC3-803B-7B3FEB664062}"/>
              </a:ext>
            </a:extLst>
          </p:cNvPr>
          <p:cNvSpPr/>
          <p:nvPr/>
        </p:nvSpPr>
        <p:spPr>
          <a:xfrm>
            <a:off x="6464970" y="4557783"/>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sp>
        <p:nvSpPr>
          <p:cNvPr id="20" name="Rectangle 19">
            <a:extLst>
              <a:ext uri="{FF2B5EF4-FFF2-40B4-BE49-F238E27FC236}">
                <a16:creationId xmlns:a16="http://schemas.microsoft.com/office/drawing/2014/main" id="{DA519823-D5C0-45FD-A56F-3C74459A45A7}"/>
              </a:ext>
            </a:extLst>
          </p:cNvPr>
          <p:cNvSpPr/>
          <p:nvPr/>
        </p:nvSpPr>
        <p:spPr>
          <a:xfrm>
            <a:off x="7722270" y="4752568"/>
            <a:ext cx="3788664"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Open Sans"/>
                <a:ea typeface="Open Sans Extrabold"/>
                <a:cs typeface="Open Sans Extrabold"/>
              </a:rPr>
              <a:t>Maximum loan maturity date of 35 years after substantial completion</a:t>
            </a:r>
            <a:endParaRPr kumimoji="0" lang="en-US" sz="1800" b="0" i="0" u="none" strike="noStrike" kern="1200" cap="none" spc="0" normalizeH="0" baseline="0" noProof="0" dirty="0">
              <a:ln>
                <a:noFill/>
              </a:ln>
              <a:solidFill>
                <a:prstClr val="black"/>
              </a:solidFill>
              <a:effectLst/>
              <a:uLnTx/>
              <a:uFillTx/>
              <a:latin typeface="Open Sans"/>
              <a:ea typeface="Open Sans Extrabold"/>
              <a:cs typeface="Open Sans Extra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Extrabold"/>
              <a:cs typeface="Open Sans Extrabold"/>
            </a:endParaRPr>
          </a:p>
        </p:txBody>
      </p:sp>
      <p:pic>
        <p:nvPicPr>
          <p:cNvPr id="7" name="Graphic 6" descr="Document outline">
            <a:extLst>
              <a:ext uri="{FF2B5EF4-FFF2-40B4-BE49-F238E27FC236}">
                <a16:creationId xmlns:a16="http://schemas.microsoft.com/office/drawing/2014/main" id="{279627EF-4256-40B7-A14A-866102687E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3568" y="4666381"/>
            <a:ext cx="816076" cy="816076"/>
          </a:xfrm>
          <a:prstGeom prst="rect">
            <a:avLst/>
          </a:prstGeom>
        </p:spPr>
      </p:pic>
      <p:pic>
        <p:nvPicPr>
          <p:cNvPr id="13" name="Graphic 12" descr="Mortgage outline">
            <a:extLst>
              <a:ext uri="{FF2B5EF4-FFF2-40B4-BE49-F238E27FC236}">
                <a16:creationId xmlns:a16="http://schemas.microsoft.com/office/drawing/2014/main" id="{305345C0-72C7-4AB8-9C79-57797CAD99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75244" y="1900428"/>
            <a:ext cx="914400" cy="914400"/>
          </a:xfrm>
          <a:prstGeom prst="rect">
            <a:avLst/>
          </a:prstGeom>
        </p:spPr>
      </p:pic>
      <p:sp>
        <p:nvSpPr>
          <p:cNvPr id="28" name="Rectangle 27">
            <a:extLst>
              <a:ext uri="{FF2B5EF4-FFF2-40B4-BE49-F238E27FC236}">
                <a16:creationId xmlns:a16="http://schemas.microsoft.com/office/drawing/2014/main" id="{DA7A90C2-BB6C-4204-9C84-6C6F7544840B}"/>
              </a:ext>
            </a:extLst>
          </p:cNvPr>
          <p:cNvSpPr/>
          <p:nvPr/>
        </p:nvSpPr>
        <p:spPr>
          <a:xfrm>
            <a:off x="2037428" y="3433725"/>
            <a:ext cx="3788664"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Minimum project size for large communities (</a:t>
            </a:r>
            <a:r>
              <a:rPr lang="en-US" b="0" i="0" dirty="0">
                <a:solidFill>
                  <a:srgbClr val="040C28"/>
                </a:solidFill>
                <a:effectLst/>
                <a:latin typeface="Google Sans"/>
              </a:rPr>
              <a:t>≥</a:t>
            </a:r>
            <a:r>
              <a:rPr lang="en-US" dirty="0">
                <a:solidFill>
                  <a:schemeClr val="tx1"/>
                </a:solidFill>
              </a:rPr>
              <a:t>25,000)</a:t>
            </a:r>
          </a:p>
        </p:txBody>
      </p:sp>
      <p:sp>
        <p:nvSpPr>
          <p:cNvPr id="29" name="Oval 28">
            <a:extLst>
              <a:ext uri="{FF2B5EF4-FFF2-40B4-BE49-F238E27FC236}">
                <a16:creationId xmlns:a16="http://schemas.microsoft.com/office/drawing/2014/main" id="{405F19EE-9F70-4F75-B32A-40075D26A7C4}"/>
              </a:ext>
            </a:extLst>
          </p:cNvPr>
          <p:cNvSpPr/>
          <p:nvPr/>
        </p:nvSpPr>
        <p:spPr>
          <a:xfrm>
            <a:off x="720692" y="3264561"/>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rPr>
              <a:t>$20 </a:t>
            </a:r>
            <a:r>
              <a:rPr kumimoji="0" lang="en-US" sz="1200" b="0" i="0" u="none" strike="noStrike" kern="1200" cap="none" spc="0" normalizeH="0" baseline="0" noProof="0" dirty="0">
                <a:ln>
                  <a:noFill/>
                </a:ln>
                <a:solidFill>
                  <a:prstClr val="white"/>
                </a:solidFill>
                <a:effectLst/>
                <a:uLnTx/>
                <a:uFillTx/>
                <a:latin typeface="Open Sans"/>
                <a:ea typeface="Open Sans Extrabold"/>
                <a:cs typeface="Open Sans Extrabold"/>
              </a:rPr>
              <a:t>million</a:t>
            </a: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spTree>
    <p:extLst>
      <p:ext uri="{BB962C8B-B14F-4D97-AF65-F5344CB8AC3E}">
        <p14:creationId xmlns:p14="http://schemas.microsoft.com/office/powerpoint/2010/main" val="3162736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BB5FB92-0F17-4FA7-BF2D-D6CCFA56CC7D}"/>
              </a:ext>
            </a:extLst>
          </p:cNvPr>
          <p:cNvSpPr/>
          <p:nvPr/>
        </p:nvSpPr>
        <p:spPr>
          <a:xfrm>
            <a:off x="716687" y="1874520"/>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sp>
        <p:nvSpPr>
          <p:cNvPr id="26" name="Oval 25">
            <a:extLst>
              <a:ext uri="{FF2B5EF4-FFF2-40B4-BE49-F238E27FC236}">
                <a16:creationId xmlns:a16="http://schemas.microsoft.com/office/drawing/2014/main" id="{2EE4DF9E-0B54-4B78-AC86-6A3C6861E89E}"/>
              </a:ext>
            </a:extLst>
          </p:cNvPr>
          <p:cNvSpPr/>
          <p:nvPr/>
        </p:nvSpPr>
        <p:spPr>
          <a:xfrm>
            <a:off x="6479978" y="4481266"/>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sp>
        <p:nvSpPr>
          <p:cNvPr id="22" name="Oval 21">
            <a:extLst>
              <a:ext uri="{FF2B5EF4-FFF2-40B4-BE49-F238E27FC236}">
                <a16:creationId xmlns:a16="http://schemas.microsoft.com/office/drawing/2014/main" id="{02890A10-B3C5-4F46-BA20-D2ED5B80B574}"/>
              </a:ext>
            </a:extLst>
          </p:cNvPr>
          <p:cNvSpPr/>
          <p:nvPr/>
        </p:nvSpPr>
        <p:spPr>
          <a:xfrm>
            <a:off x="735774" y="4482530"/>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sp>
        <p:nvSpPr>
          <p:cNvPr id="2" name="Title 1">
            <a:extLst>
              <a:ext uri="{FF2B5EF4-FFF2-40B4-BE49-F238E27FC236}">
                <a16:creationId xmlns:a16="http://schemas.microsoft.com/office/drawing/2014/main" id="{BD14E1BC-8AB8-4DDB-8EFE-26A65F4D0491}"/>
              </a:ext>
            </a:extLst>
          </p:cNvPr>
          <p:cNvSpPr>
            <a:spLocks noGrp="1"/>
          </p:cNvSpPr>
          <p:nvPr>
            <p:ph type="title"/>
          </p:nvPr>
        </p:nvSpPr>
        <p:spPr/>
        <p:txBody>
          <a:bodyPr/>
          <a:lstStyle/>
          <a:p>
            <a:r>
              <a:rPr lang="en-US" dirty="0"/>
              <a:t>The WIFIA Program is offered nationwide and has a number of important program features</a:t>
            </a:r>
          </a:p>
        </p:txBody>
      </p:sp>
      <p:sp>
        <p:nvSpPr>
          <p:cNvPr id="9" name="Rectangle 8">
            <a:extLst>
              <a:ext uri="{FF2B5EF4-FFF2-40B4-BE49-F238E27FC236}">
                <a16:creationId xmlns:a16="http://schemas.microsoft.com/office/drawing/2014/main" id="{14079C98-80B6-4359-85FB-A56D11C60201}"/>
              </a:ext>
            </a:extLst>
          </p:cNvPr>
          <p:cNvSpPr/>
          <p:nvPr/>
        </p:nvSpPr>
        <p:spPr>
          <a:xfrm>
            <a:off x="1977992" y="1997964"/>
            <a:ext cx="3167032"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Can be combined with tax-exempt bonds, private equity, or SRFs</a:t>
            </a:r>
          </a:p>
        </p:txBody>
      </p:sp>
      <p:sp>
        <p:nvSpPr>
          <p:cNvPr id="15" name="Rectangle 14">
            <a:extLst>
              <a:ext uri="{FF2B5EF4-FFF2-40B4-BE49-F238E27FC236}">
                <a16:creationId xmlns:a16="http://schemas.microsoft.com/office/drawing/2014/main" id="{ABC00518-C81E-484F-95C7-927A199A5DF2}"/>
              </a:ext>
            </a:extLst>
          </p:cNvPr>
          <p:cNvSpPr/>
          <p:nvPr/>
        </p:nvSpPr>
        <p:spPr>
          <a:xfrm>
            <a:off x="1955132" y="3324829"/>
            <a:ext cx="2839212"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Credit processing fee that is not a percentage of the total loan</a:t>
            </a:r>
          </a:p>
        </p:txBody>
      </p:sp>
      <p:sp>
        <p:nvSpPr>
          <p:cNvPr id="27" name="Rectangle 26">
            <a:extLst>
              <a:ext uri="{FF2B5EF4-FFF2-40B4-BE49-F238E27FC236}">
                <a16:creationId xmlns:a16="http://schemas.microsoft.com/office/drawing/2014/main" id="{F0A0FB8C-559E-4CB0-92AC-A440738FC1C2}"/>
              </a:ext>
            </a:extLst>
          </p:cNvPr>
          <p:cNvSpPr/>
          <p:nvPr/>
        </p:nvSpPr>
        <p:spPr>
          <a:xfrm>
            <a:off x="7757088" y="4673955"/>
            <a:ext cx="3788664" cy="804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NEPA, Davis-Bacon, American Iron and Steel*, and all federal cross-cutter provisions apply</a:t>
            </a:r>
          </a:p>
        </p:txBody>
      </p:sp>
      <p:sp>
        <p:nvSpPr>
          <p:cNvPr id="33" name="Rectangle 32">
            <a:extLst>
              <a:ext uri="{FF2B5EF4-FFF2-40B4-BE49-F238E27FC236}">
                <a16:creationId xmlns:a16="http://schemas.microsoft.com/office/drawing/2014/main" id="{46F3B7CF-BB51-42D1-98B8-9719FE905933}"/>
              </a:ext>
            </a:extLst>
          </p:cNvPr>
          <p:cNvSpPr/>
          <p:nvPr/>
        </p:nvSpPr>
        <p:spPr>
          <a:xfrm>
            <a:off x="1918952" y="4517948"/>
            <a:ext cx="3788664"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You can match your funding to your debt service </a:t>
            </a:r>
          </a:p>
        </p:txBody>
      </p:sp>
      <p:sp>
        <p:nvSpPr>
          <p:cNvPr id="18" name="Oval 17">
            <a:extLst>
              <a:ext uri="{FF2B5EF4-FFF2-40B4-BE49-F238E27FC236}">
                <a16:creationId xmlns:a16="http://schemas.microsoft.com/office/drawing/2014/main" id="{2FD54427-5422-4DC3-803B-7B3FEB664062}"/>
              </a:ext>
            </a:extLst>
          </p:cNvPr>
          <p:cNvSpPr/>
          <p:nvPr/>
        </p:nvSpPr>
        <p:spPr>
          <a:xfrm>
            <a:off x="6479978" y="3223074"/>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sp>
        <p:nvSpPr>
          <p:cNvPr id="20" name="Rectangle 19">
            <a:extLst>
              <a:ext uri="{FF2B5EF4-FFF2-40B4-BE49-F238E27FC236}">
                <a16:creationId xmlns:a16="http://schemas.microsoft.com/office/drawing/2014/main" id="{DA519823-D5C0-45FD-A56F-3C74459A45A7}"/>
              </a:ext>
            </a:extLst>
          </p:cNvPr>
          <p:cNvSpPr/>
          <p:nvPr/>
        </p:nvSpPr>
        <p:spPr>
          <a:xfrm>
            <a:off x="7697652" y="3296226"/>
            <a:ext cx="3788664"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Can be subservient to other loans</a:t>
            </a:r>
          </a:p>
        </p:txBody>
      </p:sp>
      <p:pic>
        <p:nvPicPr>
          <p:cNvPr id="4" name="Graphic 3" descr="Link outline">
            <a:extLst>
              <a:ext uri="{FF2B5EF4-FFF2-40B4-BE49-F238E27FC236}">
                <a16:creationId xmlns:a16="http://schemas.microsoft.com/office/drawing/2014/main" id="{1894289C-A20F-4AC5-86FC-19EB2F55D7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210" y="1933956"/>
            <a:ext cx="914400" cy="914400"/>
          </a:xfrm>
          <a:prstGeom prst="rect">
            <a:avLst/>
          </a:prstGeom>
        </p:spPr>
      </p:pic>
      <p:sp>
        <p:nvSpPr>
          <p:cNvPr id="25" name="Oval 24">
            <a:extLst>
              <a:ext uri="{FF2B5EF4-FFF2-40B4-BE49-F238E27FC236}">
                <a16:creationId xmlns:a16="http://schemas.microsoft.com/office/drawing/2014/main" id="{5F8286EF-D66A-4C79-9C7A-62A0176285D5}"/>
              </a:ext>
            </a:extLst>
          </p:cNvPr>
          <p:cNvSpPr/>
          <p:nvPr/>
        </p:nvSpPr>
        <p:spPr>
          <a:xfrm>
            <a:off x="716687" y="3222510"/>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pic>
        <p:nvPicPr>
          <p:cNvPr id="6" name="Graphic 5" descr="Clock with solid fill">
            <a:extLst>
              <a:ext uri="{FF2B5EF4-FFF2-40B4-BE49-F238E27FC236}">
                <a16:creationId xmlns:a16="http://schemas.microsoft.com/office/drawing/2014/main" id="{A418ECE1-F72C-409E-9F56-F09E96CD35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5210" y="4543673"/>
            <a:ext cx="914400" cy="914400"/>
          </a:xfrm>
          <a:prstGeom prst="rect">
            <a:avLst/>
          </a:prstGeom>
        </p:spPr>
      </p:pic>
      <p:pic>
        <p:nvPicPr>
          <p:cNvPr id="11" name="Graphic 10" descr="Clipboard Checked outline">
            <a:extLst>
              <a:ext uri="{FF2B5EF4-FFF2-40B4-BE49-F238E27FC236}">
                <a16:creationId xmlns:a16="http://schemas.microsoft.com/office/drawing/2014/main" id="{05C24207-7038-43ED-843C-236F447141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4422" y="4540702"/>
            <a:ext cx="914400" cy="914400"/>
          </a:xfrm>
          <a:prstGeom prst="rect">
            <a:avLst/>
          </a:prstGeom>
        </p:spPr>
      </p:pic>
      <p:pic>
        <p:nvPicPr>
          <p:cNvPr id="29" name="Graphic 28" descr="Priorities outline">
            <a:extLst>
              <a:ext uri="{FF2B5EF4-FFF2-40B4-BE49-F238E27FC236}">
                <a16:creationId xmlns:a16="http://schemas.microsoft.com/office/drawing/2014/main" id="{F6228EBF-47E4-4CF5-948D-38F58E8628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46217" y="3223074"/>
            <a:ext cx="914400" cy="914400"/>
          </a:xfrm>
          <a:prstGeom prst="rect">
            <a:avLst/>
          </a:prstGeom>
        </p:spPr>
      </p:pic>
      <p:sp>
        <p:nvSpPr>
          <p:cNvPr id="31" name="Oval 30">
            <a:extLst>
              <a:ext uri="{FF2B5EF4-FFF2-40B4-BE49-F238E27FC236}">
                <a16:creationId xmlns:a16="http://schemas.microsoft.com/office/drawing/2014/main" id="{BEDFA285-B665-4C1B-BC26-9688F3B86090}"/>
              </a:ext>
            </a:extLst>
          </p:cNvPr>
          <p:cNvSpPr/>
          <p:nvPr/>
        </p:nvSpPr>
        <p:spPr>
          <a:xfrm>
            <a:off x="6420542" y="1874520"/>
            <a:ext cx="1033272" cy="1033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Open Sans"/>
              <a:ea typeface="Open Sans Extrabold"/>
              <a:cs typeface="Open Sans Extrabold"/>
            </a:endParaRPr>
          </a:p>
        </p:txBody>
      </p:sp>
      <p:pic>
        <p:nvPicPr>
          <p:cNvPr id="32" name="Graphic 31" descr="Daily calendar outline">
            <a:extLst>
              <a:ext uri="{FF2B5EF4-FFF2-40B4-BE49-F238E27FC236}">
                <a16:creationId xmlns:a16="http://schemas.microsoft.com/office/drawing/2014/main" id="{C9463B9F-0EE4-4009-A43D-EA14D341E71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3956" y="1927745"/>
            <a:ext cx="914400" cy="914400"/>
          </a:xfrm>
          <a:prstGeom prst="rect">
            <a:avLst/>
          </a:prstGeom>
        </p:spPr>
      </p:pic>
      <p:sp>
        <p:nvSpPr>
          <p:cNvPr id="34" name="Rectangle 33">
            <a:extLst>
              <a:ext uri="{FF2B5EF4-FFF2-40B4-BE49-F238E27FC236}">
                <a16:creationId xmlns:a16="http://schemas.microsoft.com/office/drawing/2014/main" id="{9851853F-F05E-4F6D-91F4-58C6214D97CE}"/>
              </a:ext>
            </a:extLst>
          </p:cNvPr>
          <p:cNvSpPr/>
          <p:nvPr/>
        </p:nvSpPr>
        <p:spPr>
          <a:xfrm>
            <a:off x="7608126" y="1955177"/>
            <a:ext cx="3788664" cy="886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Open Sans"/>
                <a:ea typeface="Open Sans Extrabold"/>
                <a:cs typeface="Open Sans Extrabold"/>
              </a:rPr>
              <a:t>Customized repayment schedules</a:t>
            </a:r>
            <a:endParaRPr kumimoji="0" lang="en-US" sz="1800" b="0" i="0" u="none" strike="noStrike" kern="1200" cap="none" spc="0" normalizeH="0" baseline="0" noProof="0" dirty="0">
              <a:ln>
                <a:noFill/>
              </a:ln>
              <a:solidFill>
                <a:prstClr val="black"/>
              </a:solidFill>
              <a:effectLst/>
              <a:uLnTx/>
              <a:uFillTx/>
              <a:latin typeface="Open Sans"/>
              <a:ea typeface="Open Sans Extrabold"/>
              <a:cs typeface="Open Sans Extrabold"/>
            </a:endParaRPr>
          </a:p>
        </p:txBody>
      </p:sp>
      <p:pic>
        <p:nvPicPr>
          <p:cNvPr id="35" name="Graphic 34" descr="Coins outline">
            <a:extLst>
              <a:ext uri="{FF2B5EF4-FFF2-40B4-BE49-F238E27FC236}">
                <a16:creationId xmlns:a16="http://schemas.microsoft.com/office/drawing/2014/main" id="{ADA9A1AA-A2A1-4BC7-8A0B-8C7B35A8EF5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1786" y="3324829"/>
            <a:ext cx="778318" cy="778318"/>
          </a:xfrm>
          <a:prstGeom prst="rect">
            <a:avLst/>
          </a:prstGeom>
        </p:spPr>
      </p:pic>
      <p:sp>
        <p:nvSpPr>
          <p:cNvPr id="3" name="TextBox 2">
            <a:extLst>
              <a:ext uri="{FF2B5EF4-FFF2-40B4-BE49-F238E27FC236}">
                <a16:creationId xmlns:a16="http://schemas.microsoft.com/office/drawing/2014/main" id="{7CA877DC-71E1-FF89-504E-E7CA01D13358}"/>
              </a:ext>
            </a:extLst>
          </p:cNvPr>
          <p:cNvSpPr txBox="1"/>
          <p:nvPr/>
        </p:nvSpPr>
        <p:spPr>
          <a:xfrm>
            <a:off x="492867" y="5769838"/>
            <a:ext cx="11206264" cy="861774"/>
          </a:xfrm>
          <a:prstGeom prst="rect">
            <a:avLst/>
          </a:prstGeom>
          <a:noFill/>
        </p:spPr>
        <p:txBody>
          <a:bodyPr wrap="square" rtlCol="0">
            <a:spAutoFit/>
          </a:bodyPr>
          <a:lstStyle/>
          <a:p>
            <a:pPr algn="ctr"/>
            <a:r>
              <a:rPr lang="en-US" sz="1600" i="1" dirty="0">
                <a:solidFill>
                  <a:srgbClr val="000000"/>
                </a:solidFill>
              </a:rPr>
              <a:t>*Any WIFIA projects that initiated project design planning prior to May 14, 2022, are exempt from Build America, Buy America (BABA) requirements</a:t>
            </a:r>
          </a:p>
          <a:p>
            <a:pPr algn="ctr"/>
            <a:endParaRPr lang="en-US" dirty="0"/>
          </a:p>
        </p:txBody>
      </p:sp>
    </p:spTree>
    <p:extLst>
      <p:ext uri="{BB962C8B-B14F-4D97-AF65-F5344CB8AC3E}">
        <p14:creationId xmlns:p14="http://schemas.microsoft.com/office/powerpoint/2010/main" val="2314731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A174E-D53A-4103-A535-17BB8197DD90}"/>
              </a:ext>
            </a:extLst>
          </p:cNvPr>
          <p:cNvSpPr>
            <a:spLocks noGrp="1"/>
          </p:cNvSpPr>
          <p:nvPr>
            <p:ph type="title"/>
          </p:nvPr>
        </p:nvSpPr>
        <p:spPr/>
        <p:txBody>
          <a:bodyPr>
            <a:normAutofit fontScale="90000"/>
          </a:bodyPr>
          <a:lstStyle/>
          <a:p>
            <a:r>
              <a:rPr lang="en-US" dirty="0"/>
              <a:t>The WIFIA application process can typically be completed on average in 12 months and as soon as 6 months in some scenarios</a:t>
            </a:r>
          </a:p>
        </p:txBody>
      </p:sp>
      <p:grpSp>
        <p:nvGrpSpPr>
          <p:cNvPr id="53" name="Group 52">
            <a:extLst>
              <a:ext uri="{FF2B5EF4-FFF2-40B4-BE49-F238E27FC236}">
                <a16:creationId xmlns:a16="http://schemas.microsoft.com/office/drawing/2014/main" id="{D990E72A-31AE-4AF2-921B-66A73B9BFFAF}"/>
              </a:ext>
            </a:extLst>
          </p:cNvPr>
          <p:cNvGrpSpPr/>
          <p:nvPr/>
        </p:nvGrpSpPr>
        <p:grpSpPr>
          <a:xfrm>
            <a:off x="77420" y="2561061"/>
            <a:ext cx="12037159" cy="1539053"/>
            <a:chOff x="30104" y="3754842"/>
            <a:chExt cx="12037159" cy="1539053"/>
          </a:xfrm>
        </p:grpSpPr>
        <p:grpSp>
          <p:nvGrpSpPr>
            <p:cNvPr id="29" name="Group 28">
              <a:extLst>
                <a:ext uri="{FF2B5EF4-FFF2-40B4-BE49-F238E27FC236}">
                  <a16:creationId xmlns:a16="http://schemas.microsoft.com/office/drawing/2014/main" id="{9B57D3BF-8221-447D-A695-ACA3B04A0A3B}"/>
                </a:ext>
              </a:extLst>
            </p:cNvPr>
            <p:cNvGrpSpPr/>
            <p:nvPr/>
          </p:nvGrpSpPr>
          <p:grpSpPr>
            <a:xfrm>
              <a:off x="30104" y="3754842"/>
              <a:ext cx="1900042" cy="899078"/>
              <a:chOff x="265606" y="3934470"/>
              <a:chExt cx="1921415" cy="909192"/>
            </a:xfrm>
          </p:grpSpPr>
          <p:sp>
            <p:nvSpPr>
              <p:cNvPr id="15" name="Rectangle 14">
                <a:extLst>
                  <a:ext uri="{FF2B5EF4-FFF2-40B4-BE49-F238E27FC236}">
                    <a16:creationId xmlns:a16="http://schemas.microsoft.com/office/drawing/2014/main" id="{EDF738CE-83CB-460D-88CA-1285C82944CC}"/>
                  </a:ext>
                </a:extLst>
              </p:cNvPr>
              <p:cNvSpPr/>
              <p:nvPr/>
            </p:nvSpPr>
            <p:spPr>
              <a:xfrm>
                <a:off x="265606" y="3934470"/>
                <a:ext cx="1921415" cy="579081"/>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1. Pre-Application </a:t>
                </a:r>
              </a:p>
            </p:txBody>
          </p:sp>
          <p:sp>
            <p:nvSpPr>
              <p:cNvPr id="16" name="Rectangle 15">
                <a:extLst>
                  <a:ext uri="{FF2B5EF4-FFF2-40B4-BE49-F238E27FC236}">
                    <a16:creationId xmlns:a16="http://schemas.microsoft.com/office/drawing/2014/main" id="{1071B736-0938-4FD7-9721-22ACFF901DA3}"/>
                  </a:ext>
                </a:extLst>
              </p:cNvPr>
              <p:cNvSpPr/>
              <p:nvPr/>
            </p:nvSpPr>
            <p:spPr>
              <a:xfrm>
                <a:off x="265606" y="4510349"/>
                <a:ext cx="1921415" cy="333313"/>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Up to 1 year</a:t>
                </a:r>
              </a:p>
            </p:txBody>
          </p:sp>
        </p:grpSp>
        <p:grpSp>
          <p:nvGrpSpPr>
            <p:cNvPr id="21" name="Group 20">
              <a:extLst>
                <a:ext uri="{FF2B5EF4-FFF2-40B4-BE49-F238E27FC236}">
                  <a16:creationId xmlns:a16="http://schemas.microsoft.com/office/drawing/2014/main" id="{553FA670-2662-415B-B611-F5D5E4AA9551}"/>
                </a:ext>
              </a:extLst>
            </p:cNvPr>
            <p:cNvGrpSpPr/>
            <p:nvPr/>
          </p:nvGrpSpPr>
          <p:grpSpPr>
            <a:xfrm>
              <a:off x="3830185" y="3754842"/>
              <a:ext cx="1900045" cy="902246"/>
              <a:chOff x="5222958" y="3758964"/>
              <a:chExt cx="2201780" cy="1042626"/>
            </a:xfrm>
          </p:grpSpPr>
          <p:sp>
            <p:nvSpPr>
              <p:cNvPr id="17" name="Rectangle 16">
                <a:extLst>
                  <a:ext uri="{FF2B5EF4-FFF2-40B4-BE49-F238E27FC236}">
                    <a16:creationId xmlns:a16="http://schemas.microsoft.com/office/drawing/2014/main" id="{B1982141-E8D8-487D-A277-D55340B422A7}"/>
                  </a:ext>
                </a:extLst>
              </p:cNvPr>
              <p:cNvSpPr/>
              <p:nvPr/>
            </p:nvSpPr>
            <p:spPr>
              <a:xfrm>
                <a:off x="5222958" y="3758964"/>
                <a:ext cx="2201779" cy="661737"/>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3. Application Evaluation </a:t>
                </a:r>
              </a:p>
            </p:txBody>
          </p:sp>
          <p:sp>
            <p:nvSpPr>
              <p:cNvPr id="18" name="Rectangle 17">
                <a:extLst>
                  <a:ext uri="{FF2B5EF4-FFF2-40B4-BE49-F238E27FC236}">
                    <a16:creationId xmlns:a16="http://schemas.microsoft.com/office/drawing/2014/main" id="{171476DA-1950-4C21-8133-CC4B1A00CBAD}"/>
                  </a:ext>
                </a:extLst>
              </p:cNvPr>
              <p:cNvSpPr/>
              <p:nvPr/>
            </p:nvSpPr>
            <p:spPr>
              <a:xfrm>
                <a:off x="5222959" y="4420701"/>
                <a:ext cx="2201779" cy="380889"/>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1-3 months</a:t>
                </a:r>
              </a:p>
            </p:txBody>
          </p:sp>
        </p:grpSp>
        <p:grpSp>
          <p:nvGrpSpPr>
            <p:cNvPr id="25" name="Group 24">
              <a:extLst>
                <a:ext uri="{FF2B5EF4-FFF2-40B4-BE49-F238E27FC236}">
                  <a16:creationId xmlns:a16="http://schemas.microsoft.com/office/drawing/2014/main" id="{03564013-7D7C-4401-89A3-7D7E5F59632F}"/>
                </a:ext>
              </a:extLst>
            </p:cNvPr>
            <p:cNvGrpSpPr/>
            <p:nvPr/>
          </p:nvGrpSpPr>
          <p:grpSpPr>
            <a:xfrm>
              <a:off x="5730224" y="3754842"/>
              <a:ext cx="1546950" cy="902246"/>
              <a:chOff x="7460757" y="3758964"/>
              <a:chExt cx="2201779" cy="1042626"/>
            </a:xfrm>
          </p:grpSpPr>
          <p:sp>
            <p:nvSpPr>
              <p:cNvPr id="19" name="Rectangle 18">
                <a:extLst>
                  <a:ext uri="{FF2B5EF4-FFF2-40B4-BE49-F238E27FC236}">
                    <a16:creationId xmlns:a16="http://schemas.microsoft.com/office/drawing/2014/main" id="{F2A0E25F-96B2-4212-97C0-F5E6D9429427}"/>
                  </a:ext>
                </a:extLst>
              </p:cNvPr>
              <p:cNvSpPr/>
              <p:nvPr/>
            </p:nvSpPr>
            <p:spPr>
              <a:xfrm>
                <a:off x="7460757" y="3758964"/>
                <a:ext cx="2201779" cy="661737"/>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4. Negotiations</a:t>
                </a:r>
              </a:p>
            </p:txBody>
          </p:sp>
          <p:sp>
            <p:nvSpPr>
              <p:cNvPr id="20" name="Rectangle 19">
                <a:extLst>
                  <a:ext uri="{FF2B5EF4-FFF2-40B4-BE49-F238E27FC236}">
                    <a16:creationId xmlns:a16="http://schemas.microsoft.com/office/drawing/2014/main" id="{254F123D-F3D3-4DC1-ACF4-9A434CB018C6}"/>
                  </a:ext>
                </a:extLst>
              </p:cNvPr>
              <p:cNvSpPr/>
              <p:nvPr/>
            </p:nvSpPr>
            <p:spPr>
              <a:xfrm>
                <a:off x="7460757" y="4420701"/>
                <a:ext cx="2201779" cy="380889"/>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2-6 months</a:t>
                </a:r>
              </a:p>
            </p:txBody>
          </p:sp>
        </p:grpSp>
        <p:sp>
          <p:nvSpPr>
            <p:cNvPr id="23" name="Rectangle 22">
              <a:extLst>
                <a:ext uri="{FF2B5EF4-FFF2-40B4-BE49-F238E27FC236}">
                  <a16:creationId xmlns:a16="http://schemas.microsoft.com/office/drawing/2014/main" id="{91E4A433-1837-4FE6-BA18-669CE1E61D4F}"/>
                </a:ext>
              </a:extLst>
            </p:cNvPr>
            <p:cNvSpPr/>
            <p:nvPr/>
          </p:nvSpPr>
          <p:spPr>
            <a:xfrm>
              <a:off x="1930146" y="3754842"/>
              <a:ext cx="1900042" cy="572638"/>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2. Application Submission </a:t>
              </a:r>
            </a:p>
          </p:txBody>
        </p:sp>
        <p:grpSp>
          <p:nvGrpSpPr>
            <p:cNvPr id="26" name="Group 25">
              <a:extLst>
                <a:ext uri="{FF2B5EF4-FFF2-40B4-BE49-F238E27FC236}">
                  <a16:creationId xmlns:a16="http://schemas.microsoft.com/office/drawing/2014/main" id="{467E8DF3-6D2F-46C1-9302-DE80CA093DD4}"/>
                </a:ext>
              </a:extLst>
            </p:cNvPr>
            <p:cNvGrpSpPr/>
            <p:nvPr/>
          </p:nvGrpSpPr>
          <p:grpSpPr>
            <a:xfrm>
              <a:off x="7277873" y="3754842"/>
              <a:ext cx="1606400" cy="902246"/>
              <a:chOff x="7460757" y="3758964"/>
              <a:chExt cx="2201779" cy="1042626"/>
            </a:xfrm>
          </p:grpSpPr>
          <p:sp>
            <p:nvSpPr>
              <p:cNvPr id="27" name="Rectangle 26">
                <a:extLst>
                  <a:ext uri="{FF2B5EF4-FFF2-40B4-BE49-F238E27FC236}">
                    <a16:creationId xmlns:a16="http://schemas.microsoft.com/office/drawing/2014/main" id="{3E1412C6-FD74-4B0F-B0DD-837C8D2F840B}"/>
                  </a:ext>
                </a:extLst>
              </p:cNvPr>
              <p:cNvSpPr/>
              <p:nvPr/>
            </p:nvSpPr>
            <p:spPr>
              <a:xfrm>
                <a:off x="7460757" y="3758964"/>
                <a:ext cx="2201779" cy="661737"/>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5. Approval</a:t>
                </a:r>
              </a:p>
            </p:txBody>
          </p:sp>
          <p:sp>
            <p:nvSpPr>
              <p:cNvPr id="28" name="Rectangle 27">
                <a:extLst>
                  <a:ext uri="{FF2B5EF4-FFF2-40B4-BE49-F238E27FC236}">
                    <a16:creationId xmlns:a16="http://schemas.microsoft.com/office/drawing/2014/main" id="{905B49A5-4A1F-41C6-9C33-EF6481D69551}"/>
                  </a:ext>
                </a:extLst>
              </p:cNvPr>
              <p:cNvSpPr/>
              <p:nvPr/>
            </p:nvSpPr>
            <p:spPr>
              <a:xfrm>
                <a:off x="7460757" y="4420701"/>
                <a:ext cx="2201779" cy="380889"/>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1-3 months</a:t>
                </a:r>
              </a:p>
            </p:txBody>
          </p:sp>
        </p:grpSp>
        <p:sp>
          <p:nvSpPr>
            <p:cNvPr id="34" name="Rectangle 33">
              <a:extLst>
                <a:ext uri="{FF2B5EF4-FFF2-40B4-BE49-F238E27FC236}">
                  <a16:creationId xmlns:a16="http://schemas.microsoft.com/office/drawing/2014/main" id="{341FF8B5-2FF5-42B7-9E1E-673BE0E8006D}"/>
                </a:ext>
              </a:extLst>
            </p:cNvPr>
            <p:cNvSpPr/>
            <p:nvPr/>
          </p:nvSpPr>
          <p:spPr>
            <a:xfrm>
              <a:off x="8884273" y="3754842"/>
              <a:ext cx="1282946" cy="572638"/>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6. Closing</a:t>
              </a:r>
            </a:p>
          </p:txBody>
        </p:sp>
        <p:grpSp>
          <p:nvGrpSpPr>
            <p:cNvPr id="36" name="Group 35">
              <a:extLst>
                <a:ext uri="{FF2B5EF4-FFF2-40B4-BE49-F238E27FC236}">
                  <a16:creationId xmlns:a16="http://schemas.microsoft.com/office/drawing/2014/main" id="{38770E27-0D87-4085-9E11-0F7CC2FDAB28}"/>
                </a:ext>
              </a:extLst>
            </p:cNvPr>
            <p:cNvGrpSpPr/>
            <p:nvPr/>
          </p:nvGrpSpPr>
          <p:grpSpPr>
            <a:xfrm>
              <a:off x="10167219" y="3754842"/>
              <a:ext cx="1900044" cy="902246"/>
              <a:chOff x="7460757" y="3758964"/>
              <a:chExt cx="2201779" cy="1042626"/>
            </a:xfrm>
          </p:grpSpPr>
          <p:sp>
            <p:nvSpPr>
              <p:cNvPr id="37" name="Rectangle 36">
                <a:extLst>
                  <a:ext uri="{FF2B5EF4-FFF2-40B4-BE49-F238E27FC236}">
                    <a16:creationId xmlns:a16="http://schemas.microsoft.com/office/drawing/2014/main" id="{75E1E22C-A634-4AC2-AB8C-DD0C65B9CEA1}"/>
                  </a:ext>
                </a:extLst>
              </p:cNvPr>
              <p:cNvSpPr/>
              <p:nvPr/>
            </p:nvSpPr>
            <p:spPr>
              <a:xfrm>
                <a:off x="7460757" y="3758964"/>
                <a:ext cx="2201779" cy="661737"/>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7. Post-Closing</a:t>
                </a:r>
              </a:p>
            </p:txBody>
          </p:sp>
          <p:sp>
            <p:nvSpPr>
              <p:cNvPr id="38" name="Rectangle 37">
                <a:extLst>
                  <a:ext uri="{FF2B5EF4-FFF2-40B4-BE49-F238E27FC236}">
                    <a16:creationId xmlns:a16="http://schemas.microsoft.com/office/drawing/2014/main" id="{AA5B94F2-3DC0-4776-B7FC-733D6F7AF065}"/>
                  </a:ext>
                </a:extLst>
              </p:cNvPr>
              <p:cNvSpPr/>
              <p:nvPr/>
            </p:nvSpPr>
            <p:spPr>
              <a:xfrm>
                <a:off x="7460757" y="4420701"/>
                <a:ext cx="2201779" cy="380889"/>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Life of Loan</a:t>
                </a:r>
              </a:p>
            </p:txBody>
          </p:sp>
        </p:grpSp>
        <p:cxnSp>
          <p:nvCxnSpPr>
            <p:cNvPr id="40" name="Straight Connector 39">
              <a:extLst>
                <a:ext uri="{FF2B5EF4-FFF2-40B4-BE49-F238E27FC236}">
                  <a16:creationId xmlns:a16="http://schemas.microsoft.com/office/drawing/2014/main" id="{4F0568A0-0F26-45FC-8692-217CB3E6DC42}"/>
                </a:ext>
              </a:extLst>
            </p:cNvPr>
            <p:cNvCxnSpPr/>
            <p:nvPr/>
          </p:nvCxnSpPr>
          <p:spPr>
            <a:xfrm>
              <a:off x="3830185" y="4324315"/>
              <a:ext cx="0" cy="969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08D689-E8D7-4AF6-AB4D-33FE6B68BAF1}"/>
                </a:ext>
              </a:extLst>
            </p:cNvPr>
            <p:cNvCxnSpPr/>
            <p:nvPr/>
          </p:nvCxnSpPr>
          <p:spPr>
            <a:xfrm>
              <a:off x="8884273" y="4324315"/>
              <a:ext cx="0" cy="969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25F548-B5A2-412F-94E8-2C5FCBA62A36}"/>
                </a:ext>
              </a:extLst>
            </p:cNvPr>
            <p:cNvCxnSpPr/>
            <p:nvPr/>
          </p:nvCxnSpPr>
          <p:spPr>
            <a:xfrm>
              <a:off x="3830185" y="4969042"/>
              <a:ext cx="5054088"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B028384-A372-47A4-8385-593860DBD6CA}"/>
                </a:ext>
              </a:extLst>
            </p:cNvPr>
            <p:cNvSpPr txBox="1"/>
            <p:nvPr/>
          </p:nvSpPr>
          <p:spPr>
            <a:xfrm>
              <a:off x="4865313" y="4809210"/>
              <a:ext cx="298383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Average Time = 6 months</a:t>
              </a:r>
            </a:p>
          </p:txBody>
        </p:sp>
      </p:grpSp>
      <p:sp>
        <p:nvSpPr>
          <p:cNvPr id="45" name="Rectangle 44">
            <a:extLst>
              <a:ext uri="{FF2B5EF4-FFF2-40B4-BE49-F238E27FC236}">
                <a16:creationId xmlns:a16="http://schemas.microsoft.com/office/drawing/2014/main" id="{44551601-54E4-4640-9D57-23D74CE010AE}"/>
              </a:ext>
            </a:extLst>
          </p:cNvPr>
          <p:cNvSpPr/>
          <p:nvPr/>
        </p:nvSpPr>
        <p:spPr>
          <a:xfrm>
            <a:off x="0" y="4789619"/>
            <a:ext cx="12192000" cy="1143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DE0B7D0C-6730-4EF9-A4FD-88867A88FBCC}"/>
              </a:ext>
            </a:extLst>
          </p:cNvPr>
          <p:cNvSpPr txBox="1"/>
          <p:nvPr/>
        </p:nvSpPr>
        <p:spPr>
          <a:xfrm>
            <a:off x="1050889" y="4902226"/>
            <a:ext cx="4631898"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Applying during the FY 2024 funding cycle could enable funding to be received as early as Summer 2025</a:t>
            </a:r>
          </a:p>
        </p:txBody>
      </p:sp>
      <p:sp>
        <p:nvSpPr>
          <p:cNvPr id="47" name="TextBox 46">
            <a:extLst>
              <a:ext uri="{FF2B5EF4-FFF2-40B4-BE49-F238E27FC236}">
                <a16:creationId xmlns:a16="http://schemas.microsoft.com/office/drawing/2014/main" id="{7FE2D663-5A75-4D63-832E-3D48677B6F90}"/>
              </a:ext>
            </a:extLst>
          </p:cNvPr>
          <p:cNvSpPr txBox="1"/>
          <p:nvPr/>
        </p:nvSpPr>
        <p:spPr>
          <a:xfrm>
            <a:off x="6733676" y="4994348"/>
            <a:ext cx="52600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a:rPr>
              <a:t>Le</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tter</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of Interest (LOIs) are accepted on a rolling basis until all funds are expended</a:t>
            </a:r>
          </a:p>
        </p:txBody>
      </p:sp>
      <p:sp>
        <p:nvSpPr>
          <p:cNvPr id="48" name="Oval 47">
            <a:extLst>
              <a:ext uri="{FF2B5EF4-FFF2-40B4-BE49-F238E27FC236}">
                <a16:creationId xmlns:a16="http://schemas.microsoft.com/office/drawing/2014/main" id="{955EA52C-0D0F-47FD-BA83-0DEEB4BF53F4}"/>
              </a:ext>
            </a:extLst>
          </p:cNvPr>
          <p:cNvSpPr/>
          <p:nvPr/>
        </p:nvSpPr>
        <p:spPr>
          <a:xfrm>
            <a:off x="738457" y="5188325"/>
            <a:ext cx="200006" cy="2000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24AD280C-9EFF-4A1C-9A36-90E6A906004D}"/>
              </a:ext>
            </a:extLst>
          </p:cNvPr>
          <p:cNvSpPr/>
          <p:nvPr/>
        </p:nvSpPr>
        <p:spPr>
          <a:xfrm>
            <a:off x="6445809" y="5188325"/>
            <a:ext cx="200006" cy="20000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2867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E88F20A-A51A-76B8-35B9-C2A7C87BC81C}"/>
              </a:ext>
            </a:extLst>
          </p:cNvPr>
          <p:cNvSpPr>
            <a:spLocks noGrp="1"/>
          </p:cNvSpPr>
          <p:nvPr>
            <p:ph type="title"/>
          </p:nvPr>
        </p:nvSpPr>
        <p:spPr/>
        <p:txBody>
          <a:bodyPr/>
          <a:lstStyle/>
          <a:p>
            <a:r>
              <a:rPr lang="en-US" dirty="0"/>
              <a:t>Key Bureau of Reclamation Programs</a:t>
            </a:r>
          </a:p>
        </p:txBody>
      </p:sp>
      <p:sp>
        <p:nvSpPr>
          <p:cNvPr id="13" name="Text Placeholder 12">
            <a:extLst>
              <a:ext uri="{FF2B5EF4-FFF2-40B4-BE49-F238E27FC236}">
                <a16:creationId xmlns:a16="http://schemas.microsoft.com/office/drawing/2014/main" id="{4B7C4E82-1362-0051-8A0A-84A221C618DC}"/>
              </a:ext>
            </a:extLst>
          </p:cNvPr>
          <p:cNvSpPr>
            <a:spLocks noGrp="1"/>
          </p:cNvSpPr>
          <p:nvPr>
            <p:ph type="body" sz="quarter" idx="10"/>
          </p:nvPr>
        </p:nvSpPr>
        <p:spPr>
          <a:xfrm>
            <a:off x="907493" y="2315312"/>
            <a:ext cx="2981881" cy="1325563"/>
          </a:xfrm>
        </p:spPr>
        <p:txBody>
          <a:bodyPr anchor="ctr"/>
          <a:lstStyle/>
          <a:p>
            <a:r>
              <a:rPr lang="en-US" dirty="0"/>
              <a:t>Desalination and Water Purification Research Program</a:t>
            </a:r>
          </a:p>
        </p:txBody>
      </p:sp>
      <p:sp>
        <p:nvSpPr>
          <p:cNvPr id="14" name="Text Placeholder 13">
            <a:extLst>
              <a:ext uri="{FF2B5EF4-FFF2-40B4-BE49-F238E27FC236}">
                <a16:creationId xmlns:a16="http://schemas.microsoft.com/office/drawing/2014/main" id="{90A96556-2A81-8BD8-7FD4-3850419D69F4}"/>
              </a:ext>
            </a:extLst>
          </p:cNvPr>
          <p:cNvSpPr>
            <a:spLocks noGrp="1"/>
          </p:cNvSpPr>
          <p:nvPr>
            <p:ph type="body" sz="quarter" idx="11"/>
          </p:nvPr>
        </p:nvSpPr>
        <p:spPr>
          <a:xfrm>
            <a:off x="4673047" y="2315312"/>
            <a:ext cx="2981881" cy="1325563"/>
          </a:xfrm>
        </p:spPr>
        <p:txBody>
          <a:bodyPr anchor="ctr"/>
          <a:lstStyle/>
          <a:p>
            <a:r>
              <a:rPr lang="en-US" dirty="0"/>
              <a:t>Water and Energy Efficiency Grant Program</a:t>
            </a:r>
          </a:p>
        </p:txBody>
      </p:sp>
      <p:sp>
        <p:nvSpPr>
          <p:cNvPr id="15" name="Text Placeholder 14">
            <a:extLst>
              <a:ext uri="{FF2B5EF4-FFF2-40B4-BE49-F238E27FC236}">
                <a16:creationId xmlns:a16="http://schemas.microsoft.com/office/drawing/2014/main" id="{034401F7-08A7-0A2C-89FE-95424EBD373C}"/>
              </a:ext>
            </a:extLst>
          </p:cNvPr>
          <p:cNvSpPr>
            <a:spLocks noGrp="1"/>
          </p:cNvSpPr>
          <p:nvPr>
            <p:ph type="body" sz="quarter" idx="12"/>
          </p:nvPr>
        </p:nvSpPr>
        <p:spPr>
          <a:xfrm>
            <a:off x="8621447" y="2315312"/>
            <a:ext cx="2981881" cy="1325563"/>
          </a:xfrm>
        </p:spPr>
        <p:txBody>
          <a:bodyPr anchor="ctr"/>
          <a:lstStyle/>
          <a:p>
            <a:r>
              <a:rPr lang="en-US" dirty="0"/>
              <a:t>Drought Contingency Program</a:t>
            </a:r>
          </a:p>
        </p:txBody>
      </p:sp>
      <p:sp>
        <p:nvSpPr>
          <p:cNvPr id="17" name="Text Placeholder 16">
            <a:extLst>
              <a:ext uri="{FF2B5EF4-FFF2-40B4-BE49-F238E27FC236}">
                <a16:creationId xmlns:a16="http://schemas.microsoft.com/office/drawing/2014/main" id="{6E5ED5BB-4458-4936-21C5-C1DC864A448F}"/>
              </a:ext>
            </a:extLst>
          </p:cNvPr>
          <p:cNvSpPr>
            <a:spLocks noGrp="1"/>
          </p:cNvSpPr>
          <p:nvPr>
            <p:ph type="body" sz="quarter" idx="14"/>
          </p:nvPr>
        </p:nvSpPr>
        <p:spPr>
          <a:xfrm>
            <a:off x="4673047" y="4601312"/>
            <a:ext cx="2981881" cy="1325563"/>
          </a:xfrm>
        </p:spPr>
        <p:txBody>
          <a:bodyPr anchor="ctr"/>
          <a:lstStyle/>
          <a:p>
            <a:r>
              <a:rPr lang="en-US" dirty="0"/>
              <a:t>Desalination Construction</a:t>
            </a:r>
          </a:p>
        </p:txBody>
      </p:sp>
      <p:sp>
        <p:nvSpPr>
          <p:cNvPr id="18" name="Text Placeholder 17">
            <a:extLst>
              <a:ext uri="{FF2B5EF4-FFF2-40B4-BE49-F238E27FC236}">
                <a16:creationId xmlns:a16="http://schemas.microsoft.com/office/drawing/2014/main" id="{07EF43F8-97E4-C427-F6C6-006CDF440AE6}"/>
              </a:ext>
            </a:extLst>
          </p:cNvPr>
          <p:cNvSpPr>
            <a:spLocks noGrp="1"/>
          </p:cNvSpPr>
          <p:nvPr>
            <p:ph type="body" sz="quarter" idx="15"/>
          </p:nvPr>
        </p:nvSpPr>
        <p:spPr>
          <a:xfrm>
            <a:off x="8621447" y="4601312"/>
            <a:ext cx="2981881" cy="1325563"/>
          </a:xfrm>
        </p:spPr>
        <p:txBody>
          <a:bodyPr anchor="ctr"/>
          <a:lstStyle/>
          <a:p>
            <a:r>
              <a:rPr lang="en-US" dirty="0"/>
              <a:t>Water Strategy Programs</a:t>
            </a:r>
          </a:p>
        </p:txBody>
      </p:sp>
      <p:sp>
        <p:nvSpPr>
          <p:cNvPr id="2" name="TextBox 1">
            <a:extLst>
              <a:ext uri="{FF2B5EF4-FFF2-40B4-BE49-F238E27FC236}">
                <a16:creationId xmlns:a16="http://schemas.microsoft.com/office/drawing/2014/main" id="{8AADA089-585F-10CC-75DE-7252823027AF}"/>
              </a:ext>
            </a:extLst>
          </p:cNvPr>
          <p:cNvSpPr txBox="1"/>
          <p:nvPr/>
        </p:nvSpPr>
        <p:spPr>
          <a:xfrm>
            <a:off x="12701319" y="5264093"/>
            <a:ext cx="2878411" cy="1477328"/>
          </a:xfrm>
          <a:prstGeom prst="rect">
            <a:avLst/>
          </a:prstGeom>
          <a:solidFill>
            <a:srgbClr val="FFC000"/>
          </a:solidFill>
        </p:spPr>
        <p:txBody>
          <a:bodyPr wrap="square" rtlCol="0">
            <a:spAutoFit/>
          </a:bodyPr>
          <a:lstStyle/>
          <a:p>
            <a:r>
              <a:rPr lang="en-US">
                <a:solidFill>
                  <a:srgbClr val="C00000"/>
                </a:solidFill>
              </a:rPr>
              <a:t>Yuliana, please be sure to talk through ALL of the funding programs, and then mention #2 AND #4 specifically. </a:t>
            </a:r>
          </a:p>
        </p:txBody>
      </p:sp>
      <p:sp>
        <p:nvSpPr>
          <p:cNvPr id="16" name="Text Placeholder 15">
            <a:extLst>
              <a:ext uri="{FF2B5EF4-FFF2-40B4-BE49-F238E27FC236}">
                <a16:creationId xmlns:a16="http://schemas.microsoft.com/office/drawing/2014/main" id="{D9B67169-FFC2-0791-3A7F-8C7EC85E57D3}"/>
              </a:ext>
            </a:extLst>
          </p:cNvPr>
          <p:cNvSpPr>
            <a:spLocks noGrp="1"/>
          </p:cNvSpPr>
          <p:nvPr>
            <p:ph type="body" sz="quarter" idx="13"/>
          </p:nvPr>
        </p:nvSpPr>
        <p:spPr>
          <a:xfrm>
            <a:off x="907493" y="4601312"/>
            <a:ext cx="2981881" cy="1325563"/>
          </a:xfrm>
        </p:spPr>
        <p:txBody>
          <a:bodyPr anchor="ctr"/>
          <a:lstStyle/>
          <a:p>
            <a:r>
              <a:rPr lang="en-US" dirty="0"/>
              <a:t>Title XVI Water Recycling</a:t>
            </a:r>
          </a:p>
        </p:txBody>
      </p:sp>
      <p:sp>
        <p:nvSpPr>
          <p:cNvPr id="3" name="Oval 2">
            <a:extLst>
              <a:ext uri="{FF2B5EF4-FFF2-40B4-BE49-F238E27FC236}">
                <a16:creationId xmlns:a16="http://schemas.microsoft.com/office/drawing/2014/main" id="{C982504E-DFF8-5DC6-E526-1A755B721945}"/>
              </a:ext>
            </a:extLst>
          </p:cNvPr>
          <p:cNvSpPr/>
          <p:nvPr/>
        </p:nvSpPr>
        <p:spPr>
          <a:xfrm>
            <a:off x="431053"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12E2BE-9A8B-23EB-931D-D4E76C2FC315}"/>
              </a:ext>
            </a:extLst>
          </p:cNvPr>
          <p:cNvSpPr txBox="1">
            <a:spLocks/>
          </p:cNvSpPr>
          <p:nvPr/>
        </p:nvSpPr>
        <p:spPr>
          <a:xfrm>
            <a:off x="613899"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4</a:t>
            </a:r>
          </a:p>
        </p:txBody>
      </p:sp>
    </p:spTree>
    <p:extLst>
      <p:ext uri="{BB962C8B-B14F-4D97-AF65-F5344CB8AC3E}">
        <p14:creationId xmlns:p14="http://schemas.microsoft.com/office/powerpoint/2010/main" val="3886756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A06B89D-4ACC-25C4-1D73-F3F55B464CE5}"/>
              </a:ext>
            </a:extLst>
          </p:cNvPr>
          <p:cNvSpPr>
            <a:spLocks noGrp="1"/>
          </p:cNvSpPr>
          <p:nvPr>
            <p:ph type="title"/>
          </p:nvPr>
        </p:nvSpPr>
        <p:spPr/>
        <p:txBody>
          <a:bodyPr/>
          <a:lstStyle/>
          <a:p>
            <a:r>
              <a:rPr lang="en-US" dirty="0"/>
              <a:t>Pipeline of funding across Bureau of Reclamation programs</a:t>
            </a:r>
          </a:p>
        </p:txBody>
      </p:sp>
      <p:sp>
        <p:nvSpPr>
          <p:cNvPr id="10" name="Text Placeholder 9">
            <a:extLst>
              <a:ext uri="{FF2B5EF4-FFF2-40B4-BE49-F238E27FC236}">
                <a16:creationId xmlns:a16="http://schemas.microsoft.com/office/drawing/2014/main" id="{A7CB5F5A-57C3-4950-E35A-8C35DA561488}"/>
              </a:ext>
            </a:extLst>
          </p:cNvPr>
          <p:cNvSpPr>
            <a:spLocks noGrp="1"/>
          </p:cNvSpPr>
          <p:nvPr>
            <p:ph type="body" sz="quarter" idx="12"/>
          </p:nvPr>
        </p:nvSpPr>
        <p:spPr/>
        <p:txBody>
          <a:bodyPr/>
          <a:lstStyle/>
          <a:p>
            <a:r>
              <a:rPr lang="en-US" dirty="0"/>
              <a:t>Research</a:t>
            </a:r>
          </a:p>
        </p:txBody>
      </p:sp>
      <p:sp>
        <p:nvSpPr>
          <p:cNvPr id="11" name="Text Placeholder 10">
            <a:extLst>
              <a:ext uri="{FF2B5EF4-FFF2-40B4-BE49-F238E27FC236}">
                <a16:creationId xmlns:a16="http://schemas.microsoft.com/office/drawing/2014/main" id="{ED322471-B218-7FE0-1FE8-65FEB9879AC9}"/>
              </a:ext>
            </a:extLst>
          </p:cNvPr>
          <p:cNvSpPr>
            <a:spLocks noGrp="1"/>
          </p:cNvSpPr>
          <p:nvPr>
            <p:ph type="body" sz="quarter" idx="13"/>
          </p:nvPr>
        </p:nvSpPr>
        <p:spPr/>
        <p:txBody>
          <a:bodyPr/>
          <a:lstStyle/>
          <a:p>
            <a:r>
              <a:rPr lang="en-US" dirty="0"/>
              <a:t>Planning</a:t>
            </a:r>
          </a:p>
        </p:txBody>
      </p:sp>
      <p:sp>
        <p:nvSpPr>
          <p:cNvPr id="12" name="Text Placeholder 11">
            <a:extLst>
              <a:ext uri="{FF2B5EF4-FFF2-40B4-BE49-F238E27FC236}">
                <a16:creationId xmlns:a16="http://schemas.microsoft.com/office/drawing/2014/main" id="{50C7DBCE-7257-3EAC-7D63-6AB1224E357E}"/>
              </a:ext>
            </a:extLst>
          </p:cNvPr>
          <p:cNvSpPr>
            <a:spLocks noGrp="1"/>
          </p:cNvSpPr>
          <p:nvPr>
            <p:ph type="body" sz="quarter" idx="14"/>
          </p:nvPr>
        </p:nvSpPr>
        <p:spPr/>
        <p:txBody>
          <a:bodyPr/>
          <a:lstStyle/>
          <a:p>
            <a:r>
              <a:rPr lang="en-US" dirty="0"/>
              <a:t>Design</a:t>
            </a:r>
          </a:p>
        </p:txBody>
      </p:sp>
      <p:sp>
        <p:nvSpPr>
          <p:cNvPr id="13" name="Text Placeholder 12">
            <a:extLst>
              <a:ext uri="{FF2B5EF4-FFF2-40B4-BE49-F238E27FC236}">
                <a16:creationId xmlns:a16="http://schemas.microsoft.com/office/drawing/2014/main" id="{663F499B-D6A9-0873-AF54-8E871514B68C}"/>
              </a:ext>
            </a:extLst>
          </p:cNvPr>
          <p:cNvSpPr>
            <a:spLocks noGrp="1"/>
          </p:cNvSpPr>
          <p:nvPr>
            <p:ph type="body" sz="quarter" idx="15"/>
          </p:nvPr>
        </p:nvSpPr>
        <p:spPr/>
        <p:txBody>
          <a:bodyPr/>
          <a:lstStyle/>
          <a:p>
            <a:r>
              <a:rPr lang="en-US" dirty="0"/>
              <a:t>Construction</a:t>
            </a:r>
          </a:p>
        </p:txBody>
      </p:sp>
    </p:spTree>
    <p:extLst>
      <p:ext uri="{BB962C8B-B14F-4D97-AF65-F5344CB8AC3E}">
        <p14:creationId xmlns:p14="http://schemas.microsoft.com/office/powerpoint/2010/main" val="40576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65A4ED-EBA1-2626-638E-970AAC8C81E0}"/>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C425E190-9625-4DE6-A5A6-CED004A5C669}"/>
              </a:ext>
            </a:extLst>
          </p:cNvPr>
          <p:cNvSpPr>
            <a:spLocks noGrp="1"/>
          </p:cNvSpPr>
          <p:nvPr>
            <p:ph type="title"/>
          </p:nvPr>
        </p:nvSpPr>
        <p:spPr/>
        <p:txBody>
          <a:bodyPr/>
          <a:lstStyle/>
          <a:p>
            <a:r>
              <a:rPr lang="en-US" dirty="0"/>
              <a:t>Funding in Texas is just as diverse as the water supplies of the state</a:t>
            </a:r>
          </a:p>
        </p:txBody>
      </p:sp>
      <p:sp>
        <p:nvSpPr>
          <p:cNvPr id="4" name="Text Placeholder 3">
            <a:extLst>
              <a:ext uri="{FF2B5EF4-FFF2-40B4-BE49-F238E27FC236}">
                <a16:creationId xmlns:a16="http://schemas.microsoft.com/office/drawing/2014/main" id="{B42464F6-C2A5-407A-54DE-468A74079A5B}"/>
              </a:ext>
            </a:extLst>
          </p:cNvPr>
          <p:cNvSpPr>
            <a:spLocks noGrp="1"/>
          </p:cNvSpPr>
          <p:nvPr>
            <p:ph type="body" sz="quarter" idx="11"/>
          </p:nvPr>
        </p:nvSpPr>
        <p:spPr/>
        <p:txBody>
          <a:bodyPr/>
          <a:lstStyle/>
          <a:p>
            <a:r>
              <a:rPr lang="en-US" dirty="0"/>
              <a:t>Water in Texas</a:t>
            </a:r>
          </a:p>
        </p:txBody>
      </p:sp>
      <p:sp>
        <p:nvSpPr>
          <p:cNvPr id="5" name="Picture Placeholder 4">
            <a:extLst>
              <a:ext uri="{FF2B5EF4-FFF2-40B4-BE49-F238E27FC236}">
                <a16:creationId xmlns:a16="http://schemas.microsoft.com/office/drawing/2014/main" id="{1F00EBA4-6B64-6FA0-3427-20F064C8CCEC}"/>
              </a:ext>
            </a:extLst>
          </p:cNvPr>
          <p:cNvSpPr>
            <a:spLocks noGrp="1"/>
          </p:cNvSpPr>
          <p:nvPr>
            <p:ph type="pic" sz="quarter" idx="12"/>
          </p:nvPr>
        </p:nvSpPr>
        <p:spPr/>
        <p:txBody>
          <a:bodyPr/>
          <a:lstStyle/>
          <a:p>
            <a:endParaRPr lang="en-US"/>
          </a:p>
        </p:txBody>
      </p:sp>
      <p:sp>
        <p:nvSpPr>
          <p:cNvPr id="6" name="Text Placeholder 5">
            <a:extLst>
              <a:ext uri="{FF2B5EF4-FFF2-40B4-BE49-F238E27FC236}">
                <a16:creationId xmlns:a16="http://schemas.microsoft.com/office/drawing/2014/main" id="{6EB32611-FA35-DF1A-9A4D-4CECE150D18F}"/>
              </a:ext>
            </a:extLst>
          </p:cNvPr>
          <p:cNvSpPr>
            <a:spLocks noGrp="1"/>
          </p:cNvSpPr>
          <p:nvPr>
            <p:ph type="body" sz="quarter" idx="13"/>
          </p:nvPr>
        </p:nvSpPr>
        <p:spPr/>
        <p:txBody>
          <a:bodyPr/>
          <a:lstStyle/>
          <a:p>
            <a:r>
              <a:rPr lang="en-US" dirty="0"/>
              <a:t>State Funding</a:t>
            </a:r>
          </a:p>
        </p:txBody>
      </p:sp>
      <p:sp>
        <p:nvSpPr>
          <p:cNvPr id="7" name="Picture Placeholder 6">
            <a:extLst>
              <a:ext uri="{FF2B5EF4-FFF2-40B4-BE49-F238E27FC236}">
                <a16:creationId xmlns:a16="http://schemas.microsoft.com/office/drawing/2014/main" id="{849FA576-C64A-3594-62E5-D19754B25A2C}"/>
              </a:ext>
            </a:extLst>
          </p:cNvPr>
          <p:cNvSpPr>
            <a:spLocks noGrp="1"/>
          </p:cNvSpPr>
          <p:nvPr>
            <p:ph type="pic" sz="quarter" idx="14"/>
          </p:nvPr>
        </p:nvSpPr>
        <p:spPr/>
        <p:txBody>
          <a:bodyPr/>
          <a:lstStyle/>
          <a:p>
            <a:endParaRPr lang="en-US"/>
          </a:p>
        </p:txBody>
      </p:sp>
      <p:sp>
        <p:nvSpPr>
          <p:cNvPr id="8" name="Text Placeholder 7">
            <a:extLst>
              <a:ext uri="{FF2B5EF4-FFF2-40B4-BE49-F238E27FC236}">
                <a16:creationId xmlns:a16="http://schemas.microsoft.com/office/drawing/2014/main" id="{7B8D9CCC-4264-6B4E-5659-58FD2228F3EC}"/>
              </a:ext>
            </a:extLst>
          </p:cNvPr>
          <p:cNvSpPr>
            <a:spLocks noGrp="1"/>
          </p:cNvSpPr>
          <p:nvPr>
            <p:ph type="body" sz="quarter" idx="15"/>
          </p:nvPr>
        </p:nvSpPr>
        <p:spPr/>
        <p:txBody>
          <a:bodyPr/>
          <a:lstStyle/>
          <a:p>
            <a:r>
              <a:rPr lang="en-US" dirty="0"/>
              <a:t>Federal Funding</a:t>
            </a:r>
          </a:p>
        </p:txBody>
      </p:sp>
      <p:sp>
        <p:nvSpPr>
          <p:cNvPr id="9" name="Picture Placeholder 8">
            <a:extLst>
              <a:ext uri="{FF2B5EF4-FFF2-40B4-BE49-F238E27FC236}">
                <a16:creationId xmlns:a16="http://schemas.microsoft.com/office/drawing/2014/main" id="{CE9A5388-98A3-1D9D-064A-A0B9BFF4F810}"/>
              </a:ext>
            </a:extLst>
          </p:cNvPr>
          <p:cNvSpPr>
            <a:spLocks noGrp="1"/>
          </p:cNvSpPr>
          <p:nvPr>
            <p:ph type="pic" sz="quarter" idx="16"/>
          </p:nvPr>
        </p:nvSpPr>
        <p:spPr/>
        <p:txBody>
          <a:bodyPr/>
          <a:lstStyle/>
          <a:p>
            <a:endParaRPr lang="en-US"/>
          </a:p>
        </p:txBody>
      </p:sp>
      <p:sp>
        <p:nvSpPr>
          <p:cNvPr id="10" name="Text Placeholder 9">
            <a:extLst>
              <a:ext uri="{FF2B5EF4-FFF2-40B4-BE49-F238E27FC236}">
                <a16:creationId xmlns:a16="http://schemas.microsoft.com/office/drawing/2014/main" id="{101A6B24-2ECE-1474-7FCC-6546E93EA5EF}"/>
              </a:ext>
            </a:extLst>
          </p:cNvPr>
          <p:cNvSpPr>
            <a:spLocks noGrp="1"/>
          </p:cNvSpPr>
          <p:nvPr>
            <p:ph type="body" sz="quarter" idx="17"/>
          </p:nvPr>
        </p:nvSpPr>
        <p:spPr/>
        <p:txBody>
          <a:bodyPr/>
          <a:lstStyle/>
          <a:p>
            <a:r>
              <a:rPr lang="en-US" dirty="0"/>
              <a:t>Strategic Funding</a:t>
            </a:r>
          </a:p>
        </p:txBody>
      </p:sp>
      <p:sp>
        <p:nvSpPr>
          <p:cNvPr id="11" name="Text Placeholder 10">
            <a:extLst>
              <a:ext uri="{FF2B5EF4-FFF2-40B4-BE49-F238E27FC236}">
                <a16:creationId xmlns:a16="http://schemas.microsoft.com/office/drawing/2014/main" id="{098493A8-DCDD-B67D-40EC-0AF9CE3D6E08}"/>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776737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E88F20A-A51A-76B8-35B9-C2A7C87BC81C}"/>
              </a:ext>
            </a:extLst>
          </p:cNvPr>
          <p:cNvSpPr>
            <a:spLocks noGrp="1"/>
          </p:cNvSpPr>
          <p:nvPr>
            <p:ph type="title"/>
          </p:nvPr>
        </p:nvSpPr>
        <p:spPr/>
        <p:txBody>
          <a:bodyPr/>
          <a:lstStyle/>
          <a:p>
            <a:r>
              <a:rPr lang="en-US" dirty="0"/>
              <a:t>Research Funding</a:t>
            </a:r>
          </a:p>
        </p:txBody>
      </p:sp>
      <p:sp>
        <p:nvSpPr>
          <p:cNvPr id="13" name="Text Placeholder 12">
            <a:extLst>
              <a:ext uri="{FF2B5EF4-FFF2-40B4-BE49-F238E27FC236}">
                <a16:creationId xmlns:a16="http://schemas.microsoft.com/office/drawing/2014/main" id="{4B7C4E82-1362-0051-8A0A-84A221C618DC}"/>
              </a:ext>
            </a:extLst>
          </p:cNvPr>
          <p:cNvSpPr>
            <a:spLocks noGrp="1"/>
          </p:cNvSpPr>
          <p:nvPr>
            <p:ph type="body" sz="quarter" idx="10"/>
          </p:nvPr>
        </p:nvSpPr>
        <p:spPr>
          <a:xfrm>
            <a:off x="907493" y="2315312"/>
            <a:ext cx="2981881" cy="1325563"/>
          </a:xfrm>
        </p:spPr>
        <p:txBody>
          <a:bodyPr anchor="ctr"/>
          <a:lstStyle/>
          <a:p>
            <a:r>
              <a:rPr lang="en-US" dirty="0"/>
              <a:t>Desalination and Water Purification Research Program</a:t>
            </a:r>
          </a:p>
        </p:txBody>
      </p:sp>
      <p:sp>
        <p:nvSpPr>
          <p:cNvPr id="14" name="Text Placeholder 13">
            <a:extLst>
              <a:ext uri="{FF2B5EF4-FFF2-40B4-BE49-F238E27FC236}">
                <a16:creationId xmlns:a16="http://schemas.microsoft.com/office/drawing/2014/main" id="{90A96556-2A81-8BD8-7FD4-3850419D69F4}"/>
              </a:ext>
            </a:extLst>
          </p:cNvPr>
          <p:cNvSpPr>
            <a:spLocks noGrp="1"/>
          </p:cNvSpPr>
          <p:nvPr>
            <p:ph type="body" sz="quarter" idx="11"/>
          </p:nvPr>
        </p:nvSpPr>
        <p:spPr>
          <a:xfrm>
            <a:off x="4673047" y="2315312"/>
            <a:ext cx="2981881" cy="1325563"/>
          </a:xfrm>
        </p:spPr>
        <p:txBody>
          <a:bodyPr anchor="ctr"/>
          <a:lstStyle/>
          <a:p>
            <a:r>
              <a:rPr lang="en-US" dirty="0"/>
              <a:t>Water and Energy Efficiency Grant Program</a:t>
            </a:r>
          </a:p>
        </p:txBody>
      </p:sp>
      <p:sp>
        <p:nvSpPr>
          <p:cNvPr id="15" name="Text Placeholder 14">
            <a:extLst>
              <a:ext uri="{FF2B5EF4-FFF2-40B4-BE49-F238E27FC236}">
                <a16:creationId xmlns:a16="http://schemas.microsoft.com/office/drawing/2014/main" id="{034401F7-08A7-0A2C-89FE-95424EBD373C}"/>
              </a:ext>
            </a:extLst>
          </p:cNvPr>
          <p:cNvSpPr>
            <a:spLocks noGrp="1"/>
          </p:cNvSpPr>
          <p:nvPr>
            <p:ph type="body" sz="quarter" idx="12"/>
          </p:nvPr>
        </p:nvSpPr>
        <p:spPr>
          <a:xfrm>
            <a:off x="8621447" y="2315312"/>
            <a:ext cx="2981881" cy="1325563"/>
          </a:xfrm>
        </p:spPr>
        <p:txBody>
          <a:bodyPr anchor="ctr"/>
          <a:lstStyle/>
          <a:p>
            <a:r>
              <a:rPr lang="en-US" dirty="0"/>
              <a:t>Drought Contingency Program</a:t>
            </a:r>
          </a:p>
        </p:txBody>
      </p:sp>
      <p:sp>
        <p:nvSpPr>
          <p:cNvPr id="17" name="Text Placeholder 16">
            <a:extLst>
              <a:ext uri="{FF2B5EF4-FFF2-40B4-BE49-F238E27FC236}">
                <a16:creationId xmlns:a16="http://schemas.microsoft.com/office/drawing/2014/main" id="{6E5ED5BB-4458-4936-21C5-C1DC864A448F}"/>
              </a:ext>
            </a:extLst>
          </p:cNvPr>
          <p:cNvSpPr>
            <a:spLocks noGrp="1"/>
          </p:cNvSpPr>
          <p:nvPr>
            <p:ph type="body" sz="quarter" idx="14"/>
          </p:nvPr>
        </p:nvSpPr>
        <p:spPr>
          <a:xfrm>
            <a:off x="4673047" y="4601312"/>
            <a:ext cx="2981881" cy="1325563"/>
          </a:xfrm>
        </p:spPr>
        <p:txBody>
          <a:bodyPr anchor="ctr"/>
          <a:lstStyle/>
          <a:p>
            <a:r>
              <a:rPr lang="en-US" dirty="0"/>
              <a:t>Desalination Construction</a:t>
            </a:r>
          </a:p>
        </p:txBody>
      </p:sp>
      <p:sp>
        <p:nvSpPr>
          <p:cNvPr id="18" name="Text Placeholder 17">
            <a:extLst>
              <a:ext uri="{FF2B5EF4-FFF2-40B4-BE49-F238E27FC236}">
                <a16:creationId xmlns:a16="http://schemas.microsoft.com/office/drawing/2014/main" id="{07EF43F8-97E4-C427-F6C6-006CDF440AE6}"/>
              </a:ext>
            </a:extLst>
          </p:cNvPr>
          <p:cNvSpPr>
            <a:spLocks noGrp="1"/>
          </p:cNvSpPr>
          <p:nvPr>
            <p:ph type="body" sz="quarter" idx="15"/>
          </p:nvPr>
        </p:nvSpPr>
        <p:spPr>
          <a:xfrm>
            <a:off x="8621447" y="4601312"/>
            <a:ext cx="2981881" cy="1325563"/>
          </a:xfrm>
        </p:spPr>
        <p:txBody>
          <a:bodyPr anchor="ctr"/>
          <a:lstStyle/>
          <a:p>
            <a:r>
              <a:rPr lang="en-US" dirty="0"/>
              <a:t>Water Strategy Programs</a:t>
            </a:r>
          </a:p>
        </p:txBody>
      </p:sp>
      <p:sp>
        <p:nvSpPr>
          <p:cNvPr id="2" name="TextBox 1">
            <a:extLst>
              <a:ext uri="{FF2B5EF4-FFF2-40B4-BE49-F238E27FC236}">
                <a16:creationId xmlns:a16="http://schemas.microsoft.com/office/drawing/2014/main" id="{8AADA089-585F-10CC-75DE-7252823027AF}"/>
              </a:ext>
            </a:extLst>
          </p:cNvPr>
          <p:cNvSpPr txBox="1"/>
          <p:nvPr/>
        </p:nvSpPr>
        <p:spPr>
          <a:xfrm>
            <a:off x="12701319" y="5264093"/>
            <a:ext cx="2878411" cy="1477328"/>
          </a:xfrm>
          <a:prstGeom prst="rect">
            <a:avLst/>
          </a:prstGeom>
          <a:solidFill>
            <a:srgbClr val="FFC000"/>
          </a:solidFill>
        </p:spPr>
        <p:txBody>
          <a:bodyPr wrap="square" rtlCol="0">
            <a:spAutoFit/>
          </a:bodyPr>
          <a:lstStyle/>
          <a:p>
            <a:r>
              <a:rPr lang="en-US">
                <a:solidFill>
                  <a:srgbClr val="C00000"/>
                </a:solidFill>
              </a:rPr>
              <a:t>Yuliana, please be sure to talk through ALL of the funding programs, and then mention #2 AND #4 specifically. </a:t>
            </a:r>
          </a:p>
        </p:txBody>
      </p:sp>
      <p:sp>
        <p:nvSpPr>
          <p:cNvPr id="16" name="Text Placeholder 15">
            <a:extLst>
              <a:ext uri="{FF2B5EF4-FFF2-40B4-BE49-F238E27FC236}">
                <a16:creationId xmlns:a16="http://schemas.microsoft.com/office/drawing/2014/main" id="{D9B67169-FFC2-0791-3A7F-8C7EC85E57D3}"/>
              </a:ext>
            </a:extLst>
          </p:cNvPr>
          <p:cNvSpPr>
            <a:spLocks noGrp="1"/>
          </p:cNvSpPr>
          <p:nvPr>
            <p:ph type="body" sz="quarter" idx="13"/>
          </p:nvPr>
        </p:nvSpPr>
        <p:spPr>
          <a:xfrm>
            <a:off x="907493" y="4601312"/>
            <a:ext cx="2981881" cy="1325563"/>
          </a:xfrm>
        </p:spPr>
        <p:txBody>
          <a:bodyPr anchor="ctr"/>
          <a:lstStyle/>
          <a:p>
            <a:r>
              <a:rPr lang="en-US" dirty="0"/>
              <a:t>Title XVI Water Recycling</a:t>
            </a:r>
          </a:p>
        </p:txBody>
      </p:sp>
      <p:sp>
        <p:nvSpPr>
          <p:cNvPr id="3" name="Oval 2">
            <a:extLst>
              <a:ext uri="{FF2B5EF4-FFF2-40B4-BE49-F238E27FC236}">
                <a16:creationId xmlns:a16="http://schemas.microsoft.com/office/drawing/2014/main" id="{C982504E-DFF8-5DC6-E526-1A755B721945}"/>
              </a:ext>
            </a:extLst>
          </p:cNvPr>
          <p:cNvSpPr/>
          <p:nvPr/>
        </p:nvSpPr>
        <p:spPr>
          <a:xfrm>
            <a:off x="431053"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12E2BE-9A8B-23EB-931D-D4E76C2FC315}"/>
              </a:ext>
            </a:extLst>
          </p:cNvPr>
          <p:cNvSpPr txBox="1">
            <a:spLocks/>
          </p:cNvSpPr>
          <p:nvPr/>
        </p:nvSpPr>
        <p:spPr>
          <a:xfrm>
            <a:off x="613899"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4</a:t>
            </a:r>
          </a:p>
        </p:txBody>
      </p:sp>
      <p:sp>
        <p:nvSpPr>
          <p:cNvPr id="5" name="Rectangle 4">
            <a:extLst>
              <a:ext uri="{FF2B5EF4-FFF2-40B4-BE49-F238E27FC236}">
                <a16:creationId xmlns:a16="http://schemas.microsoft.com/office/drawing/2014/main" id="{8332710F-7594-C880-994B-D7585FCA4450}"/>
              </a:ext>
            </a:extLst>
          </p:cNvPr>
          <p:cNvSpPr/>
          <p:nvPr/>
        </p:nvSpPr>
        <p:spPr>
          <a:xfrm>
            <a:off x="4034480" y="1612557"/>
            <a:ext cx="7612913" cy="4534929"/>
          </a:xfrm>
          <a:prstGeom prst="rect">
            <a:avLst/>
          </a:prstGeom>
          <a:solidFill>
            <a:schemeClr val="bg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0948A9BE-3A27-1FBB-A72B-0F63900EBF93}"/>
              </a:ext>
            </a:extLst>
          </p:cNvPr>
          <p:cNvSpPr/>
          <p:nvPr/>
        </p:nvSpPr>
        <p:spPr>
          <a:xfrm>
            <a:off x="330376" y="4008212"/>
            <a:ext cx="3859412" cy="2306091"/>
          </a:xfrm>
          <a:prstGeom prst="rect">
            <a:avLst/>
          </a:prstGeom>
          <a:solidFill>
            <a:schemeClr val="bg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24998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E88F20A-A51A-76B8-35B9-C2A7C87BC81C}"/>
              </a:ext>
            </a:extLst>
          </p:cNvPr>
          <p:cNvSpPr>
            <a:spLocks noGrp="1"/>
          </p:cNvSpPr>
          <p:nvPr>
            <p:ph type="title"/>
          </p:nvPr>
        </p:nvSpPr>
        <p:spPr/>
        <p:txBody>
          <a:bodyPr/>
          <a:lstStyle/>
          <a:p>
            <a:r>
              <a:rPr lang="en-US" dirty="0"/>
              <a:t>Planning Funding</a:t>
            </a:r>
          </a:p>
        </p:txBody>
      </p:sp>
      <p:sp>
        <p:nvSpPr>
          <p:cNvPr id="13" name="Text Placeholder 12">
            <a:extLst>
              <a:ext uri="{FF2B5EF4-FFF2-40B4-BE49-F238E27FC236}">
                <a16:creationId xmlns:a16="http://schemas.microsoft.com/office/drawing/2014/main" id="{4B7C4E82-1362-0051-8A0A-84A221C618DC}"/>
              </a:ext>
            </a:extLst>
          </p:cNvPr>
          <p:cNvSpPr>
            <a:spLocks noGrp="1"/>
          </p:cNvSpPr>
          <p:nvPr>
            <p:ph type="body" sz="quarter" idx="10"/>
          </p:nvPr>
        </p:nvSpPr>
        <p:spPr>
          <a:xfrm>
            <a:off x="907493" y="2315312"/>
            <a:ext cx="2981881" cy="1325563"/>
          </a:xfrm>
        </p:spPr>
        <p:txBody>
          <a:bodyPr anchor="ctr"/>
          <a:lstStyle/>
          <a:p>
            <a:r>
              <a:rPr lang="en-US" dirty="0"/>
              <a:t>Desalination and Water Purification Research Program</a:t>
            </a:r>
          </a:p>
        </p:txBody>
      </p:sp>
      <p:sp>
        <p:nvSpPr>
          <p:cNvPr id="14" name="Text Placeholder 13">
            <a:extLst>
              <a:ext uri="{FF2B5EF4-FFF2-40B4-BE49-F238E27FC236}">
                <a16:creationId xmlns:a16="http://schemas.microsoft.com/office/drawing/2014/main" id="{90A96556-2A81-8BD8-7FD4-3850419D69F4}"/>
              </a:ext>
            </a:extLst>
          </p:cNvPr>
          <p:cNvSpPr>
            <a:spLocks noGrp="1"/>
          </p:cNvSpPr>
          <p:nvPr>
            <p:ph type="body" sz="quarter" idx="11"/>
          </p:nvPr>
        </p:nvSpPr>
        <p:spPr>
          <a:xfrm>
            <a:off x="4673047" y="2315312"/>
            <a:ext cx="2981881" cy="1325563"/>
          </a:xfrm>
        </p:spPr>
        <p:txBody>
          <a:bodyPr anchor="ctr"/>
          <a:lstStyle/>
          <a:p>
            <a:r>
              <a:rPr lang="en-US" dirty="0"/>
              <a:t>Water and Energy Efficiency Grant Program</a:t>
            </a:r>
          </a:p>
        </p:txBody>
      </p:sp>
      <p:sp>
        <p:nvSpPr>
          <p:cNvPr id="15" name="Text Placeholder 14">
            <a:extLst>
              <a:ext uri="{FF2B5EF4-FFF2-40B4-BE49-F238E27FC236}">
                <a16:creationId xmlns:a16="http://schemas.microsoft.com/office/drawing/2014/main" id="{034401F7-08A7-0A2C-89FE-95424EBD373C}"/>
              </a:ext>
            </a:extLst>
          </p:cNvPr>
          <p:cNvSpPr>
            <a:spLocks noGrp="1"/>
          </p:cNvSpPr>
          <p:nvPr>
            <p:ph type="body" sz="quarter" idx="12"/>
          </p:nvPr>
        </p:nvSpPr>
        <p:spPr>
          <a:xfrm>
            <a:off x="8621447" y="2315312"/>
            <a:ext cx="2981881" cy="1325563"/>
          </a:xfrm>
        </p:spPr>
        <p:txBody>
          <a:bodyPr anchor="ctr"/>
          <a:lstStyle/>
          <a:p>
            <a:r>
              <a:rPr lang="en-US" dirty="0"/>
              <a:t>Drought Contingency Program</a:t>
            </a:r>
          </a:p>
        </p:txBody>
      </p:sp>
      <p:sp>
        <p:nvSpPr>
          <p:cNvPr id="17" name="Text Placeholder 16">
            <a:extLst>
              <a:ext uri="{FF2B5EF4-FFF2-40B4-BE49-F238E27FC236}">
                <a16:creationId xmlns:a16="http://schemas.microsoft.com/office/drawing/2014/main" id="{6E5ED5BB-4458-4936-21C5-C1DC864A448F}"/>
              </a:ext>
            </a:extLst>
          </p:cNvPr>
          <p:cNvSpPr>
            <a:spLocks noGrp="1"/>
          </p:cNvSpPr>
          <p:nvPr>
            <p:ph type="body" sz="quarter" idx="14"/>
          </p:nvPr>
        </p:nvSpPr>
        <p:spPr>
          <a:xfrm>
            <a:off x="4673047" y="4601312"/>
            <a:ext cx="2981881" cy="1325563"/>
          </a:xfrm>
        </p:spPr>
        <p:txBody>
          <a:bodyPr anchor="ctr"/>
          <a:lstStyle/>
          <a:p>
            <a:r>
              <a:rPr lang="en-US" dirty="0"/>
              <a:t>Desalination Construction</a:t>
            </a:r>
          </a:p>
        </p:txBody>
      </p:sp>
      <p:sp>
        <p:nvSpPr>
          <p:cNvPr id="18" name="Text Placeholder 17">
            <a:extLst>
              <a:ext uri="{FF2B5EF4-FFF2-40B4-BE49-F238E27FC236}">
                <a16:creationId xmlns:a16="http://schemas.microsoft.com/office/drawing/2014/main" id="{07EF43F8-97E4-C427-F6C6-006CDF440AE6}"/>
              </a:ext>
            </a:extLst>
          </p:cNvPr>
          <p:cNvSpPr>
            <a:spLocks noGrp="1"/>
          </p:cNvSpPr>
          <p:nvPr>
            <p:ph type="body" sz="quarter" idx="15"/>
          </p:nvPr>
        </p:nvSpPr>
        <p:spPr>
          <a:xfrm>
            <a:off x="8621447" y="4601312"/>
            <a:ext cx="2981881" cy="1325563"/>
          </a:xfrm>
        </p:spPr>
        <p:txBody>
          <a:bodyPr anchor="ctr"/>
          <a:lstStyle/>
          <a:p>
            <a:r>
              <a:rPr lang="en-US" dirty="0"/>
              <a:t>Water Strategy Programs</a:t>
            </a:r>
          </a:p>
        </p:txBody>
      </p:sp>
      <p:sp>
        <p:nvSpPr>
          <p:cNvPr id="2" name="TextBox 1">
            <a:extLst>
              <a:ext uri="{FF2B5EF4-FFF2-40B4-BE49-F238E27FC236}">
                <a16:creationId xmlns:a16="http://schemas.microsoft.com/office/drawing/2014/main" id="{8AADA089-585F-10CC-75DE-7252823027AF}"/>
              </a:ext>
            </a:extLst>
          </p:cNvPr>
          <p:cNvSpPr txBox="1"/>
          <p:nvPr/>
        </p:nvSpPr>
        <p:spPr>
          <a:xfrm>
            <a:off x="12701319" y="5264093"/>
            <a:ext cx="2878411" cy="1477328"/>
          </a:xfrm>
          <a:prstGeom prst="rect">
            <a:avLst/>
          </a:prstGeom>
          <a:solidFill>
            <a:srgbClr val="FFC000"/>
          </a:solidFill>
        </p:spPr>
        <p:txBody>
          <a:bodyPr wrap="square" rtlCol="0">
            <a:spAutoFit/>
          </a:bodyPr>
          <a:lstStyle/>
          <a:p>
            <a:r>
              <a:rPr lang="en-US">
                <a:solidFill>
                  <a:srgbClr val="C00000"/>
                </a:solidFill>
              </a:rPr>
              <a:t>Yuliana, please be sure to talk through ALL of the funding programs, and then mention #2 AND #4 specifically. </a:t>
            </a:r>
          </a:p>
        </p:txBody>
      </p:sp>
      <p:sp>
        <p:nvSpPr>
          <p:cNvPr id="16" name="Text Placeholder 15">
            <a:extLst>
              <a:ext uri="{FF2B5EF4-FFF2-40B4-BE49-F238E27FC236}">
                <a16:creationId xmlns:a16="http://schemas.microsoft.com/office/drawing/2014/main" id="{D9B67169-FFC2-0791-3A7F-8C7EC85E57D3}"/>
              </a:ext>
            </a:extLst>
          </p:cNvPr>
          <p:cNvSpPr>
            <a:spLocks noGrp="1"/>
          </p:cNvSpPr>
          <p:nvPr>
            <p:ph type="body" sz="quarter" idx="13"/>
          </p:nvPr>
        </p:nvSpPr>
        <p:spPr>
          <a:xfrm>
            <a:off x="907493" y="4601312"/>
            <a:ext cx="2981881" cy="1325563"/>
          </a:xfrm>
        </p:spPr>
        <p:txBody>
          <a:bodyPr anchor="ctr"/>
          <a:lstStyle/>
          <a:p>
            <a:r>
              <a:rPr lang="en-US" dirty="0"/>
              <a:t>Title XVI Water Recycling</a:t>
            </a:r>
          </a:p>
        </p:txBody>
      </p:sp>
      <p:sp>
        <p:nvSpPr>
          <p:cNvPr id="3" name="Oval 2">
            <a:extLst>
              <a:ext uri="{FF2B5EF4-FFF2-40B4-BE49-F238E27FC236}">
                <a16:creationId xmlns:a16="http://schemas.microsoft.com/office/drawing/2014/main" id="{C982504E-DFF8-5DC6-E526-1A755B721945}"/>
              </a:ext>
            </a:extLst>
          </p:cNvPr>
          <p:cNvSpPr/>
          <p:nvPr/>
        </p:nvSpPr>
        <p:spPr>
          <a:xfrm>
            <a:off x="431053"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12E2BE-9A8B-23EB-931D-D4E76C2FC315}"/>
              </a:ext>
            </a:extLst>
          </p:cNvPr>
          <p:cNvSpPr txBox="1">
            <a:spLocks/>
          </p:cNvSpPr>
          <p:nvPr/>
        </p:nvSpPr>
        <p:spPr>
          <a:xfrm>
            <a:off x="613899"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4</a:t>
            </a:r>
          </a:p>
        </p:txBody>
      </p:sp>
      <p:sp>
        <p:nvSpPr>
          <p:cNvPr id="5" name="Rectangle 4">
            <a:extLst>
              <a:ext uri="{FF2B5EF4-FFF2-40B4-BE49-F238E27FC236}">
                <a16:creationId xmlns:a16="http://schemas.microsoft.com/office/drawing/2014/main" id="{8332710F-7594-C880-994B-D7585FCA4450}"/>
              </a:ext>
            </a:extLst>
          </p:cNvPr>
          <p:cNvSpPr/>
          <p:nvPr/>
        </p:nvSpPr>
        <p:spPr>
          <a:xfrm>
            <a:off x="4034480" y="1612557"/>
            <a:ext cx="3910915" cy="2431349"/>
          </a:xfrm>
          <a:prstGeom prst="rect">
            <a:avLst/>
          </a:prstGeom>
          <a:solidFill>
            <a:schemeClr val="bg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0948A9BE-3A27-1FBB-A72B-0F63900EBF93}"/>
              </a:ext>
            </a:extLst>
          </p:cNvPr>
          <p:cNvSpPr/>
          <p:nvPr/>
        </p:nvSpPr>
        <p:spPr>
          <a:xfrm>
            <a:off x="431053" y="1825483"/>
            <a:ext cx="3859412" cy="2306091"/>
          </a:xfrm>
          <a:prstGeom prst="rect">
            <a:avLst/>
          </a:prstGeom>
          <a:solidFill>
            <a:schemeClr val="bg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25528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E88F20A-A51A-76B8-35B9-C2A7C87BC81C}"/>
              </a:ext>
            </a:extLst>
          </p:cNvPr>
          <p:cNvSpPr>
            <a:spLocks noGrp="1"/>
          </p:cNvSpPr>
          <p:nvPr>
            <p:ph type="title"/>
          </p:nvPr>
        </p:nvSpPr>
        <p:spPr/>
        <p:txBody>
          <a:bodyPr/>
          <a:lstStyle/>
          <a:p>
            <a:r>
              <a:rPr lang="en-US" dirty="0"/>
              <a:t>Design Funding</a:t>
            </a:r>
          </a:p>
        </p:txBody>
      </p:sp>
      <p:sp>
        <p:nvSpPr>
          <p:cNvPr id="13" name="Text Placeholder 12">
            <a:extLst>
              <a:ext uri="{FF2B5EF4-FFF2-40B4-BE49-F238E27FC236}">
                <a16:creationId xmlns:a16="http://schemas.microsoft.com/office/drawing/2014/main" id="{4B7C4E82-1362-0051-8A0A-84A221C618DC}"/>
              </a:ext>
            </a:extLst>
          </p:cNvPr>
          <p:cNvSpPr>
            <a:spLocks noGrp="1"/>
          </p:cNvSpPr>
          <p:nvPr>
            <p:ph type="body" sz="quarter" idx="10"/>
          </p:nvPr>
        </p:nvSpPr>
        <p:spPr>
          <a:xfrm>
            <a:off x="907493" y="2315312"/>
            <a:ext cx="2981881" cy="1325563"/>
          </a:xfrm>
        </p:spPr>
        <p:txBody>
          <a:bodyPr anchor="ctr"/>
          <a:lstStyle/>
          <a:p>
            <a:r>
              <a:rPr lang="en-US" dirty="0"/>
              <a:t>Desalination and Water Purification Research Program</a:t>
            </a:r>
          </a:p>
        </p:txBody>
      </p:sp>
      <p:sp>
        <p:nvSpPr>
          <p:cNvPr id="14" name="Text Placeholder 13">
            <a:extLst>
              <a:ext uri="{FF2B5EF4-FFF2-40B4-BE49-F238E27FC236}">
                <a16:creationId xmlns:a16="http://schemas.microsoft.com/office/drawing/2014/main" id="{90A96556-2A81-8BD8-7FD4-3850419D69F4}"/>
              </a:ext>
            </a:extLst>
          </p:cNvPr>
          <p:cNvSpPr>
            <a:spLocks noGrp="1"/>
          </p:cNvSpPr>
          <p:nvPr>
            <p:ph type="body" sz="quarter" idx="11"/>
          </p:nvPr>
        </p:nvSpPr>
        <p:spPr>
          <a:xfrm>
            <a:off x="4673047" y="2315312"/>
            <a:ext cx="2981881" cy="1325563"/>
          </a:xfrm>
        </p:spPr>
        <p:txBody>
          <a:bodyPr anchor="ctr"/>
          <a:lstStyle/>
          <a:p>
            <a:r>
              <a:rPr lang="en-US" dirty="0"/>
              <a:t>Water and Energy Efficiency Grant Program</a:t>
            </a:r>
          </a:p>
        </p:txBody>
      </p:sp>
      <p:sp>
        <p:nvSpPr>
          <p:cNvPr id="15" name="Text Placeholder 14">
            <a:extLst>
              <a:ext uri="{FF2B5EF4-FFF2-40B4-BE49-F238E27FC236}">
                <a16:creationId xmlns:a16="http://schemas.microsoft.com/office/drawing/2014/main" id="{034401F7-08A7-0A2C-89FE-95424EBD373C}"/>
              </a:ext>
            </a:extLst>
          </p:cNvPr>
          <p:cNvSpPr>
            <a:spLocks noGrp="1"/>
          </p:cNvSpPr>
          <p:nvPr>
            <p:ph type="body" sz="quarter" idx="12"/>
          </p:nvPr>
        </p:nvSpPr>
        <p:spPr>
          <a:xfrm>
            <a:off x="8621447" y="2315312"/>
            <a:ext cx="2981881" cy="1325563"/>
          </a:xfrm>
        </p:spPr>
        <p:txBody>
          <a:bodyPr anchor="ctr"/>
          <a:lstStyle/>
          <a:p>
            <a:r>
              <a:rPr lang="en-US" dirty="0"/>
              <a:t>Drought Contingency Program</a:t>
            </a:r>
          </a:p>
        </p:txBody>
      </p:sp>
      <p:sp>
        <p:nvSpPr>
          <p:cNvPr id="17" name="Text Placeholder 16">
            <a:extLst>
              <a:ext uri="{FF2B5EF4-FFF2-40B4-BE49-F238E27FC236}">
                <a16:creationId xmlns:a16="http://schemas.microsoft.com/office/drawing/2014/main" id="{6E5ED5BB-4458-4936-21C5-C1DC864A448F}"/>
              </a:ext>
            </a:extLst>
          </p:cNvPr>
          <p:cNvSpPr>
            <a:spLocks noGrp="1"/>
          </p:cNvSpPr>
          <p:nvPr>
            <p:ph type="body" sz="quarter" idx="14"/>
          </p:nvPr>
        </p:nvSpPr>
        <p:spPr>
          <a:xfrm>
            <a:off x="4673047" y="4601312"/>
            <a:ext cx="2981881" cy="1325563"/>
          </a:xfrm>
        </p:spPr>
        <p:txBody>
          <a:bodyPr anchor="ctr"/>
          <a:lstStyle/>
          <a:p>
            <a:r>
              <a:rPr lang="en-US" dirty="0"/>
              <a:t>Desalination Construction</a:t>
            </a:r>
          </a:p>
        </p:txBody>
      </p:sp>
      <p:sp>
        <p:nvSpPr>
          <p:cNvPr id="18" name="Text Placeholder 17">
            <a:extLst>
              <a:ext uri="{FF2B5EF4-FFF2-40B4-BE49-F238E27FC236}">
                <a16:creationId xmlns:a16="http://schemas.microsoft.com/office/drawing/2014/main" id="{07EF43F8-97E4-C427-F6C6-006CDF440AE6}"/>
              </a:ext>
            </a:extLst>
          </p:cNvPr>
          <p:cNvSpPr>
            <a:spLocks noGrp="1"/>
          </p:cNvSpPr>
          <p:nvPr>
            <p:ph type="body" sz="quarter" idx="15"/>
          </p:nvPr>
        </p:nvSpPr>
        <p:spPr>
          <a:xfrm>
            <a:off x="8621447" y="4601312"/>
            <a:ext cx="2981881" cy="1325563"/>
          </a:xfrm>
        </p:spPr>
        <p:txBody>
          <a:bodyPr anchor="ctr"/>
          <a:lstStyle/>
          <a:p>
            <a:r>
              <a:rPr lang="en-US" dirty="0"/>
              <a:t>Water Strategy Programs</a:t>
            </a:r>
          </a:p>
        </p:txBody>
      </p:sp>
      <p:sp>
        <p:nvSpPr>
          <p:cNvPr id="2" name="TextBox 1">
            <a:extLst>
              <a:ext uri="{FF2B5EF4-FFF2-40B4-BE49-F238E27FC236}">
                <a16:creationId xmlns:a16="http://schemas.microsoft.com/office/drawing/2014/main" id="{8AADA089-585F-10CC-75DE-7252823027AF}"/>
              </a:ext>
            </a:extLst>
          </p:cNvPr>
          <p:cNvSpPr txBox="1"/>
          <p:nvPr/>
        </p:nvSpPr>
        <p:spPr>
          <a:xfrm>
            <a:off x="12701319" y="5264093"/>
            <a:ext cx="2878411" cy="1477328"/>
          </a:xfrm>
          <a:prstGeom prst="rect">
            <a:avLst/>
          </a:prstGeom>
          <a:solidFill>
            <a:srgbClr val="FFC000"/>
          </a:solidFill>
        </p:spPr>
        <p:txBody>
          <a:bodyPr wrap="square" rtlCol="0">
            <a:spAutoFit/>
          </a:bodyPr>
          <a:lstStyle/>
          <a:p>
            <a:r>
              <a:rPr lang="en-US">
                <a:solidFill>
                  <a:srgbClr val="C00000"/>
                </a:solidFill>
              </a:rPr>
              <a:t>Yuliana, please be sure to talk through ALL of the funding programs, and then mention #2 AND #4 specifically. </a:t>
            </a:r>
          </a:p>
        </p:txBody>
      </p:sp>
      <p:sp>
        <p:nvSpPr>
          <p:cNvPr id="16" name="Text Placeholder 15">
            <a:extLst>
              <a:ext uri="{FF2B5EF4-FFF2-40B4-BE49-F238E27FC236}">
                <a16:creationId xmlns:a16="http://schemas.microsoft.com/office/drawing/2014/main" id="{D9B67169-FFC2-0791-3A7F-8C7EC85E57D3}"/>
              </a:ext>
            </a:extLst>
          </p:cNvPr>
          <p:cNvSpPr>
            <a:spLocks noGrp="1"/>
          </p:cNvSpPr>
          <p:nvPr>
            <p:ph type="body" sz="quarter" idx="13"/>
          </p:nvPr>
        </p:nvSpPr>
        <p:spPr>
          <a:xfrm>
            <a:off x="907493" y="4601312"/>
            <a:ext cx="2981881" cy="1325563"/>
          </a:xfrm>
        </p:spPr>
        <p:txBody>
          <a:bodyPr anchor="ctr"/>
          <a:lstStyle/>
          <a:p>
            <a:r>
              <a:rPr lang="en-US" dirty="0"/>
              <a:t>Title XVI Water Recycling</a:t>
            </a:r>
          </a:p>
        </p:txBody>
      </p:sp>
      <p:sp>
        <p:nvSpPr>
          <p:cNvPr id="3" name="Oval 2">
            <a:extLst>
              <a:ext uri="{FF2B5EF4-FFF2-40B4-BE49-F238E27FC236}">
                <a16:creationId xmlns:a16="http://schemas.microsoft.com/office/drawing/2014/main" id="{C982504E-DFF8-5DC6-E526-1A755B721945}"/>
              </a:ext>
            </a:extLst>
          </p:cNvPr>
          <p:cNvSpPr/>
          <p:nvPr/>
        </p:nvSpPr>
        <p:spPr>
          <a:xfrm>
            <a:off x="431053"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12E2BE-9A8B-23EB-931D-D4E76C2FC315}"/>
              </a:ext>
            </a:extLst>
          </p:cNvPr>
          <p:cNvSpPr txBox="1">
            <a:spLocks/>
          </p:cNvSpPr>
          <p:nvPr/>
        </p:nvSpPr>
        <p:spPr>
          <a:xfrm>
            <a:off x="613899"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4</a:t>
            </a:r>
          </a:p>
        </p:txBody>
      </p:sp>
      <p:sp>
        <p:nvSpPr>
          <p:cNvPr id="5" name="Rectangle 4">
            <a:extLst>
              <a:ext uri="{FF2B5EF4-FFF2-40B4-BE49-F238E27FC236}">
                <a16:creationId xmlns:a16="http://schemas.microsoft.com/office/drawing/2014/main" id="{8332710F-7594-C880-994B-D7585FCA4450}"/>
              </a:ext>
            </a:extLst>
          </p:cNvPr>
          <p:cNvSpPr/>
          <p:nvPr/>
        </p:nvSpPr>
        <p:spPr>
          <a:xfrm>
            <a:off x="8013356" y="3815964"/>
            <a:ext cx="3910915" cy="2431349"/>
          </a:xfrm>
          <a:prstGeom prst="rect">
            <a:avLst/>
          </a:prstGeom>
          <a:solidFill>
            <a:schemeClr val="bg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0948A9BE-3A27-1FBB-A72B-0F63900EBF93}"/>
              </a:ext>
            </a:extLst>
          </p:cNvPr>
          <p:cNvSpPr/>
          <p:nvPr/>
        </p:nvSpPr>
        <p:spPr>
          <a:xfrm>
            <a:off x="431052" y="1825483"/>
            <a:ext cx="11425255" cy="2127983"/>
          </a:xfrm>
          <a:prstGeom prst="rect">
            <a:avLst/>
          </a:prstGeom>
          <a:solidFill>
            <a:schemeClr val="bg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914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E88F20A-A51A-76B8-35B9-C2A7C87BC81C}"/>
              </a:ext>
            </a:extLst>
          </p:cNvPr>
          <p:cNvSpPr>
            <a:spLocks noGrp="1"/>
          </p:cNvSpPr>
          <p:nvPr>
            <p:ph type="title"/>
          </p:nvPr>
        </p:nvSpPr>
        <p:spPr/>
        <p:txBody>
          <a:bodyPr/>
          <a:lstStyle/>
          <a:p>
            <a:r>
              <a:rPr lang="en-US" dirty="0"/>
              <a:t>Construction Funding</a:t>
            </a:r>
          </a:p>
        </p:txBody>
      </p:sp>
      <p:sp>
        <p:nvSpPr>
          <p:cNvPr id="13" name="Text Placeholder 12">
            <a:extLst>
              <a:ext uri="{FF2B5EF4-FFF2-40B4-BE49-F238E27FC236}">
                <a16:creationId xmlns:a16="http://schemas.microsoft.com/office/drawing/2014/main" id="{4B7C4E82-1362-0051-8A0A-84A221C618DC}"/>
              </a:ext>
            </a:extLst>
          </p:cNvPr>
          <p:cNvSpPr>
            <a:spLocks noGrp="1"/>
          </p:cNvSpPr>
          <p:nvPr>
            <p:ph type="body" sz="quarter" idx="10"/>
          </p:nvPr>
        </p:nvSpPr>
        <p:spPr>
          <a:xfrm>
            <a:off x="907493" y="2315312"/>
            <a:ext cx="2981881" cy="1325563"/>
          </a:xfrm>
        </p:spPr>
        <p:txBody>
          <a:bodyPr anchor="ctr"/>
          <a:lstStyle/>
          <a:p>
            <a:r>
              <a:rPr lang="en-US" dirty="0"/>
              <a:t>Desalination and Water Purification Research Program</a:t>
            </a:r>
          </a:p>
        </p:txBody>
      </p:sp>
      <p:sp>
        <p:nvSpPr>
          <p:cNvPr id="14" name="Text Placeholder 13">
            <a:extLst>
              <a:ext uri="{FF2B5EF4-FFF2-40B4-BE49-F238E27FC236}">
                <a16:creationId xmlns:a16="http://schemas.microsoft.com/office/drawing/2014/main" id="{90A96556-2A81-8BD8-7FD4-3850419D69F4}"/>
              </a:ext>
            </a:extLst>
          </p:cNvPr>
          <p:cNvSpPr>
            <a:spLocks noGrp="1"/>
          </p:cNvSpPr>
          <p:nvPr>
            <p:ph type="body" sz="quarter" idx="11"/>
          </p:nvPr>
        </p:nvSpPr>
        <p:spPr>
          <a:xfrm>
            <a:off x="4673047" y="2315312"/>
            <a:ext cx="2981881" cy="1325563"/>
          </a:xfrm>
        </p:spPr>
        <p:txBody>
          <a:bodyPr anchor="ctr"/>
          <a:lstStyle/>
          <a:p>
            <a:r>
              <a:rPr lang="en-US" dirty="0"/>
              <a:t>Water and Energy Efficiency Grant Program</a:t>
            </a:r>
          </a:p>
        </p:txBody>
      </p:sp>
      <p:sp>
        <p:nvSpPr>
          <p:cNvPr id="15" name="Text Placeholder 14">
            <a:extLst>
              <a:ext uri="{FF2B5EF4-FFF2-40B4-BE49-F238E27FC236}">
                <a16:creationId xmlns:a16="http://schemas.microsoft.com/office/drawing/2014/main" id="{034401F7-08A7-0A2C-89FE-95424EBD373C}"/>
              </a:ext>
            </a:extLst>
          </p:cNvPr>
          <p:cNvSpPr>
            <a:spLocks noGrp="1"/>
          </p:cNvSpPr>
          <p:nvPr>
            <p:ph type="body" sz="quarter" idx="12"/>
          </p:nvPr>
        </p:nvSpPr>
        <p:spPr>
          <a:xfrm>
            <a:off x="8621447" y="2315312"/>
            <a:ext cx="2981881" cy="1325563"/>
          </a:xfrm>
        </p:spPr>
        <p:txBody>
          <a:bodyPr anchor="ctr"/>
          <a:lstStyle/>
          <a:p>
            <a:r>
              <a:rPr lang="en-US" dirty="0"/>
              <a:t>Drought Contingency Program</a:t>
            </a:r>
          </a:p>
        </p:txBody>
      </p:sp>
      <p:sp>
        <p:nvSpPr>
          <p:cNvPr id="17" name="Text Placeholder 16">
            <a:extLst>
              <a:ext uri="{FF2B5EF4-FFF2-40B4-BE49-F238E27FC236}">
                <a16:creationId xmlns:a16="http://schemas.microsoft.com/office/drawing/2014/main" id="{6E5ED5BB-4458-4936-21C5-C1DC864A448F}"/>
              </a:ext>
            </a:extLst>
          </p:cNvPr>
          <p:cNvSpPr>
            <a:spLocks noGrp="1"/>
          </p:cNvSpPr>
          <p:nvPr>
            <p:ph type="body" sz="quarter" idx="14"/>
          </p:nvPr>
        </p:nvSpPr>
        <p:spPr>
          <a:xfrm>
            <a:off x="4673047" y="4601312"/>
            <a:ext cx="2981881" cy="1325563"/>
          </a:xfrm>
        </p:spPr>
        <p:txBody>
          <a:bodyPr anchor="ctr"/>
          <a:lstStyle/>
          <a:p>
            <a:r>
              <a:rPr lang="en-US" dirty="0"/>
              <a:t>Desalination Construction</a:t>
            </a:r>
          </a:p>
        </p:txBody>
      </p:sp>
      <p:sp>
        <p:nvSpPr>
          <p:cNvPr id="18" name="Text Placeholder 17">
            <a:extLst>
              <a:ext uri="{FF2B5EF4-FFF2-40B4-BE49-F238E27FC236}">
                <a16:creationId xmlns:a16="http://schemas.microsoft.com/office/drawing/2014/main" id="{07EF43F8-97E4-C427-F6C6-006CDF440AE6}"/>
              </a:ext>
            </a:extLst>
          </p:cNvPr>
          <p:cNvSpPr>
            <a:spLocks noGrp="1"/>
          </p:cNvSpPr>
          <p:nvPr>
            <p:ph type="body" sz="quarter" idx="15"/>
          </p:nvPr>
        </p:nvSpPr>
        <p:spPr>
          <a:xfrm>
            <a:off x="8621447" y="4601312"/>
            <a:ext cx="2981881" cy="1325563"/>
          </a:xfrm>
        </p:spPr>
        <p:txBody>
          <a:bodyPr anchor="ctr"/>
          <a:lstStyle/>
          <a:p>
            <a:r>
              <a:rPr lang="en-US" dirty="0"/>
              <a:t>Water Strategy Programs</a:t>
            </a:r>
          </a:p>
        </p:txBody>
      </p:sp>
      <p:sp>
        <p:nvSpPr>
          <p:cNvPr id="2" name="TextBox 1">
            <a:extLst>
              <a:ext uri="{FF2B5EF4-FFF2-40B4-BE49-F238E27FC236}">
                <a16:creationId xmlns:a16="http://schemas.microsoft.com/office/drawing/2014/main" id="{8AADA089-585F-10CC-75DE-7252823027AF}"/>
              </a:ext>
            </a:extLst>
          </p:cNvPr>
          <p:cNvSpPr txBox="1"/>
          <p:nvPr/>
        </p:nvSpPr>
        <p:spPr>
          <a:xfrm>
            <a:off x="12701319" y="5264093"/>
            <a:ext cx="2878411" cy="1477328"/>
          </a:xfrm>
          <a:prstGeom prst="rect">
            <a:avLst/>
          </a:prstGeom>
          <a:solidFill>
            <a:srgbClr val="FFC000"/>
          </a:solidFill>
        </p:spPr>
        <p:txBody>
          <a:bodyPr wrap="square" rtlCol="0">
            <a:spAutoFit/>
          </a:bodyPr>
          <a:lstStyle/>
          <a:p>
            <a:r>
              <a:rPr lang="en-US">
                <a:solidFill>
                  <a:srgbClr val="C00000"/>
                </a:solidFill>
              </a:rPr>
              <a:t>Yuliana, please be sure to talk through ALL of the funding programs, and then mention #2 AND #4 specifically. </a:t>
            </a:r>
          </a:p>
        </p:txBody>
      </p:sp>
      <p:sp>
        <p:nvSpPr>
          <p:cNvPr id="16" name="Text Placeholder 15">
            <a:extLst>
              <a:ext uri="{FF2B5EF4-FFF2-40B4-BE49-F238E27FC236}">
                <a16:creationId xmlns:a16="http://schemas.microsoft.com/office/drawing/2014/main" id="{D9B67169-FFC2-0791-3A7F-8C7EC85E57D3}"/>
              </a:ext>
            </a:extLst>
          </p:cNvPr>
          <p:cNvSpPr>
            <a:spLocks noGrp="1"/>
          </p:cNvSpPr>
          <p:nvPr>
            <p:ph type="body" sz="quarter" idx="13"/>
          </p:nvPr>
        </p:nvSpPr>
        <p:spPr>
          <a:xfrm>
            <a:off x="907493" y="4601312"/>
            <a:ext cx="2981881" cy="1325563"/>
          </a:xfrm>
        </p:spPr>
        <p:txBody>
          <a:bodyPr anchor="ctr"/>
          <a:lstStyle/>
          <a:p>
            <a:r>
              <a:rPr lang="en-US" dirty="0"/>
              <a:t>Title XVI Water Recycling</a:t>
            </a:r>
          </a:p>
        </p:txBody>
      </p:sp>
      <p:sp>
        <p:nvSpPr>
          <p:cNvPr id="3" name="Oval 2">
            <a:extLst>
              <a:ext uri="{FF2B5EF4-FFF2-40B4-BE49-F238E27FC236}">
                <a16:creationId xmlns:a16="http://schemas.microsoft.com/office/drawing/2014/main" id="{C982504E-DFF8-5DC6-E526-1A755B721945}"/>
              </a:ext>
            </a:extLst>
          </p:cNvPr>
          <p:cNvSpPr/>
          <p:nvPr/>
        </p:nvSpPr>
        <p:spPr>
          <a:xfrm>
            <a:off x="431053" y="4131574"/>
            <a:ext cx="809625" cy="80962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12E2BE-9A8B-23EB-931D-D4E76C2FC315}"/>
              </a:ext>
            </a:extLst>
          </p:cNvPr>
          <p:cNvSpPr txBox="1">
            <a:spLocks/>
          </p:cNvSpPr>
          <p:nvPr/>
        </p:nvSpPr>
        <p:spPr>
          <a:xfrm>
            <a:off x="613899" y="4043906"/>
            <a:ext cx="393698" cy="987733"/>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800" b="1" kern="1200">
                <a:solidFill>
                  <a:schemeClr val="accent1"/>
                </a:solidFill>
                <a:latin typeface="+mj-lt"/>
                <a:ea typeface="+mj-ea"/>
                <a:cs typeface="+mj-cs"/>
              </a:defRPr>
            </a:lvl1pPr>
          </a:lstStyle>
          <a:p>
            <a:pPr algn="ctr"/>
            <a:r>
              <a:rPr lang="en-US"/>
              <a:t>4</a:t>
            </a:r>
          </a:p>
        </p:txBody>
      </p:sp>
      <p:sp>
        <p:nvSpPr>
          <p:cNvPr id="5" name="Rectangle 4">
            <a:extLst>
              <a:ext uri="{FF2B5EF4-FFF2-40B4-BE49-F238E27FC236}">
                <a16:creationId xmlns:a16="http://schemas.microsoft.com/office/drawing/2014/main" id="{8332710F-7594-C880-994B-D7585FCA4450}"/>
              </a:ext>
            </a:extLst>
          </p:cNvPr>
          <p:cNvSpPr/>
          <p:nvPr/>
        </p:nvSpPr>
        <p:spPr>
          <a:xfrm>
            <a:off x="8013356" y="3815964"/>
            <a:ext cx="3910915" cy="2431349"/>
          </a:xfrm>
          <a:prstGeom prst="rect">
            <a:avLst/>
          </a:prstGeom>
          <a:solidFill>
            <a:schemeClr val="bg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0948A9BE-3A27-1FBB-A72B-0F63900EBF93}"/>
              </a:ext>
            </a:extLst>
          </p:cNvPr>
          <p:cNvSpPr/>
          <p:nvPr/>
        </p:nvSpPr>
        <p:spPr>
          <a:xfrm>
            <a:off x="431052" y="1825483"/>
            <a:ext cx="3671391" cy="2127983"/>
          </a:xfrm>
          <a:prstGeom prst="rect">
            <a:avLst/>
          </a:prstGeom>
          <a:solidFill>
            <a:schemeClr val="bg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4202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A174E-D53A-4103-A535-17BB8197DD90}"/>
              </a:ext>
            </a:extLst>
          </p:cNvPr>
          <p:cNvSpPr>
            <a:spLocks noGrp="1"/>
          </p:cNvSpPr>
          <p:nvPr>
            <p:ph type="title"/>
          </p:nvPr>
        </p:nvSpPr>
        <p:spPr/>
        <p:txBody>
          <a:bodyPr>
            <a:normAutofit fontScale="90000"/>
          </a:bodyPr>
          <a:lstStyle/>
          <a:p>
            <a:r>
              <a:rPr lang="en-US" dirty="0"/>
              <a:t>The Federal application process can typically be completed on average in 12 months and as soon as 9 months in some scenarios</a:t>
            </a:r>
          </a:p>
        </p:txBody>
      </p:sp>
      <p:grpSp>
        <p:nvGrpSpPr>
          <p:cNvPr id="53" name="Group 52">
            <a:extLst>
              <a:ext uri="{FF2B5EF4-FFF2-40B4-BE49-F238E27FC236}">
                <a16:creationId xmlns:a16="http://schemas.microsoft.com/office/drawing/2014/main" id="{D990E72A-31AE-4AF2-921B-66A73B9BFFAF}"/>
              </a:ext>
            </a:extLst>
          </p:cNvPr>
          <p:cNvGrpSpPr/>
          <p:nvPr/>
        </p:nvGrpSpPr>
        <p:grpSpPr>
          <a:xfrm>
            <a:off x="77420" y="2561060"/>
            <a:ext cx="12037157" cy="1539054"/>
            <a:chOff x="30104" y="3754841"/>
            <a:chExt cx="12037157" cy="1539054"/>
          </a:xfrm>
        </p:grpSpPr>
        <p:grpSp>
          <p:nvGrpSpPr>
            <p:cNvPr id="29" name="Group 28">
              <a:extLst>
                <a:ext uri="{FF2B5EF4-FFF2-40B4-BE49-F238E27FC236}">
                  <a16:creationId xmlns:a16="http://schemas.microsoft.com/office/drawing/2014/main" id="{9B57D3BF-8221-447D-A695-ACA3B04A0A3B}"/>
                </a:ext>
              </a:extLst>
            </p:cNvPr>
            <p:cNvGrpSpPr/>
            <p:nvPr/>
          </p:nvGrpSpPr>
          <p:grpSpPr>
            <a:xfrm>
              <a:off x="30104" y="3754842"/>
              <a:ext cx="1900042" cy="899078"/>
              <a:chOff x="265606" y="3934470"/>
              <a:chExt cx="1921415" cy="909192"/>
            </a:xfrm>
          </p:grpSpPr>
          <p:sp>
            <p:nvSpPr>
              <p:cNvPr id="15" name="Rectangle 14">
                <a:extLst>
                  <a:ext uri="{FF2B5EF4-FFF2-40B4-BE49-F238E27FC236}">
                    <a16:creationId xmlns:a16="http://schemas.microsoft.com/office/drawing/2014/main" id="{EDF738CE-83CB-460D-88CA-1285C82944CC}"/>
                  </a:ext>
                </a:extLst>
              </p:cNvPr>
              <p:cNvSpPr/>
              <p:nvPr/>
            </p:nvSpPr>
            <p:spPr>
              <a:xfrm>
                <a:off x="265606" y="3934470"/>
                <a:ext cx="1921415" cy="579081"/>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1. Pre-Application </a:t>
                </a:r>
              </a:p>
            </p:txBody>
          </p:sp>
          <p:sp>
            <p:nvSpPr>
              <p:cNvPr id="16" name="Rectangle 15">
                <a:extLst>
                  <a:ext uri="{FF2B5EF4-FFF2-40B4-BE49-F238E27FC236}">
                    <a16:creationId xmlns:a16="http://schemas.microsoft.com/office/drawing/2014/main" id="{1071B736-0938-4FD7-9721-22ACFF901DA3}"/>
                  </a:ext>
                </a:extLst>
              </p:cNvPr>
              <p:cNvSpPr/>
              <p:nvPr/>
            </p:nvSpPr>
            <p:spPr>
              <a:xfrm>
                <a:off x="265606" y="4510349"/>
                <a:ext cx="1921415" cy="333313"/>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Up to 1 year</a:t>
                </a:r>
              </a:p>
            </p:txBody>
          </p:sp>
        </p:grpSp>
        <p:sp>
          <p:nvSpPr>
            <p:cNvPr id="17" name="Rectangle 16">
              <a:extLst>
                <a:ext uri="{FF2B5EF4-FFF2-40B4-BE49-F238E27FC236}">
                  <a16:creationId xmlns:a16="http://schemas.microsoft.com/office/drawing/2014/main" id="{B1982141-E8D8-487D-A277-D55340B422A7}"/>
                </a:ext>
              </a:extLst>
            </p:cNvPr>
            <p:cNvSpPr/>
            <p:nvPr/>
          </p:nvSpPr>
          <p:spPr>
            <a:xfrm>
              <a:off x="3830185" y="3754842"/>
              <a:ext cx="1900044" cy="572640"/>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3. Application Submittal</a:t>
              </a:r>
            </a:p>
          </p:txBody>
        </p:sp>
        <p:grpSp>
          <p:nvGrpSpPr>
            <p:cNvPr id="25" name="Group 24">
              <a:extLst>
                <a:ext uri="{FF2B5EF4-FFF2-40B4-BE49-F238E27FC236}">
                  <a16:creationId xmlns:a16="http://schemas.microsoft.com/office/drawing/2014/main" id="{03564013-7D7C-4401-89A3-7D7E5F59632F}"/>
                </a:ext>
              </a:extLst>
            </p:cNvPr>
            <p:cNvGrpSpPr/>
            <p:nvPr/>
          </p:nvGrpSpPr>
          <p:grpSpPr>
            <a:xfrm>
              <a:off x="5730224" y="3754842"/>
              <a:ext cx="1546950" cy="902246"/>
              <a:chOff x="7460757" y="3758964"/>
              <a:chExt cx="2201779" cy="1042626"/>
            </a:xfrm>
          </p:grpSpPr>
          <p:sp>
            <p:nvSpPr>
              <p:cNvPr id="19" name="Rectangle 18">
                <a:extLst>
                  <a:ext uri="{FF2B5EF4-FFF2-40B4-BE49-F238E27FC236}">
                    <a16:creationId xmlns:a16="http://schemas.microsoft.com/office/drawing/2014/main" id="{F2A0E25F-96B2-4212-97C0-F5E6D9429427}"/>
                  </a:ext>
                </a:extLst>
              </p:cNvPr>
              <p:cNvSpPr/>
              <p:nvPr/>
            </p:nvSpPr>
            <p:spPr>
              <a:xfrm>
                <a:off x="7460757" y="3758964"/>
                <a:ext cx="2201779" cy="661737"/>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4. Application Evaluation</a:t>
                </a:r>
              </a:p>
            </p:txBody>
          </p:sp>
          <p:sp>
            <p:nvSpPr>
              <p:cNvPr id="20" name="Rectangle 19">
                <a:extLst>
                  <a:ext uri="{FF2B5EF4-FFF2-40B4-BE49-F238E27FC236}">
                    <a16:creationId xmlns:a16="http://schemas.microsoft.com/office/drawing/2014/main" id="{254F123D-F3D3-4DC1-ACF4-9A434CB018C6}"/>
                  </a:ext>
                </a:extLst>
              </p:cNvPr>
              <p:cNvSpPr/>
              <p:nvPr/>
            </p:nvSpPr>
            <p:spPr>
              <a:xfrm>
                <a:off x="7460757" y="4420701"/>
                <a:ext cx="2201779" cy="380889"/>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prstClr val="white"/>
                    </a:solidFill>
                    <a:latin typeface="Arial" panose="020B0604020202020204"/>
                  </a:rPr>
                  <a:t>3</a:t>
                </a: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-6 months</a:t>
                </a:r>
              </a:p>
            </p:txBody>
          </p:sp>
        </p:grpSp>
        <p:sp>
          <p:nvSpPr>
            <p:cNvPr id="23" name="Rectangle 22">
              <a:extLst>
                <a:ext uri="{FF2B5EF4-FFF2-40B4-BE49-F238E27FC236}">
                  <a16:creationId xmlns:a16="http://schemas.microsoft.com/office/drawing/2014/main" id="{91E4A433-1837-4FE6-BA18-669CE1E61D4F}"/>
                </a:ext>
              </a:extLst>
            </p:cNvPr>
            <p:cNvSpPr/>
            <p:nvPr/>
          </p:nvSpPr>
          <p:spPr>
            <a:xfrm>
              <a:off x="1930146" y="3754842"/>
              <a:ext cx="1900042" cy="572638"/>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2. Application Preparation</a:t>
              </a:r>
            </a:p>
          </p:txBody>
        </p:sp>
        <p:grpSp>
          <p:nvGrpSpPr>
            <p:cNvPr id="26" name="Group 25">
              <a:extLst>
                <a:ext uri="{FF2B5EF4-FFF2-40B4-BE49-F238E27FC236}">
                  <a16:creationId xmlns:a16="http://schemas.microsoft.com/office/drawing/2014/main" id="{467E8DF3-6D2F-46C1-9302-DE80CA093DD4}"/>
                </a:ext>
              </a:extLst>
            </p:cNvPr>
            <p:cNvGrpSpPr/>
            <p:nvPr/>
          </p:nvGrpSpPr>
          <p:grpSpPr>
            <a:xfrm>
              <a:off x="7277872" y="3754841"/>
              <a:ext cx="3211390" cy="922252"/>
              <a:chOff x="7460757" y="3758964"/>
              <a:chExt cx="4401626" cy="1065745"/>
            </a:xfrm>
          </p:grpSpPr>
          <p:sp>
            <p:nvSpPr>
              <p:cNvPr id="27" name="Rectangle 26">
                <a:extLst>
                  <a:ext uri="{FF2B5EF4-FFF2-40B4-BE49-F238E27FC236}">
                    <a16:creationId xmlns:a16="http://schemas.microsoft.com/office/drawing/2014/main" id="{3E1412C6-FD74-4B0F-B0DD-837C8D2F840B}"/>
                  </a:ext>
                </a:extLst>
              </p:cNvPr>
              <p:cNvSpPr/>
              <p:nvPr/>
            </p:nvSpPr>
            <p:spPr>
              <a:xfrm>
                <a:off x="7460757" y="3758964"/>
                <a:ext cx="2201779" cy="661737"/>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5. Notice of Selection</a:t>
                </a:r>
              </a:p>
            </p:txBody>
          </p:sp>
          <p:sp>
            <p:nvSpPr>
              <p:cNvPr id="28" name="Rectangle 27">
                <a:extLst>
                  <a:ext uri="{FF2B5EF4-FFF2-40B4-BE49-F238E27FC236}">
                    <a16:creationId xmlns:a16="http://schemas.microsoft.com/office/drawing/2014/main" id="{905B49A5-4A1F-41C6-9C33-EF6481D69551}"/>
                  </a:ext>
                </a:extLst>
              </p:cNvPr>
              <p:cNvSpPr/>
              <p:nvPr/>
            </p:nvSpPr>
            <p:spPr>
              <a:xfrm>
                <a:off x="9661577" y="4417041"/>
                <a:ext cx="2200806" cy="407668"/>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3-6 months</a:t>
                </a:r>
              </a:p>
            </p:txBody>
          </p:sp>
        </p:grpSp>
        <p:sp>
          <p:nvSpPr>
            <p:cNvPr id="34" name="Rectangle 33">
              <a:extLst>
                <a:ext uri="{FF2B5EF4-FFF2-40B4-BE49-F238E27FC236}">
                  <a16:creationId xmlns:a16="http://schemas.microsoft.com/office/drawing/2014/main" id="{341FF8B5-2FF5-42B7-9E1E-673BE0E8006D}"/>
                </a:ext>
              </a:extLst>
            </p:cNvPr>
            <p:cNvSpPr/>
            <p:nvPr/>
          </p:nvSpPr>
          <p:spPr>
            <a:xfrm>
              <a:off x="8884272" y="3754842"/>
              <a:ext cx="1605693" cy="572638"/>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6. Agreement Process</a:t>
              </a:r>
            </a:p>
          </p:txBody>
        </p:sp>
        <p:grpSp>
          <p:nvGrpSpPr>
            <p:cNvPr id="36" name="Group 35">
              <a:extLst>
                <a:ext uri="{FF2B5EF4-FFF2-40B4-BE49-F238E27FC236}">
                  <a16:creationId xmlns:a16="http://schemas.microsoft.com/office/drawing/2014/main" id="{38770E27-0D87-4085-9E11-0F7CC2FDAB28}"/>
                </a:ext>
              </a:extLst>
            </p:cNvPr>
            <p:cNvGrpSpPr/>
            <p:nvPr/>
          </p:nvGrpSpPr>
          <p:grpSpPr>
            <a:xfrm>
              <a:off x="10489969" y="3754843"/>
              <a:ext cx="1577292" cy="867939"/>
              <a:chOff x="7834763" y="3758964"/>
              <a:chExt cx="1827773" cy="1002981"/>
            </a:xfrm>
          </p:grpSpPr>
          <p:sp>
            <p:nvSpPr>
              <p:cNvPr id="37" name="Rectangle 36">
                <a:extLst>
                  <a:ext uri="{FF2B5EF4-FFF2-40B4-BE49-F238E27FC236}">
                    <a16:creationId xmlns:a16="http://schemas.microsoft.com/office/drawing/2014/main" id="{75E1E22C-A634-4AC2-AB8C-DD0C65B9CEA1}"/>
                  </a:ext>
                </a:extLst>
              </p:cNvPr>
              <p:cNvSpPr/>
              <p:nvPr/>
            </p:nvSpPr>
            <p:spPr>
              <a:xfrm>
                <a:off x="7834763" y="3758964"/>
                <a:ext cx="1827771" cy="661737"/>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7. </a:t>
                </a:r>
                <a:r>
                  <a:rPr lang="en-US" sz="1600" dirty="0">
                    <a:solidFill>
                      <a:prstClr val="white"/>
                    </a:solidFill>
                    <a:latin typeface="Arial" panose="020B0604020202020204"/>
                  </a:rPr>
                  <a:t>Start work</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AA5B94F2-3DC0-4776-B7FC-733D6F7AF065}"/>
                  </a:ext>
                </a:extLst>
              </p:cNvPr>
              <p:cNvSpPr/>
              <p:nvPr/>
            </p:nvSpPr>
            <p:spPr>
              <a:xfrm>
                <a:off x="7834763" y="4420701"/>
                <a:ext cx="1827773" cy="341244"/>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prstClr val="white"/>
                    </a:solidFill>
                    <a:latin typeface="Arial" panose="020B0604020202020204"/>
                  </a:rPr>
                  <a:t>Term of Grant</a:t>
                </a:r>
                <a:endPar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cxnSp>
          <p:nvCxnSpPr>
            <p:cNvPr id="40" name="Straight Connector 39">
              <a:extLst>
                <a:ext uri="{FF2B5EF4-FFF2-40B4-BE49-F238E27FC236}">
                  <a16:creationId xmlns:a16="http://schemas.microsoft.com/office/drawing/2014/main" id="{4F0568A0-0F26-45FC-8692-217CB3E6DC42}"/>
                </a:ext>
              </a:extLst>
            </p:cNvPr>
            <p:cNvCxnSpPr/>
            <p:nvPr/>
          </p:nvCxnSpPr>
          <p:spPr>
            <a:xfrm>
              <a:off x="3830185" y="4324315"/>
              <a:ext cx="0" cy="969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08D689-E8D7-4AF6-AB4D-33FE6B68BAF1}"/>
                </a:ext>
              </a:extLst>
            </p:cNvPr>
            <p:cNvCxnSpPr/>
            <p:nvPr/>
          </p:nvCxnSpPr>
          <p:spPr>
            <a:xfrm>
              <a:off x="8884273" y="4324315"/>
              <a:ext cx="0" cy="969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25F548-B5A2-412F-94E8-2C5FCBA62A36}"/>
                </a:ext>
              </a:extLst>
            </p:cNvPr>
            <p:cNvCxnSpPr/>
            <p:nvPr/>
          </p:nvCxnSpPr>
          <p:spPr>
            <a:xfrm>
              <a:off x="3830185" y="4969042"/>
              <a:ext cx="5054088"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B028384-A372-47A4-8385-593860DBD6CA}"/>
                </a:ext>
              </a:extLst>
            </p:cNvPr>
            <p:cNvSpPr txBox="1"/>
            <p:nvPr/>
          </p:nvSpPr>
          <p:spPr>
            <a:xfrm>
              <a:off x="4865313" y="4809210"/>
              <a:ext cx="298383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Average Time = 6 months</a:t>
              </a:r>
            </a:p>
          </p:txBody>
        </p:sp>
      </p:grpSp>
      <p:sp>
        <p:nvSpPr>
          <p:cNvPr id="3" name="Rectangle 2">
            <a:extLst>
              <a:ext uri="{FF2B5EF4-FFF2-40B4-BE49-F238E27FC236}">
                <a16:creationId xmlns:a16="http://schemas.microsoft.com/office/drawing/2014/main" id="{028F50F9-2CCC-4AA5-CF27-B0E7A230FFEF}"/>
              </a:ext>
            </a:extLst>
          </p:cNvPr>
          <p:cNvSpPr/>
          <p:nvPr/>
        </p:nvSpPr>
        <p:spPr>
          <a:xfrm>
            <a:off x="1977108" y="3135332"/>
            <a:ext cx="1900044" cy="329606"/>
          </a:xfrm>
          <a:prstGeom prst="rect">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a:ea typeface="+mn-ea"/>
                <a:cs typeface="+mn-cs"/>
              </a:rPr>
              <a:t>1-2 months</a:t>
            </a:r>
          </a:p>
        </p:txBody>
      </p:sp>
    </p:spTree>
    <p:extLst>
      <p:ext uri="{BB962C8B-B14F-4D97-AF65-F5344CB8AC3E}">
        <p14:creationId xmlns:p14="http://schemas.microsoft.com/office/powerpoint/2010/main" val="4178036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FCB63-2222-CCD0-459B-C65E461FAB43}"/>
            </a:ext>
          </a:extLst>
        </p:cNvPr>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032F82-1993-AE38-0D0E-821B921362C3}"/>
              </a:ext>
            </a:extLst>
          </p:cNvPr>
          <p:cNvSpPr>
            <a:spLocks noGrp="1"/>
          </p:cNvSpPr>
          <p:nvPr>
            <p:ph type="pic" sz="quarter" idx="10"/>
          </p:nvPr>
        </p:nvSpPr>
        <p:spPr/>
        <p:txBody>
          <a:bodyPr/>
          <a:lstStyle/>
          <a:p>
            <a:endParaRPr lang="en-US"/>
          </a:p>
        </p:txBody>
      </p:sp>
      <p:sp>
        <p:nvSpPr>
          <p:cNvPr id="6" name="Text Placeholder 5">
            <a:extLst>
              <a:ext uri="{FF2B5EF4-FFF2-40B4-BE49-F238E27FC236}">
                <a16:creationId xmlns:a16="http://schemas.microsoft.com/office/drawing/2014/main" id="{03B2F1F8-54BF-AB47-339A-C7259A50A83F}"/>
              </a:ext>
            </a:extLst>
          </p:cNvPr>
          <p:cNvSpPr>
            <a:spLocks noGrp="1"/>
          </p:cNvSpPr>
          <p:nvPr>
            <p:ph type="body" sz="quarter" idx="11"/>
          </p:nvPr>
        </p:nvSpPr>
        <p:spPr>
          <a:xfrm>
            <a:off x="6760439" y="365125"/>
            <a:ext cx="5718175" cy="1262062"/>
          </a:xfrm>
        </p:spPr>
        <p:txBody>
          <a:bodyPr/>
          <a:lstStyle/>
          <a:p>
            <a:r>
              <a:rPr lang="en-US" dirty="0"/>
              <a:t>Water in Texas</a:t>
            </a:r>
          </a:p>
        </p:txBody>
      </p:sp>
      <p:sp>
        <p:nvSpPr>
          <p:cNvPr id="7" name="Picture Placeholder 6">
            <a:extLst>
              <a:ext uri="{FF2B5EF4-FFF2-40B4-BE49-F238E27FC236}">
                <a16:creationId xmlns:a16="http://schemas.microsoft.com/office/drawing/2014/main" id="{A8134A45-6AC5-4088-EFAF-2AB6BCA832C2}"/>
              </a:ext>
            </a:extLst>
          </p:cNvPr>
          <p:cNvSpPr>
            <a:spLocks noGrp="1"/>
          </p:cNvSpPr>
          <p:nvPr>
            <p:ph type="pic" sz="quarter" idx="12"/>
          </p:nvPr>
        </p:nvSpPr>
        <p:spPr/>
        <p:txBody>
          <a:bodyPr/>
          <a:lstStyle/>
          <a:p>
            <a:endParaRPr lang="en-US"/>
          </a:p>
        </p:txBody>
      </p:sp>
      <p:sp>
        <p:nvSpPr>
          <p:cNvPr id="8" name="Text Placeholder 7">
            <a:extLst>
              <a:ext uri="{FF2B5EF4-FFF2-40B4-BE49-F238E27FC236}">
                <a16:creationId xmlns:a16="http://schemas.microsoft.com/office/drawing/2014/main" id="{CC0C61EF-DBCF-BC05-5ED4-C1CD262671BA}"/>
              </a:ext>
            </a:extLst>
          </p:cNvPr>
          <p:cNvSpPr>
            <a:spLocks noGrp="1"/>
          </p:cNvSpPr>
          <p:nvPr>
            <p:ph type="body" sz="quarter" idx="13"/>
          </p:nvPr>
        </p:nvSpPr>
        <p:spPr/>
        <p:txBody>
          <a:bodyPr/>
          <a:lstStyle/>
          <a:p>
            <a:r>
              <a:rPr lang="en-US" dirty="0"/>
              <a:t>State Funding</a:t>
            </a:r>
          </a:p>
        </p:txBody>
      </p:sp>
      <p:sp>
        <p:nvSpPr>
          <p:cNvPr id="9" name="Picture Placeholder 8">
            <a:extLst>
              <a:ext uri="{FF2B5EF4-FFF2-40B4-BE49-F238E27FC236}">
                <a16:creationId xmlns:a16="http://schemas.microsoft.com/office/drawing/2014/main" id="{C453D553-F754-B3D6-632B-397FB7C1DDC3}"/>
              </a:ext>
            </a:extLst>
          </p:cNvPr>
          <p:cNvSpPr>
            <a:spLocks noGrp="1"/>
          </p:cNvSpPr>
          <p:nvPr>
            <p:ph type="pic" sz="quarter" idx="14"/>
          </p:nvPr>
        </p:nvSpPr>
        <p:spPr/>
        <p:txBody>
          <a:bodyPr/>
          <a:lstStyle/>
          <a:p>
            <a:endParaRPr lang="en-US"/>
          </a:p>
        </p:txBody>
      </p:sp>
      <p:sp>
        <p:nvSpPr>
          <p:cNvPr id="10" name="Text Placeholder 9">
            <a:extLst>
              <a:ext uri="{FF2B5EF4-FFF2-40B4-BE49-F238E27FC236}">
                <a16:creationId xmlns:a16="http://schemas.microsoft.com/office/drawing/2014/main" id="{1BADAE47-D1BD-EDDA-A498-FCE37C30100D}"/>
              </a:ext>
            </a:extLst>
          </p:cNvPr>
          <p:cNvSpPr>
            <a:spLocks noGrp="1"/>
          </p:cNvSpPr>
          <p:nvPr>
            <p:ph type="body" sz="quarter" idx="15"/>
          </p:nvPr>
        </p:nvSpPr>
        <p:spPr/>
        <p:txBody>
          <a:bodyPr/>
          <a:lstStyle/>
          <a:p>
            <a:r>
              <a:rPr lang="en-US" dirty="0"/>
              <a:t>Federal Funding</a:t>
            </a:r>
          </a:p>
        </p:txBody>
      </p:sp>
      <p:sp>
        <p:nvSpPr>
          <p:cNvPr id="11" name="Picture Placeholder 10">
            <a:extLst>
              <a:ext uri="{FF2B5EF4-FFF2-40B4-BE49-F238E27FC236}">
                <a16:creationId xmlns:a16="http://schemas.microsoft.com/office/drawing/2014/main" id="{E58E0273-AC39-9ADE-A5F2-AA610E4F52C8}"/>
              </a:ext>
            </a:extLst>
          </p:cNvPr>
          <p:cNvSpPr>
            <a:spLocks noGrp="1"/>
          </p:cNvSpPr>
          <p:nvPr>
            <p:ph type="pic" sz="quarter" idx="16"/>
          </p:nvPr>
        </p:nvSpPr>
        <p:spPr/>
        <p:txBody>
          <a:bodyPr/>
          <a:lstStyle/>
          <a:p>
            <a:endParaRPr lang="en-US"/>
          </a:p>
        </p:txBody>
      </p:sp>
      <p:sp>
        <p:nvSpPr>
          <p:cNvPr id="12" name="Text Placeholder 11">
            <a:extLst>
              <a:ext uri="{FF2B5EF4-FFF2-40B4-BE49-F238E27FC236}">
                <a16:creationId xmlns:a16="http://schemas.microsoft.com/office/drawing/2014/main" id="{95E2A3D2-3BBF-0517-C24F-A340B85C4674}"/>
              </a:ext>
            </a:extLst>
          </p:cNvPr>
          <p:cNvSpPr>
            <a:spLocks noGrp="1"/>
          </p:cNvSpPr>
          <p:nvPr>
            <p:ph type="body" sz="quarter" idx="17"/>
          </p:nvPr>
        </p:nvSpPr>
        <p:spPr/>
        <p:txBody>
          <a:bodyPr/>
          <a:lstStyle/>
          <a:p>
            <a:r>
              <a:rPr lang="en-US" dirty="0"/>
              <a:t>Strategic Funding</a:t>
            </a:r>
          </a:p>
        </p:txBody>
      </p:sp>
      <p:sp>
        <p:nvSpPr>
          <p:cNvPr id="13" name="Text Placeholder 12">
            <a:extLst>
              <a:ext uri="{FF2B5EF4-FFF2-40B4-BE49-F238E27FC236}">
                <a16:creationId xmlns:a16="http://schemas.microsoft.com/office/drawing/2014/main" id="{6D3682B4-530D-CD99-FD82-DBCC03120628}"/>
              </a:ext>
            </a:extLst>
          </p:cNvPr>
          <p:cNvSpPr>
            <a:spLocks noGrp="1"/>
          </p:cNvSpPr>
          <p:nvPr>
            <p:ph type="body" sz="quarter" idx="18"/>
          </p:nvPr>
        </p:nvSpPr>
        <p:spPr>
          <a:xfrm>
            <a:off x="5753100" y="113554"/>
            <a:ext cx="6829424" cy="4733364"/>
          </a:xfrm>
        </p:spPr>
        <p:txBody>
          <a:bodyPr/>
          <a:lstStyle/>
          <a:p>
            <a:endParaRPr lang="en-US" dirty="0"/>
          </a:p>
        </p:txBody>
      </p:sp>
      <p:sp>
        <p:nvSpPr>
          <p:cNvPr id="2" name="Rectangle 1">
            <a:extLst>
              <a:ext uri="{FF2B5EF4-FFF2-40B4-BE49-F238E27FC236}">
                <a16:creationId xmlns:a16="http://schemas.microsoft.com/office/drawing/2014/main" id="{4E56043B-911D-26C8-AFB5-42CE99EBB3BB}"/>
              </a:ext>
            </a:extLst>
          </p:cNvPr>
          <p:cNvSpPr/>
          <p:nvPr/>
        </p:nvSpPr>
        <p:spPr>
          <a:xfrm>
            <a:off x="2703757" y="6422746"/>
            <a:ext cx="7138555" cy="1559858"/>
          </a:xfrm>
          <a:prstGeom prst="rect">
            <a:avLst/>
          </a:prstGeom>
          <a:solidFill>
            <a:schemeClr val="accent6">
              <a:alpha val="80000"/>
            </a:schemeClr>
          </a:solidFill>
          <a:ln>
            <a:noFill/>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882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827C9286-742D-BB11-7725-366FAA58FA08}"/>
              </a:ext>
            </a:extLst>
          </p:cNvPr>
          <p:cNvSpPr/>
          <p:nvPr/>
        </p:nvSpPr>
        <p:spPr>
          <a:xfrm>
            <a:off x="0" y="2334301"/>
            <a:ext cx="11569565" cy="2550695"/>
          </a:xfrm>
          <a:custGeom>
            <a:avLst/>
            <a:gdLst>
              <a:gd name="connsiteX0" fmla="*/ 0 w 11569566"/>
              <a:gd name="connsiteY0" fmla="*/ 0 h 2608446"/>
              <a:gd name="connsiteX1" fmla="*/ 9711891 w 11569566"/>
              <a:gd name="connsiteY1" fmla="*/ 0 h 2608446"/>
              <a:gd name="connsiteX2" fmla="*/ 10096901 w 11569566"/>
              <a:gd name="connsiteY2" fmla="*/ 0 h 2608446"/>
              <a:gd name="connsiteX3" fmla="*/ 11569566 w 11569566"/>
              <a:gd name="connsiteY3" fmla="*/ 0 h 2608446"/>
              <a:gd name="connsiteX4" fmla="*/ 11569566 w 11569566"/>
              <a:gd name="connsiteY4" fmla="*/ 1828800 h 2608446"/>
              <a:gd name="connsiteX5" fmla="*/ 490888 w 11569566"/>
              <a:gd name="connsiteY5" fmla="*/ 1828800 h 2608446"/>
              <a:gd name="connsiteX6" fmla="*/ 490888 w 11569566"/>
              <a:gd name="connsiteY6" fmla="*/ 2608446 h 2608446"/>
              <a:gd name="connsiteX7" fmla="*/ 11261558 w 11569566"/>
              <a:gd name="connsiteY7" fmla="*/ 2608446 h 260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9566" h="2608446">
                <a:moveTo>
                  <a:pt x="0" y="0"/>
                </a:moveTo>
                <a:lnTo>
                  <a:pt x="9711891" y="0"/>
                </a:lnTo>
                <a:lnTo>
                  <a:pt x="10096901" y="0"/>
                </a:lnTo>
                <a:lnTo>
                  <a:pt x="11569566" y="0"/>
                </a:lnTo>
                <a:lnTo>
                  <a:pt x="11569566" y="1828800"/>
                </a:lnTo>
                <a:lnTo>
                  <a:pt x="490888" y="1828800"/>
                </a:lnTo>
                <a:lnTo>
                  <a:pt x="490888" y="2608446"/>
                </a:lnTo>
                <a:lnTo>
                  <a:pt x="11261558" y="2608446"/>
                </a:lnTo>
              </a:path>
            </a:pathLst>
          </a:custGeom>
          <a:noFill/>
          <a:ln w="19050">
            <a:solidFill>
              <a:schemeClr val="bg1">
                <a:lumMod val="75000"/>
              </a:schemeClr>
            </a:solidFil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94FF390-E5F9-8941-D191-99181735CBC0}"/>
              </a:ext>
            </a:extLst>
          </p:cNvPr>
          <p:cNvSpPr>
            <a:spLocks noGrp="1"/>
          </p:cNvSpPr>
          <p:nvPr>
            <p:ph type="title"/>
          </p:nvPr>
        </p:nvSpPr>
        <p:spPr/>
        <p:txBody>
          <a:bodyPr/>
          <a:lstStyle/>
          <a:p>
            <a:r>
              <a:rPr lang="en-US"/>
              <a:t>The process to apply for and obtain federal funding can be daunting. </a:t>
            </a:r>
          </a:p>
        </p:txBody>
      </p:sp>
      <p:pic>
        <p:nvPicPr>
          <p:cNvPr id="4" name="Picture 3" descr="A close-up of a search engine&#10;&#10;Description automatically generated">
            <a:extLst>
              <a:ext uri="{FF2B5EF4-FFF2-40B4-BE49-F238E27FC236}">
                <a16:creationId xmlns:a16="http://schemas.microsoft.com/office/drawing/2014/main" id="{9BEB24BC-EB03-D94C-AD24-A9CE309BF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606" y="-1118960"/>
            <a:ext cx="3813630" cy="980490"/>
          </a:xfrm>
          <a:prstGeom prst="rect">
            <a:avLst/>
          </a:prstGeom>
        </p:spPr>
      </p:pic>
      <p:sp>
        <p:nvSpPr>
          <p:cNvPr id="3" name="Arrow: Pentagon 2">
            <a:extLst>
              <a:ext uri="{FF2B5EF4-FFF2-40B4-BE49-F238E27FC236}">
                <a16:creationId xmlns:a16="http://schemas.microsoft.com/office/drawing/2014/main" id="{2DA00ABC-2714-7479-51B9-0FD761ABC17A}"/>
              </a:ext>
            </a:extLst>
          </p:cNvPr>
          <p:cNvSpPr/>
          <p:nvPr/>
        </p:nvSpPr>
        <p:spPr>
          <a:xfrm>
            <a:off x="524191" y="1806284"/>
            <a:ext cx="1401810" cy="1054372"/>
          </a:xfrm>
          <a:prstGeom prst="homePlate">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A7BA5DB7-6A09-2680-CBBA-36BCA411E1B1}"/>
              </a:ext>
            </a:extLst>
          </p:cNvPr>
          <p:cNvSpPr txBox="1">
            <a:spLocks/>
          </p:cNvSpPr>
          <p:nvPr/>
        </p:nvSpPr>
        <p:spPr>
          <a:xfrm>
            <a:off x="472039" y="2955701"/>
            <a:ext cx="2378762" cy="11445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Register</a:t>
            </a:r>
          </a:p>
          <a:p>
            <a:pPr>
              <a:spcBef>
                <a:spcPts val="0"/>
              </a:spcBef>
            </a:pPr>
            <a:r>
              <a:rPr lang="en-US" b="0" i="1"/>
              <a:t>Register with Sam.gov. This may take &gt;30 days to receive approval. </a:t>
            </a:r>
          </a:p>
        </p:txBody>
      </p:sp>
      <p:sp>
        <p:nvSpPr>
          <p:cNvPr id="9" name="Arrow: Pentagon 8">
            <a:extLst>
              <a:ext uri="{FF2B5EF4-FFF2-40B4-BE49-F238E27FC236}">
                <a16:creationId xmlns:a16="http://schemas.microsoft.com/office/drawing/2014/main" id="{ECB9AE71-2688-80AF-7855-001E9F3CFC89}"/>
              </a:ext>
            </a:extLst>
          </p:cNvPr>
          <p:cNvSpPr/>
          <p:nvPr/>
        </p:nvSpPr>
        <p:spPr>
          <a:xfrm>
            <a:off x="3305869" y="1806284"/>
            <a:ext cx="1401810" cy="1054372"/>
          </a:xfrm>
          <a:prstGeom prst="homePlate">
            <a:avLst/>
          </a:prstGeom>
          <a:solidFill>
            <a:schemeClr val="bg1">
              <a:lumMod val="6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2C7494E2-BD9A-0EA9-4332-8A7FA44436DC}"/>
              </a:ext>
            </a:extLst>
          </p:cNvPr>
          <p:cNvSpPr txBox="1">
            <a:spLocks/>
          </p:cNvSpPr>
          <p:nvPr/>
        </p:nvSpPr>
        <p:spPr>
          <a:xfrm>
            <a:off x="3253717" y="2955701"/>
            <a:ext cx="2378762" cy="11445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Learn</a:t>
            </a:r>
          </a:p>
          <a:p>
            <a:pPr>
              <a:spcBef>
                <a:spcPts val="0"/>
              </a:spcBef>
            </a:pPr>
            <a:r>
              <a:rPr lang="en-US" b="0" i="1"/>
              <a:t>Explore the Grants Learning Center for an overview of grants.</a:t>
            </a:r>
          </a:p>
        </p:txBody>
      </p:sp>
      <p:sp>
        <p:nvSpPr>
          <p:cNvPr id="12" name="Arrow: Pentagon 11">
            <a:extLst>
              <a:ext uri="{FF2B5EF4-FFF2-40B4-BE49-F238E27FC236}">
                <a16:creationId xmlns:a16="http://schemas.microsoft.com/office/drawing/2014/main" id="{495C2CDD-E49D-235C-D523-0905871ABF87}"/>
              </a:ext>
            </a:extLst>
          </p:cNvPr>
          <p:cNvSpPr/>
          <p:nvPr/>
        </p:nvSpPr>
        <p:spPr>
          <a:xfrm>
            <a:off x="6057973" y="1806284"/>
            <a:ext cx="1401810" cy="1054372"/>
          </a:xfrm>
          <a:prstGeom prst="homePlate">
            <a:avLst/>
          </a:prstGeom>
          <a:solidFill>
            <a:schemeClr val="tx1">
              <a:lumMod val="75000"/>
              <a:lumOff val="2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7">
            <a:extLst>
              <a:ext uri="{FF2B5EF4-FFF2-40B4-BE49-F238E27FC236}">
                <a16:creationId xmlns:a16="http://schemas.microsoft.com/office/drawing/2014/main" id="{50D8665D-9333-BECE-E3C7-4E51B1C31DAA}"/>
              </a:ext>
            </a:extLst>
          </p:cNvPr>
          <p:cNvSpPr txBox="1">
            <a:spLocks/>
          </p:cNvSpPr>
          <p:nvPr/>
        </p:nvSpPr>
        <p:spPr>
          <a:xfrm>
            <a:off x="6005821" y="2955701"/>
            <a:ext cx="2378762" cy="11445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Check</a:t>
            </a:r>
            <a:endParaRPr lang="en-US" b="0"/>
          </a:p>
          <a:p>
            <a:pPr>
              <a:spcBef>
                <a:spcPts val="0"/>
              </a:spcBef>
            </a:pPr>
            <a:r>
              <a:rPr lang="en-US" b="0" i="1"/>
              <a:t>Check your eligibility before applying.</a:t>
            </a:r>
            <a:endParaRPr lang="en-US" i="1"/>
          </a:p>
        </p:txBody>
      </p:sp>
      <p:sp>
        <p:nvSpPr>
          <p:cNvPr id="15" name="Arrow: Pentagon 14">
            <a:extLst>
              <a:ext uri="{FF2B5EF4-FFF2-40B4-BE49-F238E27FC236}">
                <a16:creationId xmlns:a16="http://schemas.microsoft.com/office/drawing/2014/main" id="{8EA1BCC7-7740-BE12-C505-4FBBE7B661BE}"/>
              </a:ext>
            </a:extLst>
          </p:cNvPr>
          <p:cNvSpPr/>
          <p:nvPr/>
        </p:nvSpPr>
        <p:spPr>
          <a:xfrm>
            <a:off x="8742456" y="1814259"/>
            <a:ext cx="1401810" cy="1054372"/>
          </a:xfrm>
          <a:prstGeom prst="homePlate">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7">
            <a:extLst>
              <a:ext uri="{FF2B5EF4-FFF2-40B4-BE49-F238E27FC236}">
                <a16:creationId xmlns:a16="http://schemas.microsoft.com/office/drawing/2014/main" id="{48C2910D-BD79-DC77-95F7-790E9A6F081F}"/>
              </a:ext>
            </a:extLst>
          </p:cNvPr>
          <p:cNvSpPr txBox="1">
            <a:spLocks/>
          </p:cNvSpPr>
          <p:nvPr/>
        </p:nvSpPr>
        <p:spPr>
          <a:xfrm>
            <a:off x="8690304" y="2955701"/>
            <a:ext cx="2378762" cy="11445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Search</a:t>
            </a:r>
          </a:p>
          <a:p>
            <a:pPr>
              <a:spcBef>
                <a:spcPts val="0"/>
              </a:spcBef>
            </a:pPr>
            <a:r>
              <a:rPr lang="en-US" b="0" i="1"/>
              <a:t>Find federal grants that’ll work for you.</a:t>
            </a:r>
          </a:p>
        </p:txBody>
      </p:sp>
      <p:pic>
        <p:nvPicPr>
          <p:cNvPr id="32" name="Graphic 31" descr="Monitor outline">
            <a:extLst>
              <a:ext uri="{FF2B5EF4-FFF2-40B4-BE49-F238E27FC236}">
                <a16:creationId xmlns:a16="http://schemas.microsoft.com/office/drawing/2014/main" id="{5C63A7E4-4C5D-3968-1FBD-A7F2C545DD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9720" y="1965533"/>
            <a:ext cx="751824" cy="751824"/>
          </a:xfrm>
          <a:prstGeom prst="rect">
            <a:avLst/>
          </a:prstGeom>
        </p:spPr>
      </p:pic>
      <p:pic>
        <p:nvPicPr>
          <p:cNvPr id="36" name="Graphic 35" descr="Projector screen outline">
            <a:extLst>
              <a:ext uri="{FF2B5EF4-FFF2-40B4-BE49-F238E27FC236}">
                <a16:creationId xmlns:a16="http://schemas.microsoft.com/office/drawing/2014/main" id="{98483DD8-6A74-01BF-DF35-867C5BEB29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3737" y="1955189"/>
            <a:ext cx="787246" cy="787246"/>
          </a:xfrm>
          <a:prstGeom prst="rect">
            <a:avLst/>
          </a:prstGeom>
        </p:spPr>
      </p:pic>
      <p:pic>
        <p:nvPicPr>
          <p:cNvPr id="38" name="Graphic 37" descr="Checkbox Checked outline">
            <a:extLst>
              <a:ext uri="{FF2B5EF4-FFF2-40B4-BE49-F238E27FC236}">
                <a16:creationId xmlns:a16="http://schemas.microsoft.com/office/drawing/2014/main" id="{72B06979-6522-F32B-AE4B-C9595FA056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57973" y="1894899"/>
            <a:ext cx="893091" cy="893091"/>
          </a:xfrm>
          <a:prstGeom prst="rect">
            <a:avLst/>
          </a:prstGeom>
        </p:spPr>
      </p:pic>
      <p:pic>
        <p:nvPicPr>
          <p:cNvPr id="40" name="Graphic 39" descr="Magnifying glass outline">
            <a:extLst>
              <a:ext uri="{FF2B5EF4-FFF2-40B4-BE49-F238E27FC236}">
                <a16:creationId xmlns:a16="http://schemas.microsoft.com/office/drawing/2014/main" id="{107BA3ED-9AFC-78E0-6E44-B5CAC812C0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79539" y="1945759"/>
            <a:ext cx="714377" cy="714377"/>
          </a:xfrm>
          <a:prstGeom prst="rect">
            <a:avLst/>
          </a:prstGeom>
        </p:spPr>
      </p:pic>
      <p:sp>
        <p:nvSpPr>
          <p:cNvPr id="10" name="Arrow: Pentagon 9">
            <a:extLst>
              <a:ext uri="{FF2B5EF4-FFF2-40B4-BE49-F238E27FC236}">
                <a16:creationId xmlns:a16="http://schemas.microsoft.com/office/drawing/2014/main" id="{74C4DBFB-5FDC-3EF3-3B84-50E8EC6B1F0E}"/>
              </a:ext>
            </a:extLst>
          </p:cNvPr>
          <p:cNvSpPr/>
          <p:nvPr/>
        </p:nvSpPr>
        <p:spPr>
          <a:xfrm>
            <a:off x="1045298" y="4346098"/>
            <a:ext cx="1401810" cy="1054372"/>
          </a:xfrm>
          <a:prstGeom prst="homePlate">
            <a:avLst/>
          </a:prstGeom>
          <a:solidFill>
            <a:srgbClr val="A6A6A6"/>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1293CBFF-62ED-8B1A-C043-9E1516B02168}"/>
              </a:ext>
            </a:extLst>
          </p:cNvPr>
          <p:cNvSpPr txBox="1">
            <a:spLocks/>
          </p:cNvSpPr>
          <p:nvPr/>
        </p:nvSpPr>
        <p:spPr>
          <a:xfrm>
            <a:off x="993146" y="5495515"/>
            <a:ext cx="2378762" cy="11445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Register</a:t>
            </a:r>
          </a:p>
          <a:p>
            <a:pPr>
              <a:spcBef>
                <a:spcPts val="0"/>
              </a:spcBef>
            </a:pPr>
            <a:r>
              <a:rPr lang="en-US" sz="1600" b="0" i="1"/>
              <a:t>Sign up with Grants.gov to apply.</a:t>
            </a:r>
          </a:p>
        </p:txBody>
      </p:sp>
      <p:sp>
        <p:nvSpPr>
          <p:cNvPr id="16" name="Arrow: Pentagon 15">
            <a:extLst>
              <a:ext uri="{FF2B5EF4-FFF2-40B4-BE49-F238E27FC236}">
                <a16:creationId xmlns:a16="http://schemas.microsoft.com/office/drawing/2014/main" id="{A57C3B5B-5497-9A2B-E2F4-A77E0496DD33}"/>
              </a:ext>
            </a:extLst>
          </p:cNvPr>
          <p:cNvSpPr/>
          <p:nvPr/>
        </p:nvSpPr>
        <p:spPr>
          <a:xfrm>
            <a:off x="3826976" y="4346098"/>
            <a:ext cx="1401810" cy="1054372"/>
          </a:xfrm>
          <a:prstGeom prst="homePlate">
            <a:avLst/>
          </a:prstGeom>
          <a:solidFill>
            <a:schemeClr val="tx1">
              <a:lumMod val="75000"/>
              <a:lumOff val="2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2CA44EEF-D0F7-0302-EEB2-6069C586AF86}"/>
              </a:ext>
            </a:extLst>
          </p:cNvPr>
          <p:cNvSpPr txBox="1">
            <a:spLocks/>
          </p:cNvSpPr>
          <p:nvPr/>
        </p:nvSpPr>
        <p:spPr>
          <a:xfrm>
            <a:off x="3774824" y="5495515"/>
            <a:ext cx="2378762" cy="11445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Apply</a:t>
            </a:r>
          </a:p>
          <a:p>
            <a:pPr>
              <a:spcBef>
                <a:spcPts val="0"/>
              </a:spcBef>
            </a:pPr>
            <a:r>
              <a:rPr lang="en-US" sz="1600" b="0" i="1"/>
              <a:t>Complete and submit your application.</a:t>
            </a:r>
          </a:p>
        </p:txBody>
      </p:sp>
      <p:sp>
        <p:nvSpPr>
          <p:cNvPr id="22" name="Arrow: Pentagon 21">
            <a:extLst>
              <a:ext uri="{FF2B5EF4-FFF2-40B4-BE49-F238E27FC236}">
                <a16:creationId xmlns:a16="http://schemas.microsoft.com/office/drawing/2014/main" id="{4BDF3905-1A50-8854-E477-01AE64433754}"/>
              </a:ext>
            </a:extLst>
          </p:cNvPr>
          <p:cNvSpPr/>
          <p:nvPr/>
        </p:nvSpPr>
        <p:spPr>
          <a:xfrm>
            <a:off x="6579080" y="4346098"/>
            <a:ext cx="1401810" cy="1054372"/>
          </a:xfrm>
          <a:prstGeom prst="homePlate">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7">
            <a:extLst>
              <a:ext uri="{FF2B5EF4-FFF2-40B4-BE49-F238E27FC236}">
                <a16:creationId xmlns:a16="http://schemas.microsoft.com/office/drawing/2014/main" id="{833688D2-16FB-45C2-06C5-09CC5FAA7F50}"/>
              </a:ext>
            </a:extLst>
          </p:cNvPr>
          <p:cNvSpPr txBox="1">
            <a:spLocks/>
          </p:cNvSpPr>
          <p:nvPr/>
        </p:nvSpPr>
        <p:spPr>
          <a:xfrm>
            <a:off x="6526928" y="5495515"/>
            <a:ext cx="2378762" cy="114450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Track</a:t>
            </a:r>
          </a:p>
          <a:p>
            <a:pPr>
              <a:spcBef>
                <a:spcPts val="0"/>
              </a:spcBef>
            </a:pPr>
            <a:r>
              <a:rPr lang="en-US" sz="1600" b="0" i="1"/>
              <a:t>Use your tracking number for submission status.</a:t>
            </a:r>
          </a:p>
        </p:txBody>
      </p:sp>
      <p:sp>
        <p:nvSpPr>
          <p:cNvPr id="28" name="Arrow: Pentagon 27">
            <a:extLst>
              <a:ext uri="{FF2B5EF4-FFF2-40B4-BE49-F238E27FC236}">
                <a16:creationId xmlns:a16="http://schemas.microsoft.com/office/drawing/2014/main" id="{ACD1438C-4B32-0820-F9BC-2FF0F3167E46}"/>
              </a:ext>
            </a:extLst>
          </p:cNvPr>
          <p:cNvSpPr/>
          <p:nvPr/>
        </p:nvSpPr>
        <p:spPr>
          <a:xfrm>
            <a:off x="9263563" y="4354073"/>
            <a:ext cx="1401810" cy="1054372"/>
          </a:xfrm>
          <a:prstGeom prst="homePlate">
            <a:avLst/>
          </a:prstGeom>
          <a:solidFill>
            <a:srgbClr val="A6A6A6"/>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7">
            <a:extLst>
              <a:ext uri="{FF2B5EF4-FFF2-40B4-BE49-F238E27FC236}">
                <a16:creationId xmlns:a16="http://schemas.microsoft.com/office/drawing/2014/main" id="{F00007DC-356A-1B8E-71FB-FD3AF6117F90}"/>
              </a:ext>
            </a:extLst>
          </p:cNvPr>
          <p:cNvSpPr txBox="1">
            <a:spLocks/>
          </p:cNvSpPr>
          <p:nvPr/>
        </p:nvSpPr>
        <p:spPr>
          <a:xfrm>
            <a:off x="9211410" y="5495515"/>
            <a:ext cx="2839075" cy="1144503"/>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a:t>Manage</a:t>
            </a:r>
          </a:p>
          <a:p>
            <a:pPr>
              <a:spcBef>
                <a:spcPts val="0"/>
              </a:spcBef>
            </a:pPr>
            <a:r>
              <a:rPr lang="en-US" b="0" i="1"/>
              <a:t>Continue to manage your grant and close the agreement once work is complete. </a:t>
            </a:r>
          </a:p>
        </p:txBody>
      </p:sp>
      <p:pic>
        <p:nvPicPr>
          <p:cNvPr id="42" name="Graphic 41" descr="Employee badge outline">
            <a:extLst>
              <a:ext uri="{FF2B5EF4-FFF2-40B4-BE49-F238E27FC236}">
                <a16:creationId xmlns:a16="http://schemas.microsoft.com/office/drawing/2014/main" id="{90A993E3-2013-5136-F4BA-89BDF14D7A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03952" y="4508457"/>
            <a:ext cx="736799" cy="736799"/>
          </a:xfrm>
          <a:prstGeom prst="rect">
            <a:avLst/>
          </a:prstGeom>
        </p:spPr>
      </p:pic>
      <p:pic>
        <p:nvPicPr>
          <p:cNvPr id="44" name="Graphic 43" descr="Document outline">
            <a:extLst>
              <a:ext uri="{FF2B5EF4-FFF2-40B4-BE49-F238E27FC236}">
                <a16:creationId xmlns:a16="http://schemas.microsoft.com/office/drawing/2014/main" id="{A0C4F387-B0A0-530C-03D0-77D2DB40C58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82615" y="4538322"/>
            <a:ext cx="662169" cy="662169"/>
          </a:xfrm>
          <a:prstGeom prst="rect">
            <a:avLst/>
          </a:prstGeom>
        </p:spPr>
      </p:pic>
      <p:pic>
        <p:nvPicPr>
          <p:cNvPr id="46" name="Graphic 45" descr="Marker outline">
            <a:extLst>
              <a:ext uri="{FF2B5EF4-FFF2-40B4-BE49-F238E27FC236}">
                <a16:creationId xmlns:a16="http://schemas.microsoft.com/office/drawing/2014/main" id="{00617CA2-7C07-67F3-E907-5039F0683B5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23673" y="4428320"/>
            <a:ext cx="914400" cy="914400"/>
          </a:xfrm>
          <a:prstGeom prst="rect">
            <a:avLst/>
          </a:prstGeom>
        </p:spPr>
      </p:pic>
      <p:pic>
        <p:nvPicPr>
          <p:cNvPr id="48" name="Graphic 47" descr="Clipboard outline">
            <a:extLst>
              <a:ext uri="{FF2B5EF4-FFF2-40B4-BE49-F238E27FC236}">
                <a16:creationId xmlns:a16="http://schemas.microsoft.com/office/drawing/2014/main" id="{0DF67179-5DDB-8F78-3474-32997337CA6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29180" y="4489207"/>
            <a:ext cx="788284" cy="788284"/>
          </a:xfrm>
          <a:prstGeom prst="rect">
            <a:avLst/>
          </a:prstGeom>
        </p:spPr>
      </p:pic>
    </p:spTree>
    <p:extLst>
      <p:ext uri="{BB962C8B-B14F-4D97-AF65-F5344CB8AC3E}">
        <p14:creationId xmlns:p14="http://schemas.microsoft.com/office/powerpoint/2010/main" val="2317108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EF1867F-910C-021F-401C-E08231BD1535}"/>
              </a:ext>
            </a:extLst>
          </p:cNvPr>
          <p:cNvSpPr>
            <a:spLocks noGrp="1"/>
          </p:cNvSpPr>
          <p:nvPr>
            <p:ph type="title"/>
          </p:nvPr>
        </p:nvSpPr>
        <p:spPr/>
        <p:txBody>
          <a:bodyPr>
            <a:normAutofit fontScale="90000"/>
          </a:bodyPr>
          <a:lstStyle/>
          <a:p>
            <a:r>
              <a:rPr lang="en-US"/>
              <a:t>With all the various programs, identifying what programs to apply is key to developing a good funding strategy </a:t>
            </a:r>
          </a:p>
        </p:txBody>
      </p:sp>
      <p:sp>
        <p:nvSpPr>
          <p:cNvPr id="13" name="Text Placeholder 12">
            <a:extLst>
              <a:ext uri="{FF2B5EF4-FFF2-40B4-BE49-F238E27FC236}">
                <a16:creationId xmlns:a16="http://schemas.microsoft.com/office/drawing/2014/main" id="{F4B41020-CB72-D786-3D4E-ACC2BF3883AE}"/>
              </a:ext>
            </a:extLst>
          </p:cNvPr>
          <p:cNvSpPr>
            <a:spLocks noGrp="1"/>
          </p:cNvSpPr>
          <p:nvPr>
            <p:ph type="body" sz="quarter" idx="15"/>
          </p:nvPr>
        </p:nvSpPr>
        <p:spPr/>
        <p:txBody>
          <a:bodyPr/>
          <a:lstStyle/>
          <a:p>
            <a:r>
              <a:rPr lang="en-US"/>
              <a:t>Registered entity with the Federal Government</a:t>
            </a:r>
          </a:p>
        </p:txBody>
      </p:sp>
      <p:sp>
        <p:nvSpPr>
          <p:cNvPr id="14" name="Text Placeholder 13">
            <a:extLst>
              <a:ext uri="{FF2B5EF4-FFF2-40B4-BE49-F238E27FC236}">
                <a16:creationId xmlns:a16="http://schemas.microsoft.com/office/drawing/2014/main" id="{0246F4B2-01A8-65E4-7B79-E0E832DA330A}"/>
              </a:ext>
            </a:extLst>
          </p:cNvPr>
          <p:cNvSpPr>
            <a:spLocks noGrp="1"/>
          </p:cNvSpPr>
          <p:nvPr>
            <p:ph type="body" sz="quarter" idx="16"/>
          </p:nvPr>
        </p:nvSpPr>
        <p:spPr/>
        <p:txBody>
          <a:bodyPr/>
          <a:lstStyle/>
          <a:p>
            <a:r>
              <a:rPr lang="en-US"/>
              <a:t>Identify the program that best fits needs, budget, and timeline</a:t>
            </a:r>
          </a:p>
        </p:txBody>
      </p:sp>
      <p:sp>
        <p:nvSpPr>
          <p:cNvPr id="15" name="Text Placeholder 14">
            <a:extLst>
              <a:ext uri="{FF2B5EF4-FFF2-40B4-BE49-F238E27FC236}">
                <a16:creationId xmlns:a16="http://schemas.microsoft.com/office/drawing/2014/main" id="{EEE41EC2-5D03-76F4-F352-1DBC0C45F048}"/>
              </a:ext>
            </a:extLst>
          </p:cNvPr>
          <p:cNvSpPr>
            <a:spLocks noGrp="1"/>
          </p:cNvSpPr>
          <p:nvPr>
            <p:ph type="body" sz="quarter" idx="17"/>
          </p:nvPr>
        </p:nvSpPr>
        <p:spPr/>
        <p:txBody>
          <a:bodyPr/>
          <a:lstStyle/>
          <a:p>
            <a:r>
              <a:rPr lang="en-US"/>
              <a:t>When awarded, create an administrative process for the grant</a:t>
            </a:r>
          </a:p>
        </p:txBody>
      </p:sp>
      <p:sp>
        <p:nvSpPr>
          <p:cNvPr id="16" name="Text Placeholder 15">
            <a:extLst>
              <a:ext uri="{FF2B5EF4-FFF2-40B4-BE49-F238E27FC236}">
                <a16:creationId xmlns:a16="http://schemas.microsoft.com/office/drawing/2014/main" id="{54F32D44-91CB-66D9-AE82-C162C04C7972}"/>
              </a:ext>
            </a:extLst>
          </p:cNvPr>
          <p:cNvSpPr>
            <a:spLocks noGrp="1"/>
          </p:cNvSpPr>
          <p:nvPr>
            <p:ph type="body" sz="quarter" idx="18"/>
          </p:nvPr>
        </p:nvSpPr>
        <p:spPr/>
        <p:txBody>
          <a:bodyPr/>
          <a:lstStyle/>
          <a:p>
            <a:r>
              <a:rPr lang="en-US"/>
              <a:t>Look for future opportunities and programs to plan appropriately</a:t>
            </a:r>
          </a:p>
        </p:txBody>
      </p:sp>
    </p:spTree>
    <p:extLst>
      <p:ext uri="{BB962C8B-B14F-4D97-AF65-F5344CB8AC3E}">
        <p14:creationId xmlns:p14="http://schemas.microsoft.com/office/powerpoint/2010/main" val="4218073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map of the united states&#10;&#10;Description automatically generated">
            <a:extLst>
              <a:ext uri="{FF2B5EF4-FFF2-40B4-BE49-F238E27FC236}">
                <a16:creationId xmlns:a16="http://schemas.microsoft.com/office/drawing/2014/main" id="{86934997-6113-589B-5601-E22A4594710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391" r="2" b="8820"/>
          <a:stretch/>
        </p:blipFill>
        <p:spPr>
          <a:xfrm>
            <a:off x="20" y="10"/>
            <a:ext cx="12191980" cy="6857990"/>
          </a:xfrm>
          <a:noFill/>
        </p:spPr>
      </p:pic>
      <p:sp>
        <p:nvSpPr>
          <p:cNvPr id="7" name="Title 6">
            <a:extLst>
              <a:ext uri="{FF2B5EF4-FFF2-40B4-BE49-F238E27FC236}">
                <a16:creationId xmlns:a16="http://schemas.microsoft.com/office/drawing/2014/main" id="{F94FF390-E5F9-8941-D191-99181735CBC0}"/>
              </a:ext>
            </a:extLst>
          </p:cNvPr>
          <p:cNvSpPr>
            <a:spLocks noGrp="1"/>
          </p:cNvSpPr>
          <p:nvPr>
            <p:ph type="title"/>
          </p:nvPr>
        </p:nvSpPr>
        <p:spPr>
          <a:xfrm>
            <a:off x="838200" y="577850"/>
            <a:ext cx="10515600" cy="5702300"/>
          </a:xfrm>
        </p:spPr>
        <p:txBody>
          <a:bodyPr anchor="ctr">
            <a:normAutofit/>
          </a:bodyPr>
          <a:lstStyle/>
          <a:p>
            <a:r>
              <a:rPr lang="en-US" sz="4400" dirty="0"/>
              <a:t>Just as cities are diversifying their water sources, funding needs to be diversified to successfully implement water projects.</a:t>
            </a:r>
          </a:p>
        </p:txBody>
      </p:sp>
    </p:spTree>
    <p:extLst>
      <p:ext uri="{BB962C8B-B14F-4D97-AF65-F5344CB8AC3E}">
        <p14:creationId xmlns:p14="http://schemas.microsoft.com/office/powerpoint/2010/main" val="328318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6ED998-7525-F3DE-3009-97EB198BA5D4}"/>
              </a:ext>
            </a:extLst>
          </p:cNvPr>
          <p:cNvSpPr>
            <a:spLocks noGrp="1"/>
          </p:cNvSpPr>
          <p:nvPr>
            <p:ph type="ctrTitle"/>
          </p:nvPr>
        </p:nvSpPr>
        <p:spPr>
          <a:xfrm>
            <a:off x="7305405" y="2719915"/>
            <a:ext cx="4335052" cy="2031763"/>
          </a:xfrm>
        </p:spPr>
        <p:txBody>
          <a:bodyPr/>
          <a:lstStyle/>
          <a:p>
            <a:r>
              <a:rPr lang="en-US"/>
              <a:t>Questions?</a:t>
            </a:r>
          </a:p>
        </p:txBody>
      </p:sp>
      <p:sp>
        <p:nvSpPr>
          <p:cNvPr id="7" name="Text Placeholder 6">
            <a:extLst>
              <a:ext uri="{FF2B5EF4-FFF2-40B4-BE49-F238E27FC236}">
                <a16:creationId xmlns:a16="http://schemas.microsoft.com/office/drawing/2014/main" id="{D078CB93-7B01-AFF7-D17F-1075FA6D1800}"/>
              </a:ext>
            </a:extLst>
          </p:cNvPr>
          <p:cNvSpPr>
            <a:spLocks noGrp="1"/>
          </p:cNvSpPr>
          <p:nvPr>
            <p:ph type="body" sz="quarter" idx="19"/>
          </p:nvPr>
        </p:nvSpPr>
        <p:spPr>
          <a:xfrm>
            <a:off x="7305405" y="5271718"/>
            <a:ext cx="4335052" cy="1398356"/>
          </a:xfrm>
        </p:spPr>
        <p:txBody>
          <a:bodyPr/>
          <a:lstStyle/>
          <a:p>
            <a:r>
              <a:rPr lang="en-US"/>
              <a:t>Yuliana Porras-Mendoza</a:t>
            </a:r>
            <a:br>
              <a:rPr lang="en-US"/>
            </a:br>
            <a:r>
              <a:rPr lang="en-US" b="0"/>
              <a:t>YEMendoza@GarverUSA.com</a:t>
            </a:r>
            <a:endParaRPr lang="en-US"/>
          </a:p>
        </p:txBody>
      </p:sp>
      <p:pic>
        <p:nvPicPr>
          <p:cNvPr id="1026" name="Picture 2" descr="Home :: South Metro Water">
            <a:extLst>
              <a:ext uri="{FF2B5EF4-FFF2-40B4-BE49-F238E27FC236}">
                <a16:creationId xmlns:a16="http://schemas.microsoft.com/office/drawing/2014/main" id="{D2D82491-97B4-1E41-2735-2A375E4FABB8}"/>
              </a:ext>
            </a:extLst>
          </p:cNvPr>
          <p:cNvPicPr>
            <a:picLocks noGrp="1" noChangeAspect="1" noChangeArrowheads="1"/>
          </p:cNvPicPr>
          <p:nvPr>
            <p:ph type="pic" sz="quarter" idx="20"/>
          </p:nvPr>
        </p:nvPicPr>
        <p:blipFill>
          <a:blip r:embed="rId3">
            <a:extLst>
              <a:ext uri="{28A0092B-C50C-407E-A947-70E740481C1C}">
                <a14:useLocalDpi xmlns:a14="http://schemas.microsoft.com/office/drawing/2010/main" val="0"/>
              </a:ext>
            </a:extLst>
          </a:blip>
          <a:srcRect t="20200" b="20200"/>
          <a:stretch/>
        </p:blipFill>
        <p:spPr bwMode="auto">
          <a:xfrm>
            <a:off x="0" y="733425"/>
            <a:ext cx="12192000" cy="53625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8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65A4ED-EBA1-2626-638E-970AAC8C81E0}"/>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C425E190-9625-4DE6-A5A6-CED004A5C669}"/>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B42464F6-C2A5-407A-54DE-468A74079A5B}"/>
              </a:ext>
            </a:extLst>
          </p:cNvPr>
          <p:cNvSpPr>
            <a:spLocks noGrp="1"/>
          </p:cNvSpPr>
          <p:nvPr>
            <p:ph type="body" sz="quarter" idx="11"/>
          </p:nvPr>
        </p:nvSpPr>
        <p:spPr/>
        <p:txBody>
          <a:bodyPr/>
          <a:lstStyle/>
          <a:p>
            <a:r>
              <a:rPr lang="en-US" dirty="0"/>
              <a:t>Water in Texas</a:t>
            </a:r>
          </a:p>
        </p:txBody>
      </p:sp>
      <p:sp>
        <p:nvSpPr>
          <p:cNvPr id="5" name="Picture Placeholder 4">
            <a:extLst>
              <a:ext uri="{FF2B5EF4-FFF2-40B4-BE49-F238E27FC236}">
                <a16:creationId xmlns:a16="http://schemas.microsoft.com/office/drawing/2014/main" id="{1F00EBA4-6B64-6FA0-3427-20F064C8CCEC}"/>
              </a:ext>
            </a:extLst>
          </p:cNvPr>
          <p:cNvSpPr>
            <a:spLocks noGrp="1"/>
          </p:cNvSpPr>
          <p:nvPr>
            <p:ph type="pic" sz="quarter" idx="12"/>
          </p:nvPr>
        </p:nvSpPr>
        <p:spPr/>
        <p:txBody>
          <a:bodyPr/>
          <a:lstStyle/>
          <a:p>
            <a:endParaRPr lang="en-US"/>
          </a:p>
        </p:txBody>
      </p:sp>
      <p:sp>
        <p:nvSpPr>
          <p:cNvPr id="6" name="Text Placeholder 5">
            <a:extLst>
              <a:ext uri="{FF2B5EF4-FFF2-40B4-BE49-F238E27FC236}">
                <a16:creationId xmlns:a16="http://schemas.microsoft.com/office/drawing/2014/main" id="{6EB32611-FA35-DF1A-9A4D-4CECE150D18F}"/>
              </a:ext>
            </a:extLst>
          </p:cNvPr>
          <p:cNvSpPr>
            <a:spLocks noGrp="1"/>
          </p:cNvSpPr>
          <p:nvPr>
            <p:ph type="body" sz="quarter" idx="13"/>
          </p:nvPr>
        </p:nvSpPr>
        <p:spPr/>
        <p:txBody>
          <a:bodyPr/>
          <a:lstStyle/>
          <a:p>
            <a:r>
              <a:rPr lang="en-US" dirty="0"/>
              <a:t>State Funding</a:t>
            </a:r>
          </a:p>
        </p:txBody>
      </p:sp>
      <p:sp>
        <p:nvSpPr>
          <p:cNvPr id="7" name="Picture Placeholder 6">
            <a:extLst>
              <a:ext uri="{FF2B5EF4-FFF2-40B4-BE49-F238E27FC236}">
                <a16:creationId xmlns:a16="http://schemas.microsoft.com/office/drawing/2014/main" id="{849FA576-C64A-3594-62E5-D19754B25A2C}"/>
              </a:ext>
            </a:extLst>
          </p:cNvPr>
          <p:cNvSpPr>
            <a:spLocks noGrp="1"/>
          </p:cNvSpPr>
          <p:nvPr>
            <p:ph type="pic" sz="quarter" idx="14"/>
          </p:nvPr>
        </p:nvSpPr>
        <p:spPr/>
        <p:txBody>
          <a:bodyPr/>
          <a:lstStyle/>
          <a:p>
            <a:endParaRPr lang="en-US"/>
          </a:p>
        </p:txBody>
      </p:sp>
      <p:sp>
        <p:nvSpPr>
          <p:cNvPr id="8" name="Text Placeholder 7">
            <a:extLst>
              <a:ext uri="{FF2B5EF4-FFF2-40B4-BE49-F238E27FC236}">
                <a16:creationId xmlns:a16="http://schemas.microsoft.com/office/drawing/2014/main" id="{7B8D9CCC-4264-6B4E-5659-58FD2228F3EC}"/>
              </a:ext>
            </a:extLst>
          </p:cNvPr>
          <p:cNvSpPr>
            <a:spLocks noGrp="1"/>
          </p:cNvSpPr>
          <p:nvPr>
            <p:ph type="body" sz="quarter" idx="15"/>
          </p:nvPr>
        </p:nvSpPr>
        <p:spPr/>
        <p:txBody>
          <a:bodyPr/>
          <a:lstStyle/>
          <a:p>
            <a:r>
              <a:rPr lang="en-US" dirty="0"/>
              <a:t>Federal Funding</a:t>
            </a:r>
          </a:p>
        </p:txBody>
      </p:sp>
      <p:sp>
        <p:nvSpPr>
          <p:cNvPr id="9" name="Picture Placeholder 8">
            <a:extLst>
              <a:ext uri="{FF2B5EF4-FFF2-40B4-BE49-F238E27FC236}">
                <a16:creationId xmlns:a16="http://schemas.microsoft.com/office/drawing/2014/main" id="{CE9A5388-98A3-1D9D-064A-A0B9BFF4F810}"/>
              </a:ext>
            </a:extLst>
          </p:cNvPr>
          <p:cNvSpPr>
            <a:spLocks noGrp="1"/>
          </p:cNvSpPr>
          <p:nvPr>
            <p:ph type="pic" sz="quarter" idx="16"/>
          </p:nvPr>
        </p:nvSpPr>
        <p:spPr/>
        <p:txBody>
          <a:bodyPr/>
          <a:lstStyle/>
          <a:p>
            <a:endParaRPr lang="en-US"/>
          </a:p>
        </p:txBody>
      </p:sp>
      <p:sp>
        <p:nvSpPr>
          <p:cNvPr id="10" name="Text Placeholder 9">
            <a:extLst>
              <a:ext uri="{FF2B5EF4-FFF2-40B4-BE49-F238E27FC236}">
                <a16:creationId xmlns:a16="http://schemas.microsoft.com/office/drawing/2014/main" id="{101A6B24-2ECE-1474-7FCC-6546E93EA5EF}"/>
              </a:ext>
            </a:extLst>
          </p:cNvPr>
          <p:cNvSpPr>
            <a:spLocks noGrp="1"/>
          </p:cNvSpPr>
          <p:nvPr>
            <p:ph type="body" sz="quarter" idx="17"/>
          </p:nvPr>
        </p:nvSpPr>
        <p:spPr/>
        <p:txBody>
          <a:bodyPr/>
          <a:lstStyle/>
          <a:p>
            <a:r>
              <a:rPr lang="en-US" dirty="0"/>
              <a:t>Strategic Funding</a:t>
            </a:r>
          </a:p>
        </p:txBody>
      </p:sp>
      <p:sp>
        <p:nvSpPr>
          <p:cNvPr id="11" name="Text Placeholder 10">
            <a:extLst>
              <a:ext uri="{FF2B5EF4-FFF2-40B4-BE49-F238E27FC236}">
                <a16:creationId xmlns:a16="http://schemas.microsoft.com/office/drawing/2014/main" id="{098493A8-DCDD-B67D-40EC-0AF9CE3D6E08}"/>
              </a:ext>
            </a:extLst>
          </p:cNvPr>
          <p:cNvSpPr>
            <a:spLocks noGrp="1"/>
          </p:cNvSpPr>
          <p:nvPr>
            <p:ph type="body" sz="quarter" idx="18"/>
          </p:nvPr>
        </p:nvSpPr>
        <p:spPr>
          <a:xfrm>
            <a:off x="5824816" y="1854199"/>
            <a:ext cx="6827371" cy="4534648"/>
          </a:xfrm>
        </p:spPr>
        <p:txBody>
          <a:bodyPr/>
          <a:lstStyle/>
          <a:p>
            <a:endParaRPr lang="en-US" dirty="0"/>
          </a:p>
        </p:txBody>
      </p:sp>
    </p:spTree>
    <p:extLst>
      <p:ext uri="{BB962C8B-B14F-4D97-AF65-F5344CB8AC3E}">
        <p14:creationId xmlns:p14="http://schemas.microsoft.com/office/powerpoint/2010/main" val="2051433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310A-D602-46D0-8713-D659DB17BC5B}"/>
              </a:ext>
            </a:extLst>
          </p:cNvPr>
          <p:cNvSpPr>
            <a:spLocks noGrp="1"/>
          </p:cNvSpPr>
          <p:nvPr>
            <p:ph type="title"/>
          </p:nvPr>
        </p:nvSpPr>
        <p:spPr/>
        <p:txBody>
          <a:bodyPr/>
          <a:lstStyle/>
          <a:p>
            <a:r>
              <a:rPr lang="en-US" dirty="0"/>
              <a:t>Both SRF programs offer potential principal forgiveness</a:t>
            </a:r>
          </a:p>
        </p:txBody>
      </p:sp>
      <p:graphicFrame>
        <p:nvGraphicFramePr>
          <p:cNvPr id="4" name="Diagram 3">
            <a:extLst>
              <a:ext uri="{FF2B5EF4-FFF2-40B4-BE49-F238E27FC236}">
                <a16:creationId xmlns:a16="http://schemas.microsoft.com/office/drawing/2014/main" id="{D1AA24AE-FBDB-4082-8A0B-28E9773A0AC1}"/>
              </a:ext>
            </a:extLst>
          </p:cNvPr>
          <p:cNvGraphicFramePr/>
          <p:nvPr/>
        </p:nvGraphicFramePr>
        <p:xfrm>
          <a:off x="637734" y="1572913"/>
          <a:ext cx="11145254" cy="4758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2708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74E2-FE56-D8E2-22A3-13B02BC9EF3C}"/>
              </a:ext>
            </a:extLst>
          </p:cNvPr>
          <p:cNvSpPr>
            <a:spLocks noGrp="1"/>
          </p:cNvSpPr>
          <p:nvPr>
            <p:ph type="title"/>
          </p:nvPr>
        </p:nvSpPr>
        <p:spPr/>
        <p:txBody>
          <a:bodyPr/>
          <a:lstStyle/>
          <a:p>
            <a:r>
              <a:rPr lang="en-US" dirty="0"/>
              <a:t>The majority of the BIL/IIJA funding will be funneled through the SRF Programs </a:t>
            </a:r>
          </a:p>
        </p:txBody>
      </p:sp>
      <p:sp>
        <p:nvSpPr>
          <p:cNvPr id="3" name="Text Placeholder 2">
            <a:extLst>
              <a:ext uri="{FF2B5EF4-FFF2-40B4-BE49-F238E27FC236}">
                <a16:creationId xmlns:a16="http://schemas.microsoft.com/office/drawing/2014/main" id="{613FC5C2-6C44-9596-E319-F9D14EB1010E}"/>
              </a:ext>
            </a:extLst>
          </p:cNvPr>
          <p:cNvSpPr>
            <a:spLocks noGrp="1"/>
          </p:cNvSpPr>
          <p:nvPr>
            <p:ph type="body" idx="1"/>
          </p:nvPr>
        </p:nvSpPr>
        <p:spPr/>
        <p:txBody>
          <a:bodyPr/>
          <a:lstStyle/>
          <a:p>
            <a:endParaRPr lang="en-US" dirty="0"/>
          </a:p>
        </p:txBody>
      </p:sp>
      <p:graphicFrame>
        <p:nvGraphicFramePr>
          <p:cNvPr id="4" name="Table 3">
            <a:extLst>
              <a:ext uri="{FF2B5EF4-FFF2-40B4-BE49-F238E27FC236}">
                <a16:creationId xmlns:a16="http://schemas.microsoft.com/office/drawing/2014/main" id="{788DA247-2833-64DE-B10A-ECB4A6006617}"/>
              </a:ext>
            </a:extLst>
          </p:cNvPr>
          <p:cNvGraphicFramePr>
            <a:graphicFrameLocks noGrp="1"/>
          </p:cNvGraphicFramePr>
          <p:nvPr/>
        </p:nvGraphicFramePr>
        <p:xfrm>
          <a:off x="744415" y="1825625"/>
          <a:ext cx="10703169" cy="4351338"/>
        </p:xfrm>
        <a:graphic>
          <a:graphicData uri="http://schemas.openxmlformats.org/drawingml/2006/table">
            <a:tbl>
              <a:tblPr firstRow="1" firstCol="1" bandRow="1">
                <a:tableStyleId>{5C22544A-7EE6-4342-B048-85BDC9FD1C3A}</a:tableStyleId>
              </a:tblPr>
              <a:tblGrid>
                <a:gridCol w="2079172">
                  <a:extLst>
                    <a:ext uri="{9D8B030D-6E8A-4147-A177-3AD203B41FA5}">
                      <a16:colId xmlns:a16="http://schemas.microsoft.com/office/drawing/2014/main" val="1281917887"/>
                    </a:ext>
                  </a:extLst>
                </a:gridCol>
                <a:gridCol w="1739401">
                  <a:extLst>
                    <a:ext uri="{9D8B030D-6E8A-4147-A177-3AD203B41FA5}">
                      <a16:colId xmlns:a16="http://schemas.microsoft.com/office/drawing/2014/main" val="378199155"/>
                    </a:ext>
                  </a:extLst>
                </a:gridCol>
                <a:gridCol w="1636845">
                  <a:extLst>
                    <a:ext uri="{9D8B030D-6E8A-4147-A177-3AD203B41FA5}">
                      <a16:colId xmlns:a16="http://schemas.microsoft.com/office/drawing/2014/main" val="2143727247"/>
                    </a:ext>
                  </a:extLst>
                </a:gridCol>
                <a:gridCol w="2921874">
                  <a:extLst>
                    <a:ext uri="{9D8B030D-6E8A-4147-A177-3AD203B41FA5}">
                      <a16:colId xmlns:a16="http://schemas.microsoft.com/office/drawing/2014/main" val="3113128674"/>
                    </a:ext>
                  </a:extLst>
                </a:gridCol>
                <a:gridCol w="2325877">
                  <a:extLst>
                    <a:ext uri="{9D8B030D-6E8A-4147-A177-3AD203B41FA5}">
                      <a16:colId xmlns:a16="http://schemas.microsoft.com/office/drawing/2014/main" val="1586470650"/>
                    </a:ext>
                  </a:extLst>
                </a:gridCol>
              </a:tblGrid>
              <a:tr h="932429">
                <a:tc>
                  <a:txBody>
                    <a:bodyPr/>
                    <a:lstStyle/>
                    <a:p>
                      <a:pPr marL="0" marR="0" algn="ctr">
                        <a:spcBef>
                          <a:spcPts val="0"/>
                        </a:spcBef>
                        <a:spcAft>
                          <a:spcPts val="0"/>
                        </a:spcAft>
                      </a:pPr>
                      <a:r>
                        <a:rPr lang="en-US" sz="1800" dirty="0">
                          <a:effectLst/>
                        </a:rPr>
                        <a:t>Funding Category</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2022 Texas Allocation</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Open Sans" panose="020B0606030504020204" pitchFamily="34" charset="0"/>
                          <a:cs typeface="Open Sans" panose="020B0606030504020204" pitchFamily="34" charset="0"/>
                        </a:rPr>
                        <a:t>2023 Texas Allocation</a:t>
                      </a:r>
                    </a:p>
                  </a:txBody>
                  <a:tcPr marL="68580" marR="68580" marT="0" marB="0" anchor="ctr"/>
                </a:tc>
                <a:tc>
                  <a:txBody>
                    <a:bodyPr/>
                    <a:lstStyle/>
                    <a:p>
                      <a:pPr marL="0" marR="0" algn="ctr">
                        <a:spcBef>
                          <a:spcPts val="0"/>
                        </a:spcBef>
                        <a:spcAft>
                          <a:spcPts val="0"/>
                        </a:spcAft>
                      </a:pPr>
                      <a:r>
                        <a:rPr lang="en-US" sz="1800" dirty="0">
                          <a:effectLst/>
                        </a:rPr>
                        <a:t>Total Nationwide Allocation through 2026</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Mandated Additional Subsidy</a:t>
                      </a:r>
                      <a:endParaRPr lang="en-US" sz="18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09109577"/>
                  </a:ext>
                </a:extLst>
              </a:tr>
              <a:tr h="621620">
                <a:tc>
                  <a:txBody>
                    <a:bodyPr/>
                    <a:lstStyle/>
                    <a:p>
                      <a:pPr marL="0" marR="0" algn="l">
                        <a:spcBef>
                          <a:spcPts val="0"/>
                        </a:spcBef>
                        <a:spcAft>
                          <a:spcPts val="0"/>
                        </a:spcAft>
                      </a:pPr>
                      <a:r>
                        <a:rPr lang="en-US" sz="1800" dirty="0">
                          <a:effectLst/>
                        </a:rPr>
                        <a:t>CWSRF Supplemental</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$81,347,000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Calibri" panose="020F0502020204030204" pitchFamily="34" charset="0"/>
                        </a:rPr>
                        <a:t>$95,270,000</a:t>
                      </a:r>
                    </a:p>
                  </a:txBody>
                  <a:tcPr marL="68580" marR="68580" marT="0" marB="0" anchor="ctr"/>
                </a:tc>
                <a:tc>
                  <a:txBody>
                    <a:bodyPr/>
                    <a:lstStyle/>
                    <a:p>
                      <a:pPr marL="0" marR="0" algn="ctr">
                        <a:spcBef>
                          <a:spcPts val="0"/>
                        </a:spcBef>
                        <a:spcAft>
                          <a:spcPts val="0"/>
                        </a:spcAft>
                      </a:pPr>
                      <a:r>
                        <a:rPr lang="en-US" sz="1800" dirty="0">
                          <a:effectLst/>
                        </a:rPr>
                        <a:t>$11,713,000,000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49%</a:t>
                      </a:r>
                      <a:endParaRPr lang="en-US" sz="18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863628296"/>
                  </a:ext>
                </a:extLst>
              </a:tr>
              <a:tr h="621620">
                <a:tc>
                  <a:txBody>
                    <a:bodyPr/>
                    <a:lstStyle/>
                    <a:p>
                      <a:pPr marL="0" marR="0" algn="l">
                        <a:spcBef>
                          <a:spcPts val="0"/>
                        </a:spcBef>
                        <a:spcAft>
                          <a:spcPts val="0"/>
                        </a:spcAft>
                      </a:pPr>
                      <a:r>
                        <a:rPr lang="en-US" sz="1800" dirty="0">
                          <a:effectLst/>
                        </a:rPr>
                        <a:t>DWSRF Supplemental</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$140,993,000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mn-lt"/>
                          <a:ea typeface="Calibri" panose="020F0502020204030204" pitchFamily="34" charset="0"/>
                        </a:rPr>
                        <a:t>$167,867,000</a:t>
                      </a:r>
                    </a:p>
                  </a:txBody>
                  <a:tcPr marL="68580" marR="68580" marT="0" marB="0" anchor="ctr"/>
                </a:tc>
                <a:tc>
                  <a:txBody>
                    <a:bodyPr/>
                    <a:lstStyle/>
                    <a:p>
                      <a:pPr marL="0" marR="0" algn="ctr">
                        <a:spcBef>
                          <a:spcPts val="0"/>
                        </a:spcBef>
                        <a:spcAft>
                          <a:spcPts val="0"/>
                        </a:spcAft>
                      </a:pPr>
                      <a:r>
                        <a:rPr lang="en-US" sz="1800" dirty="0">
                          <a:effectLst/>
                        </a:rPr>
                        <a:t>$11,713,000,000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49%</a:t>
                      </a:r>
                      <a:endParaRPr lang="en-US" sz="18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907777683"/>
                  </a:ext>
                </a:extLst>
              </a:tr>
              <a:tr h="621620">
                <a:tc>
                  <a:txBody>
                    <a:bodyPr/>
                    <a:lstStyle/>
                    <a:p>
                      <a:pPr marL="0" marR="0" algn="l">
                        <a:spcBef>
                          <a:spcPts val="0"/>
                        </a:spcBef>
                        <a:spcAft>
                          <a:spcPts val="0"/>
                        </a:spcAft>
                      </a:pPr>
                      <a:r>
                        <a:rPr lang="en-US" sz="1800" dirty="0">
                          <a:effectLst/>
                        </a:rPr>
                        <a:t>CWSRF Emerging Contaminants</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$4,274,000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TBD</a:t>
                      </a:r>
                    </a:p>
                  </a:txBody>
                  <a:tcPr marL="68580" marR="68580" marT="0" marB="0" anchor="ctr"/>
                </a:tc>
                <a:tc>
                  <a:txBody>
                    <a:bodyPr/>
                    <a:lstStyle/>
                    <a:p>
                      <a:pPr marL="0" marR="0" algn="ctr">
                        <a:spcBef>
                          <a:spcPts val="0"/>
                        </a:spcBef>
                        <a:spcAft>
                          <a:spcPts val="0"/>
                        </a:spcAft>
                      </a:pPr>
                      <a:r>
                        <a:rPr lang="en-US" sz="1800" dirty="0">
                          <a:effectLst/>
                        </a:rPr>
                        <a:t>$1,000,000,000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100%</a:t>
                      </a:r>
                      <a:endParaRPr lang="en-US" sz="18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85732795"/>
                  </a:ext>
                </a:extLst>
              </a:tr>
              <a:tr h="621620">
                <a:tc>
                  <a:txBody>
                    <a:bodyPr/>
                    <a:lstStyle/>
                    <a:p>
                      <a:pPr marL="0" marR="0" algn="l">
                        <a:spcBef>
                          <a:spcPts val="0"/>
                        </a:spcBef>
                        <a:spcAft>
                          <a:spcPts val="0"/>
                        </a:spcAft>
                      </a:pPr>
                      <a:r>
                        <a:rPr lang="en-US" sz="1800" dirty="0">
                          <a:effectLst/>
                        </a:rPr>
                        <a:t>DWSRF Emerging Contaminants</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$59,202,000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TBD</a:t>
                      </a:r>
                    </a:p>
                  </a:txBody>
                  <a:tcPr marL="68580" marR="68580" marT="0" marB="0" anchor="ctr"/>
                </a:tc>
                <a:tc>
                  <a:txBody>
                    <a:bodyPr/>
                    <a:lstStyle/>
                    <a:p>
                      <a:pPr marL="0" marR="0" algn="ctr">
                        <a:spcBef>
                          <a:spcPts val="0"/>
                        </a:spcBef>
                        <a:spcAft>
                          <a:spcPts val="0"/>
                        </a:spcAft>
                      </a:pPr>
                      <a:r>
                        <a:rPr lang="en-US" sz="1800" dirty="0">
                          <a:effectLst/>
                        </a:rPr>
                        <a:t>$4,000,000,000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100%</a:t>
                      </a:r>
                      <a:endParaRPr lang="en-US" sz="18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43780090"/>
                  </a:ext>
                </a:extLst>
              </a:tr>
              <a:tr h="932429">
                <a:tc>
                  <a:txBody>
                    <a:bodyPr/>
                    <a:lstStyle/>
                    <a:p>
                      <a:pPr marL="0" marR="0" algn="l">
                        <a:spcBef>
                          <a:spcPts val="0"/>
                        </a:spcBef>
                        <a:spcAft>
                          <a:spcPts val="0"/>
                        </a:spcAft>
                      </a:pPr>
                      <a:r>
                        <a:rPr lang="en-US" sz="1800" dirty="0">
                          <a:effectLst/>
                        </a:rPr>
                        <a:t>DWSRF Lead Service Line Replacement</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$222,155,000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TBD</a:t>
                      </a:r>
                    </a:p>
                  </a:txBody>
                  <a:tcPr marL="68580" marR="68580" marT="0" marB="0" anchor="ctr"/>
                </a:tc>
                <a:tc>
                  <a:txBody>
                    <a:bodyPr/>
                    <a:lstStyle/>
                    <a:p>
                      <a:pPr marL="0" marR="0" algn="ctr">
                        <a:spcBef>
                          <a:spcPts val="0"/>
                        </a:spcBef>
                        <a:spcAft>
                          <a:spcPts val="0"/>
                        </a:spcAft>
                      </a:pPr>
                      <a:r>
                        <a:rPr lang="en-US" sz="1800" dirty="0">
                          <a:effectLst/>
                        </a:rPr>
                        <a:t>$15,000,000,000</a:t>
                      </a:r>
                      <a:endParaRPr lang="en-US" sz="18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800" dirty="0">
                          <a:effectLst/>
                        </a:rPr>
                        <a:t>49%</a:t>
                      </a:r>
                      <a:endParaRPr lang="en-US" sz="18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742568289"/>
                  </a:ext>
                </a:extLst>
              </a:tr>
            </a:tbl>
          </a:graphicData>
        </a:graphic>
      </p:graphicFrame>
    </p:spTree>
    <p:extLst>
      <p:ext uri="{BB962C8B-B14F-4D97-AF65-F5344CB8AC3E}">
        <p14:creationId xmlns:p14="http://schemas.microsoft.com/office/powerpoint/2010/main" val="53075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 name="Content Placeholder 22">
            <a:extLst>
              <a:ext uri="{FF2B5EF4-FFF2-40B4-BE49-F238E27FC236}">
                <a16:creationId xmlns:a16="http://schemas.microsoft.com/office/drawing/2014/main" id="{3DD6A298-3E43-46B8-8F0C-298492DEAAF5}"/>
              </a:ext>
            </a:extLst>
          </p:cNvPr>
          <p:cNvGraphicFramePr>
            <a:graphicFrameLocks noGrp="1"/>
          </p:cNvGraphicFramePr>
          <p:nvPr>
            <p:ph idx="1"/>
          </p:nvPr>
        </p:nvGraphicFramePr>
        <p:xfrm>
          <a:off x="5478463" y="2028597"/>
          <a:ext cx="6103937" cy="4148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5FFA63E-CB73-46E7-9ADB-F478F2AE50C9}"/>
              </a:ext>
            </a:extLst>
          </p:cNvPr>
          <p:cNvSpPr>
            <a:spLocks noGrp="1"/>
          </p:cNvSpPr>
          <p:nvPr>
            <p:ph type="title"/>
          </p:nvPr>
        </p:nvSpPr>
        <p:spPr>
          <a:xfrm>
            <a:off x="640524" y="1517992"/>
            <a:ext cx="3811269" cy="3563288"/>
          </a:xfrm>
        </p:spPr>
        <p:txBody>
          <a:bodyPr>
            <a:normAutofit/>
          </a:bodyPr>
          <a:lstStyle/>
          <a:p>
            <a:r>
              <a:rPr lang="en-US" dirty="0"/>
              <a:t>The DFund is a year-round program with a flexible structure and fewer requirements</a:t>
            </a:r>
          </a:p>
        </p:txBody>
      </p:sp>
      <p:pic>
        <p:nvPicPr>
          <p:cNvPr id="13" name="Picture 6" descr="TWDB ag water conservation grants available">
            <a:extLst>
              <a:ext uri="{FF2B5EF4-FFF2-40B4-BE49-F238E27FC236}">
                <a16:creationId xmlns:a16="http://schemas.microsoft.com/office/drawing/2014/main" id="{CFF02143-1C87-446B-B359-36CC6281AE7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95" t="32570" r="3571" b="24166"/>
          <a:stretch/>
        </p:blipFill>
        <p:spPr bwMode="auto">
          <a:xfrm>
            <a:off x="829056" y="5679718"/>
            <a:ext cx="1950924" cy="60288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ACB442C-87C7-4BBF-882C-E484D989BEE5}"/>
              </a:ext>
            </a:extLst>
          </p:cNvPr>
          <p:cNvGrpSpPr/>
          <p:nvPr/>
        </p:nvGrpSpPr>
        <p:grpSpPr>
          <a:xfrm>
            <a:off x="4974423" y="1294745"/>
            <a:ext cx="6607971" cy="529384"/>
            <a:chOff x="4974423" y="1294745"/>
            <a:chExt cx="6607971" cy="529384"/>
          </a:xfrm>
        </p:grpSpPr>
        <p:grpSp>
          <p:nvGrpSpPr>
            <p:cNvPr id="24" name="Group 23">
              <a:extLst>
                <a:ext uri="{FF2B5EF4-FFF2-40B4-BE49-F238E27FC236}">
                  <a16:creationId xmlns:a16="http://schemas.microsoft.com/office/drawing/2014/main" id="{03268134-6706-452A-A785-AD0A20AFB86C}"/>
                </a:ext>
              </a:extLst>
            </p:cNvPr>
            <p:cNvGrpSpPr/>
            <p:nvPr/>
          </p:nvGrpSpPr>
          <p:grpSpPr>
            <a:xfrm>
              <a:off x="5041296" y="1294745"/>
              <a:ext cx="6541098" cy="529384"/>
              <a:chOff x="2009731" y="1212544"/>
              <a:chExt cx="9597896" cy="776779"/>
            </a:xfrm>
            <a:solidFill>
              <a:srgbClr val="733947"/>
            </a:solidFill>
          </p:grpSpPr>
          <p:grpSp>
            <p:nvGrpSpPr>
              <p:cNvPr id="27" name="Shape 255">
                <a:extLst>
                  <a:ext uri="{FF2B5EF4-FFF2-40B4-BE49-F238E27FC236}">
                    <a16:creationId xmlns:a16="http://schemas.microsoft.com/office/drawing/2014/main" id="{D3AAFCE0-4306-474D-8BCB-2BFC17B8747E}"/>
                  </a:ext>
                </a:extLst>
              </p:cNvPr>
              <p:cNvGrpSpPr/>
              <p:nvPr/>
            </p:nvGrpSpPr>
            <p:grpSpPr>
              <a:xfrm>
                <a:off x="2009731" y="1212544"/>
                <a:ext cx="3479842" cy="776779"/>
                <a:chOff x="4621553" y="7218846"/>
                <a:chExt cx="2688271" cy="600083"/>
              </a:xfrm>
              <a:grpFill/>
            </p:grpSpPr>
            <p:sp>
              <p:nvSpPr>
                <p:cNvPr id="29" name="Shape 256">
                  <a:extLst>
                    <a:ext uri="{FF2B5EF4-FFF2-40B4-BE49-F238E27FC236}">
                      <a16:creationId xmlns:a16="http://schemas.microsoft.com/office/drawing/2014/main" id="{A95BE04E-2B04-4BEA-AD8A-2C29B712A432}"/>
                    </a:ext>
                  </a:extLst>
                </p:cNvPr>
                <p:cNvSpPr/>
                <p:nvPr/>
              </p:nvSpPr>
              <p:spPr>
                <a:xfrm rot="16200000" flipH="1">
                  <a:off x="5804754" y="6035645"/>
                  <a:ext cx="321869" cy="2688271"/>
                </a:xfrm>
                <a:prstGeom prst="round2SameRect">
                  <a:avLst>
                    <a:gd name="adj1" fmla="val 50000"/>
                    <a:gd name="adj2" fmla="val 0"/>
                  </a:avLst>
                </a:prstGeom>
                <a:solidFill>
                  <a:schemeClr val="tx1">
                    <a:lumMod val="65000"/>
                    <a:lumOff val="35000"/>
                  </a:schemeClr>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sp>
              <p:nvSpPr>
                <p:cNvPr id="30" name="Shape 257">
                  <a:extLst>
                    <a:ext uri="{FF2B5EF4-FFF2-40B4-BE49-F238E27FC236}">
                      <a16:creationId xmlns:a16="http://schemas.microsoft.com/office/drawing/2014/main" id="{0DFAC586-81BD-4AFF-B11D-C94B88D94E23}"/>
                    </a:ext>
                  </a:extLst>
                </p:cNvPr>
                <p:cNvSpPr/>
                <p:nvPr/>
              </p:nvSpPr>
              <p:spPr>
                <a:xfrm rot="5400000">
                  <a:off x="5746001" y="7418885"/>
                  <a:ext cx="342077" cy="458012"/>
                </a:xfrm>
                <a:custGeom>
                  <a:avLst/>
                  <a:gdLst/>
                  <a:ahLst/>
                  <a:cxnLst/>
                  <a:rect l="0" t="0" r="0" b="0"/>
                  <a:pathLst>
                    <a:path w="120000" h="120000" extrusionOk="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chemeClr val="tx1">
                    <a:lumMod val="65000"/>
                    <a:lumOff val="35000"/>
                  </a:schemeClr>
                </a:solidFill>
                <a:ln>
                  <a:noFill/>
                </a:ln>
              </p:spPr>
              <p:txBody>
                <a:bodyPr lIns="91426" tIns="45700" rIns="91426" bIns="45700" anchor="ctr" anchorCtr="0">
                  <a:noAutofit/>
                </a:bodyPr>
                <a:lstStyle/>
                <a:p>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8" name="Shape 256">
                <a:extLst>
                  <a:ext uri="{FF2B5EF4-FFF2-40B4-BE49-F238E27FC236}">
                    <a16:creationId xmlns:a16="http://schemas.microsoft.com/office/drawing/2014/main" id="{EEF56590-DC1F-4929-8C02-7E5E065B4D12}"/>
                  </a:ext>
                </a:extLst>
              </p:cNvPr>
              <p:cNvSpPr/>
              <p:nvPr/>
            </p:nvSpPr>
            <p:spPr>
              <a:xfrm rot="5400000">
                <a:off x="8343323" y="-1641200"/>
                <a:ext cx="410553" cy="6118054"/>
              </a:xfrm>
              <a:prstGeom prst="round2SameRect">
                <a:avLst>
                  <a:gd name="adj1" fmla="val 50000"/>
                  <a:gd name="adj2" fmla="val 0"/>
                </a:avLst>
              </a:prstGeom>
              <a:solidFill>
                <a:schemeClr val="accent4">
                  <a:lumMod val="40000"/>
                  <a:lumOff val="60000"/>
                </a:schemeClr>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5" name="Content Placeholder 7">
              <a:extLst>
                <a:ext uri="{FF2B5EF4-FFF2-40B4-BE49-F238E27FC236}">
                  <a16:creationId xmlns:a16="http://schemas.microsoft.com/office/drawing/2014/main" id="{F358C5D4-7197-4C33-A6C5-B10EC4B56247}"/>
                </a:ext>
              </a:extLst>
            </p:cNvPr>
            <p:cNvSpPr txBox="1">
              <a:spLocks/>
            </p:cNvSpPr>
            <p:nvPr/>
          </p:nvSpPr>
          <p:spPr>
            <a:xfrm>
              <a:off x="4974423" y="1317894"/>
              <a:ext cx="2734858" cy="283952"/>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700" dirty="0"/>
                <a:t>Eligible Projects</a:t>
              </a:r>
              <a:endParaRPr lang="en-US" sz="1600" dirty="0"/>
            </a:p>
          </p:txBody>
        </p:sp>
        <p:sp>
          <p:nvSpPr>
            <p:cNvPr id="26" name="Content Placeholder 7">
              <a:extLst>
                <a:ext uri="{FF2B5EF4-FFF2-40B4-BE49-F238E27FC236}">
                  <a16:creationId xmlns:a16="http://schemas.microsoft.com/office/drawing/2014/main" id="{F26FD3D1-A519-486A-A4D7-628E349C4C4B}"/>
                </a:ext>
              </a:extLst>
            </p:cNvPr>
            <p:cNvSpPr txBox="1">
              <a:spLocks/>
            </p:cNvSpPr>
            <p:nvPr/>
          </p:nvSpPr>
          <p:spPr>
            <a:xfrm>
              <a:off x="7412854" y="1300069"/>
              <a:ext cx="3933625" cy="3017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600" dirty="0"/>
                <a:t>Program Requirements and Benefits</a:t>
              </a:r>
            </a:p>
          </p:txBody>
        </p:sp>
      </p:grpSp>
    </p:spTree>
    <p:extLst>
      <p:ext uri="{BB962C8B-B14F-4D97-AF65-F5344CB8AC3E}">
        <p14:creationId xmlns:p14="http://schemas.microsoft.com/office/powerpoint/2010/main" val="1595283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A63E-CB73-46E7-9ADB-F478F2AE50C9}"/>
              </a:ext>
            </a:extLst>
          </p:cNvPr>
          <p:cNvSpPr>
            <a:spLocks noGrp="1"/>
          </p:cNvSpPr>
          <p:nvPr>
            <p:ph type="title"/>
          </p:nvPr>
        </p:nvSpPr>
        <p:spPr>
          <a:xfrm>
            <a:off x="640525" y="1517992"/>
            <a:ext cx="3803656" cy="3563288"/>
          </a:xfrm>
        </p:spPr>
        <p:txBody>
          <a:bodyPr>
            <a:normAutofit/>
          </a:bodyPr>
          <a:lstStyle/>
          <a:p>
            <a:r>
              <a:rPr lang="en-US" dirty="0"/>
              <a:t>The DFund is a year-round program with a flexible structure and fewer requirements</a:t>
            </a:r>
          </a:p>
        </p:txBody>
      </p:sp>
      <p:graphicFrame>
        <p:nvGraphicFramePr>
          <p:cNvPr id="34" name="Content Placeholder 22">
            <a:extLst>
              <a:ext uri="{FF2B5EF4-FFF2-40B4-BE49-F238E27FC236}">
                <a16:creationId xmlns:a16="http://schemas.microsoft.com/office/drawing/2014/main" id="{3DD6A298-3E43-46B8-8F0C-298492DEAAF5}"/>
              </a:ext>
            </a:extLst>
          </p:cNvPr>
          <p:cNvGraphicFramePr>
            <a:graphicFrameLocks noGrp="1"/>
          </p:cNvGraphicFramePr>
          <p:nvPr>
            <p:ph idx="1"/>
          </p:nvPr>
        </p:nvGraphicFramePr>
        <p:xfrm>
          <a:off x="5452165" y="2052713"/>
          <a:ext cx="6471130" cy="4238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6" descr="TWDB ag water conservation grants available">
            <a:extLst>
              <a:ext uri="{FF2B5EF4-FFF2-40B4-BE49-F238E27FC236}">
                <a16:creationId xmlns:a16="http://schemas.microsoft.com/office/drawing/2014/main" id="{7EE0BF7E-B33B-403B-A626-BE46D0ED5D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95" t="32570" r="3571" b="24166"/>
          <a:stretch/>
        </p:blipFill>
        <p:spPr bwMode="auto">
          <a:xfrm>
            <a:off x="829056" y="5679718"/>
            <a:ext cx="1950924" cy="60288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C4A393D-47FB-48B5-997D-D63E4A497D54}"/>
              </a:ext>
            </a:extLst>
          </p:cNvPr>
          <p:cNvGrpSpPr/>
          <p:nvPr/>
        </p:nvGrpSpPr>
        <p:grpSpPr>
          <a:xfrm>
            <a:off x="4974423" y="1294746"/>
            <a:ext cx="6607972" cy="547663"/>
            <a:chOff x="4974423" y="1294746"/>
            <a:chExt cx="6607972" cy="547663"/>
          </a:xfrm>
        </p:grpSpPr>
        <p:grpSp>
          <p:nvGrpSpPr>
            <p:cNvPr id="24" name="Group 23">
              <a:extLst>
                <a:ext uri="{FF2B5EF4-FFF2-40B4-BE49-F238E27FC236}">
                  <a16:creationId xmlns:a16="http://schemas.microsoft.com/office/drawing/2014/main" id="{0493061E-2985-4E76-AE2C-62C60DDC0433}"/>
                </a:ext>
              </a:extLst>
            </p:cNvPr>
            <p:cNvGrpSpPr/>
            <p:nvPr/>
          </p:nvGrpSpPr>
          <p:grpSpPr>
            <a:xfrm>
              <a:off x="5041296" y="1294746"/>
              <a:ext cx="6541099" cy="547663"/>
              <a:chOff x="2009731" y="1212543"/>
              <a:chExt cx="9597896" cy="803600"/>
            </a:xfrm>
            <a:solidFill>
              <a:srgbClr val="733947"/>
            </a:solidFill>
          </p:grpSpPr>
          <p:grpSp>
            <p:nvGrpSpPr>
              <p:cNvPr id="27" name="Shape 255">
                <a:extLst>
                  <a:ext uri="{FF2B5EF4-FFF2-40B4-BE49-F238E27FC236}">
                    <a16:creationId xmlns:a16="http://schemas.microsoft.com/office/drawing/2014/main" id="{4ECE751C-496E-452F-9A97-5D0DC18430DA}"/>
                  </a:ext>
                </a:extLst>
              </p:cNvPr>
              <p:cNvGrpSpPr/>
              <p:nvPr/>
            </p:nvGrpSpPr>
            <p:grpSpPr>
              <a:xfrm>
                <a:off x="2009731" y="1212543"/>
                <a:ext cx="4356359" cy="803600"/>
                <a:chOff x="4621553" y="7218846"/>
                <a:chExt cx="3365404" cy="620803"/>
              </a:xfrm>
              <a:grpFill/>
            </p:grpSpPr>
            <p:sp>
              <p:nvSpPr>
                <p:cNvPr id="29" name="Shape 256">
                  <a:extLst>
                    <a:ext uri="{FF2B5EF4-FFF2-40B4-BE49-F238E27FC236}">
                      <a16:creationId xmlns:a16="http://schemas.microsoft.com/office/drawing/2014/main" id="{1C19FC23-74EE-44DC-96D2-D30BB4FDA2B4}"/>
                    </a:ext>
                  </a:extLst>
                </p:cNvPr>
                <p:cNvSpPr/>
                <p:nvPr/>
              </p:nvSpPr>
              <p:spPr>
                <a:xfrm rot="16200000" flipH="1">
                  <a:off x="5804754" y="6035645"/>
                  <a:ext cx="321869" cy="2688271"/>
                </a:xfrm>
                <a:prstGeom prst="round2SameRect">
                  <a:avLst>
                    <a:gd name="adj1" fmla="val 50000"/>
                    <a:gd name="adj2" fmla="val 0"/>
                  </a:avLst>
                </a:prstGeom>
                <a:solidFill>
                  <a:srgbClr val="D6D6D6"/>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sp>
              <p:nvSpPr>
                <p:cNvPr id="30" name="Shape 257">
                  <a:extLst>
                    <a:ext uri="{FF2B5EF4-FFF2-40B4-BE49-F238E27FC236}">
                      <a16:creationId xmlns:a16="http://schemas.microsoft.com/office/drawing/2014/main" id="{C6C7EC70-B88E-499F-8086-8305DFD24881}"/>
                    </a:ext>
                  </a:extLst>
                </p:cNvPr>
                <p:cNvSpPr/>
                <p:nvPr/>
              </p:nvSpPr>
              <p:spPr>
                <a:xfrm rot="5400000">
                  <a:off x="7586912" y="7439605"/>
                  <a:ext cx="342077" cy="458012"/>
                </a:xfrm>
                <a:custGeom>
                  <a:avLst/>
                  <a:gdLst/>
                  <a:ahLst/>
                  <a:cxnLst/>
                  <a:rect l="0" t="0" r="0" b="0"/>
                  <a:pathLst>
                    <a:path w="120000" h="120000" extrusionOk="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chemeClr val="tx1">
                    <a:lumMod val="65000"/>
                    <a:lumOff val="35000"/>
                  </a:schemeClr>
                </a:solidFill>
                <a:ln>
                  <a:noFill/>
                </a:ln>
              </p:spPr>
              <p:txBody>
                <a:bodyPr lIns="91426" tIns="45700" rIns="91426" bIns="45700" anchor="ctr" anchorCtr="0">
                  <a:noAutofit/>
                </a:bodyPr>
                <a:lstStyle/>
                <a:p>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8" name="Shape 256">
                <a:extLst>
                  <a:ext uri="{FF2B5EF4-FFF2-40B4-BE49-F238E27FC236}">
                    <a16:creationId xmlns:a16="http://schemas.microsoft.com/office/drawing/2014/main" id="{0B7BD8DD-2E42-41B1-AD0B-E8BB1331CCC9}"/>
                  </a:ext>
                </a:extLst>
              </p:cNvPr>
              <p:cNvSpPr/>
              <p:nvPr/>
            </p:nvSpPr>
            <p:spPr>
              <a:xfrm rot="5400000">
                <a:off x="8343323" y="-1641200"/>
                <a:ext cx="410553" cy="6118054"/>
              </a:xfrm>
              <a:prstGeom prst="round2SameRect">
                <a:avLst>
                  <a:gd name="adj1" fmla="val 50000"/>
                  <a:gd name="adj2" fmla="val 0"/>
                </a:avLst>
              </a:prstGeom>
              <a:solidFill>
                <a:srgbClr val="595959"/>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5" name="Content Placeholder 7">
              <a:extLst>
                <a:ext uri="{FF2B5EF4-FFF2-40B4-BE49-F238E27FC236}">
                  <a16:creationId xmlns:a16="http://schemas.microsoft.com/office/drawing/2014/main" id="{609D0C81-4FC6-40E0-909F-3C007485FB9F}"/>
                </a:ext>
              </a:extLst>
            </p:cNvPr>
            <p:cNvSpPr txBox="1">
              <a:spLocks/>
            </p:cNvSpPr>
            <p:nvPr/>
          </p:nvSpPr>
          <p:spPr>
            <a:xfrm>
              <a:off x="4974423" y="1317894"/>
              <a:ext cx="2734858" cy="283952"/>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700" dirty="0"/>
                <a:t>Eligible Projects</a:t>
              </a:r>
              <a:endParaRPr lang="en-US" sz="1600" dirty="0"/>
            </a:p>
          </p:txBody>
        </p:sp>
        <p:sp>
          <p:nvSpPr>
            <p:cNvPr id="26" name="Content Placeholder 7">
              <a:extLst>
                <a:ext uri="{FF2B5EF4-FFF2-40B4-BE49-F238E27FC236}">
                  <a16:creationId xmlns:a16="http://schemas.microsoft.com/office/drawing/2014/main" id="{372754A7-9CA6-4C4E-8FE5-B62AD65A741D}"/>
                </a:ext>
              </a:extLst>
            </p:cNvPr>
            <p:cNvSpPr txBox="1">
              <a:spLocks/>
            </p:cNvSpPr>
            <p:nvPr/>
          </p:nvSpPr>
          <p:spPr>
            <a:xfrm>
              <a:off x="7412854" y="1300069"/>
              <a:ext cx="3933625" cy="3017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600" dirty="0"/>
                <a:t>Program Requirements and Benefits</a:t>
              </a:r>
            </a:p>
          </p:txBody>
        </p:sp>
      </p:grpSp>
    </p:spTree>
    <p:extLst>
      <p:ext uri="{BB962C8B-B14F-4D97-AF65-F5344CB8AC3E}">
        <p14:creationId xmlns:p14="http://schemas.microsoft.com/office/powerpoint/2010/main" val="958313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 name="Content Placeholder 22">
            <a:extLst>
              <a:ext uri="{FF2B5EF4-FFF2-40B4-BE49-F238E27FC236}">
                <a16:creationId xmlns:a16="http://schemas.microsoft.com/office/drawing/2014/main" id="{3DD6A298-3E43-46B8-8F0C-298492DEAAF5}"/>
              </a:ext>
            </a:extLst>
          </p:cNvPr>
          <p:cNvGraphicFramePr>
            <a:graphicFrameLocks noGrp="1"/>
          </p:cNvGraphicFramePr>
          <p:nvPr>
            <p:ph idx="1"/>
          </p:nvPr>
        </p:nvGraphicFramePr>
        <p:xfrm>
          <a:off x="5478463" y="2028597"/>
          <a:ext cx="6103937" cy="4148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5FFA63E-CB73-46E7-9ADB-F478F2AE50C9}"/>
              </a:ext>
            </a:extLst>
          </p:cNvPr>
          <p:cNvSpPr>
            <a:spLocks noGrp="1"/>
          </p:cNvSpPr>
          <p:nvPr>
            <p:ph type="title"/>
          </p:nvPr>
        </p:nvSpPr>
        <p:spPr>
          <a:xfrm>
            <a:off x="640525" y="1517992"/>
            <a:ext cx="3911810" cy="3563288"/>
          </a:xfrm>
        </p:spPr>
        <p:txBody>
          <a:bodyPr>
            <a:noAutofit/>
          </a:bodyPr>
          <a:lstStyle/>
          <a:p>
            <a:r>
              <a:rPr lang="en-US" dirty="0"/>
              <a:t>CWSRF funds can be used for the planning, design, acquisition, and construction of wastewater projects</a:t>
            </a:r>
          </a:p>
        </p:txBody>
      </p:sp>
      <p:pic>
        <p:nvPicPr>
          <p:cNvPr id="13" name="Picture 6" descr="TWDB ag water conservation grants available">
            <a:extLst>
              <a:ext uri="{FF2B5EF4-FFF2-40B4-BE49-F238E27FC236}">
                <a16:creationId xmlns:a16="http://schemas.microsoft.com/office/drawing/2014/main" id="{CFF02143-1C87-446B-B359-36CC6281AE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95" t="32570" r="3571" b="24166"/>
          <a:stretch/>
        </p:blipFill>
        <p:spPr bwMode="auto">
          <a:xfrm>
            <a:off x="829056" y="5679718"/>
            <a:ext cx="1950924" cy="6028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C806CAB-A5CA-4D73-83D1-452E3F7222AA}"/>
              </a:ext>
            </a:extLst>
          </p:cNvPr>
          <p:cNvGrpSpPr/>
          <p:nvPr/>
        </p:nvGrpSpPr>
        <p:grpSpPr>
          <a:xfrm>
            <a:off x="4974423" y="1294745"/>
            <a:ext cx="6607971" cy="529384"/>
            <a:chOff x="4974423" y="1294745"/>
            <a:chExt cx="6607971" cy="529384"/>
          </a:xfrm>
        </p:grpSpPr>
        <p:grpSp>
          <p:nvGrpSpPr>
            <p:cNvPr id="35" name="Group 34">
              <a:extLst>
                <a:ext uri="{FF2B5EF4-FFF2-40B4-BE49-F238E27FC236}">
                  <a16:creationId xmlns:a16="http://schemas.microsoft.com/office/drawing/2014/main" id="{9352B831-E023-4F03-B215-C008EEB1B061}"/>
                </a:ext>
              </a:extLst>
            </p:cNvPr>
            <p:cNvGrpSpPr/>
            <p:nvPr/>
          </p:nvGrpSpPr>
          <p:grpSpPr>
            <a:xfrm>
              <a:off x="5041296" y="1294745"/>
              <a:ext cx="6541098" cy="529384"/>
              <a:chOff x="2009731" y="1212544"/>
              <a:chExt cx="9597896" cy="776779"/>
            </a:xfrm>
            <a:solidFill>
              <a:srgbClr val="733947"/>
            </a:solidFill>
          </p:grpSpPr>
          <p:grpSp>
            <p:nvGrpSpPr>
              <p:cNvPr id="41" name="Shape 255">
                <a:extLst>
                  <a:ext uri="{FF2B5EF4-FFF2-40B4-BE49-F238E27FC236}">
                    <a16:creationId xmlns:a16="http://schemas.microsoft.com/office/drawing/2014/main" id="{B67A28A2-E317-42AA-A611-501386682562}"/>
                  </a:ext>
                </a:extLst>
              </p:cNvPr>
              <p:cNvGrpSpPr/>
              <p:nvPr/>
            </p:nvGrpSpPr>
            <p:grpSpPr>
              <a:xfrm>
                <a:off x="2009731" y="1212544"/>
                <a:ext cx="3479842" cy="776779"/>
                <a:chOff x="4621553" y="7218846"/>
                <a:chExt cx="2688271" cy="600083"/>
              </a:xfrm>
              <a:grpFill/>
            </p:grpSpPr>
            <p:sp>
              <p:nvSpPr>
                <p:cNvPr id="47" name="Shape 256">
                  <a:extLst>
                    <a:ext uri="{FF2B5EF4-FFF2-40B4-BE49-F238E27FC236}">
                      <a16:creationId xmlns:a16="http://schemas.microsoft.com/office/drawing/2014/main" id="{2A8FF704-5524-47BD-AB31-B2590F90303C}"/>
                    </a:ext>
                  </a:extLst>
                </p:cNvPr>
                <p:cNvSpPr/>
                <p:nvPr/>
              </p:nvSpPr>
              <p:spPr>
                <a:xfrm rot="16200000" flipH="1">
                  <a:off x="5804754" y="6035645"/>
                  <a:ext cx="321869" cy="2688271"/>
                </a:xfrm>
                <a:prstGeom prst="round2SameRect">
                  <a:avLst>
                    <a:gd name="adj1" fmla="val 50000"/>
                    <a:gd name="adj2" fmla="val 0"/>
                  </a:avLst>
                </a:prstGeom>
                <a:solidFill>
                  <a:schemeClr val="tx1">
                    <a:lumMod val="65000"/>
                    <a:lumOff val="35000"/>
                  </a:schemeClr>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sp>
              <p:nvSpPr>
                <p:cNvPr id="49" name="Shape 257">
                  <a:extLst>
                    <a:ext uri="{FF2B5EF4-FFF2-40B4-BE49-F238E27FC236}">
                      <a16:creationId xmlns:a16="http://schemas.microsoft.com/office/drawing/2014/main" id="{69ED677C-F0A3-40F5-9C8C-7BF4A9CEBD9E}"/>
                    </a:ext>
                  </a:extLst>
                </p:cNvPr>
                <p:cNvSpPr/>
                <p:nvPr/>
              </p:nvSpPr>
              <p:spPr>
                <a:xfrm rot="5400000">
                  <a:off x="5746001" y="7418885"/>
                  <a:ext cx="342077" cy="458012"/>
                </a:xfrm>
                <a:custGeom>
                  <a:avLst/>
                  <a:gdLst/>
                  <a:ahLst/>
                  <a:cxnLst/>
                  <a:rect l="0" t="0" r="0" b="0"/>
                  <a:pathLst>
                    <a:path w="120000" h="120000" extrusionOk="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chemeClr val="tx1">
                    <a:lumMod val="65000"/>
                    <a:lumOff val="35000"/>
                  </a:schemeClr>
                </a:solidFill>
                <a:ln>
                  <a:noFill/>
                </a:ln>
              </p:spPr>
              <p:txBody>
                <a:bodyPr lIns="91426" tIns="45700" rIns="91426" bIns="45700" anchor="ctr" anchorCtr="0">
                  <a:noAutofit/>
                </a:bodyPr>
                <a:lstStyle/>
                <a:p>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45" name="Shape 256">
                <a:extLst>
                  <a:ext uri="{FF2B5EF4-FFF2-40B4-BE49-F238E27FC236}">
                    <a16:creationId xmlns:a16="http://schemas.microsoft.com/office/drawing/2014/main" id="{F41346D3-701D-4FE3-A5C5-F17C39481488}"/>
                  </a:ext>
                </a:extLst>
              </p:cNvPr>
              <p:cNvSpPr/>
              <p:nvPr/>
            </p:nvSpPr>
            <p:spPr>
              <a:xfrm rot="5400000">
                <a:off x="8343323" y="-1641200"/>
                <a:ext cx="410553" cy="6118054"/>
              </a:xfrm>
              <a:prstGeom prst="round2SameRect">
                <a:avLst>
                  <a:gd name="adj1" fmla="val 50000"/>
                  <a:gd name="adj2" fmla="val 0"/>
                </a:avLst>
              </a:prstGeom>
              <a:solidFill>
                <a:schemeClr val="accent4">
                  <a:lumMod val="40000"/>
                  <a:lumOff val="60000"/>
                </a:schemeClr>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55" name="Content Placeholder 7">
              <a:extLst>
                <a:ext uri="{FF2B5EF4-FFF2-40B4-BE49-F238E27FC236}">
                  <a16:creationId xmlns:a16="http://schemas.microsoft.com/office/drawing/2014/main" id="{5BCDFE57-B82F-459B-82E5-1FED88EAFC64}"/>
                </a:ext>
              </a:extLst>
            </p:cNvPr>
            <p:cNvSpPr txBox="1">
              <a:spLocks/>
            </p:cNvSpPr>
            <p:nvPr/>
          </p:nvSpPr>
          <p:spPr>
            <a:xfrm>
              <a:off x="4974423" y="1317894"/>
              <a:ext cx="2734858" cy="283952"/>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700" dirty="0"/>
                <a:t>Eligible Projects</a:t>
              </a:r>
              <a:endParaRPr lang="en-US" sz="1600" dirty="0"/>
            </a:p>
          </p:txBody>
        </p:sp>
        <p:sp>
          <p:nvSpPr>
            <p:cNvPr id="12" name="Content Placeholder 7">
              <a:extLst>
                <a:ext uri="{FF2B5EF4-FFF2-40B4-BE49-F238E27FC236}">
                  <a16:creationId xmlns:a16="http://schemas.microsoft.com/office/drawing/2014/main" id="{C6B9B4CD-F28F-4150-9127-60EE9ECEEC81}"/>
                </a:ext>
              </a:extLst>
            </p:cNvPr>
            <p:cNvSpPr txBox="1">
              <a:spLocks/>
            </p:cNvSpPr>
            <p:nvPr/>
          </p:nvSpPr>
          <p:spPr>
            <a:xfrm>
              <a:off x="7412854" y="1300069"/>
              <a:ext cx="3933625" cy="3017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600" dirty="0"/>
                <a:t>Program Requirements and Benefits</a:t>
              </a:r>
            </a:p>
          </p:txBody>
        </p:sp>
      </p:grpSp>
    </p:spTree>
    <p:extLst>
      <p:ext uri="{BB962C8B-B14F-4D97-AF65-F5344CB8AC3E}">
        <p14:creationId xmlns:p14="http://schemas.microsoft.com/office/powerpoint/2010/main" val="2654528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A63E-CB73-46E7-9ADB-F478F2AE50C9}"/>
              </a:ext>
            </a:extLst>
          </p:cNvPr>
          <p:cNvSpPr>
            <a:spLocks noGrp="1"/>
          </p:cNvSpPr>
          <p:nvPr>
            <p:ph type="title"/>
          </p:nvPr>
        </p:nvSpPr>
        <p:spPr>
          <a:xfrm>
            <a:off x="640525" y="1517992"/>
            <a:ext cx="4032964" cy="3563288"/>
          </a:xfrm>
        </p:spPr>
        <p:txBody>
          <a:bodyPr>
            <a:normAutofit/>
          </a:bodyPr>
          <a:lstStyle/>
          <a:p>
            <a:r>
              <a:rPr lang="en-US" dirty="0"/>
              <a:t>CWSRF funds can be used for the planning, design, acquisition, and construction of wastewater projects</a:t>
            </a:r>
          </a:p>
        </p:txBody>
      </p:sp>
      <p:graphicFrame>
        <p:nvGraphicFramePr>
          <p:cNvPr id="34" name="Content Placeholder 22">
            <a:extLst>
              <a:ext uri="{FF2B5EF4-FFF2-40B4-BE49-F238E27FC236}">
                <a16:creationId xmlns:a16="http://schemas.microsoft.com/office/drawing/2014/main" id="{3DD6A298-3E43-46B8-8F0C-298492DEAAF5}"/>
              </a:ext>
            </a:extLst>
          </p:cNvPr>
          <p:cNvGraphicFramePr>
            <a:graphicFrameLocks noGrp="1"/>
          </p:cNvGraphicFramePr>
          <p:nvPr>
            <p:ph idx="1"/>
          </p:nvPr>
        </p:nvGraphicFramePr>
        <p:xfrm>
          <a:off x="5452165" y="2052713"/>
          <a:ext cx="6435035" cy="4238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6" descr="TWDB ag water conservation grants available">
            <a:extLst>
              <a:ext uri="{FF2B5EF4-FFF2-40B4-BE49-F238E27FC236}">
                <a16:creationId xmlns:a16="http://schemas.microsoft.com/office/drawing/2014/main" id="{7EE0BF7E-B33B-403B-A626-BE46D0ED5D7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95" t="32570" r="3571" b="24166"/>
          <a:stretch/>
        </p:blipFill>
        <p:spPr bwMode="auto">
          <a:xfrm>
            <a:off x="829056" y="5679718"/>
            <a:ext cx="1950924" cy="60288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816CF4C-8DF6-4EB2-A8C0-20D597C898F7}"/>
              </a:ext>
            </a:extLst>
          </p:cNvPr>
          <p:cNvGrpSpPr/>
          <p:nvPr/>
        </p:nvGrpSpPr>
        <p:grpSpPr>
          <a:xfrm>
            <a:off x="4974423" y="1294746"/>
            <a:ext cx="6607972" cy="547663"/>
            <a:chOff x="4974423" y="1294746"/>
            <a:chExt cx="6607972" cy="547663"/>
          </a:xfrm>
        </p:grpSpPr>
        <p:grpSp>
          <p:nvGrpSpPr>
            <p:cNvPr id="24" name="Group 23">
              <a:extLst>
                <a:ext uri="{FF2B5EF4-FFF2-40B4-BE49-F238E27FC236}">
                  <a16:creationId xmlns:a16="http://schemas.microsoft.com/office/drawing/2014/main" id="{76703274-5ECE-4CEA-A1C3-BD8863659B21}"/>
                </a:ext>
              </a:extLst>
            </p:cNvPr>
            <p:cNvGrpSpPr/>
            <p:nvPr/>
          </p:nvGrpSpPr>
          <p:grpSpPr>
            <a:xfrm>
              <a:off x="5041296" y="1294746"/>
              <a:ext cx="6541099" cy="547663"/>
              <a:chOff x="2009731" y="1212543"/>
              <a:chExt cx="9597896" cy="803600"/>
            </a:xfrm>
            <a:solidFill>
              <a:srgbClr val="733947"/>
            </a:solidFill>
          </p:grpSpPr>
          <p:grpSp>
            <p:nvGrpSpPr>
              <p:cNvPr id="27" name="Shape 255">
                <a:extLst>
                  <a:ext uri="{FF2B5EF4-FFF2-40B4-BE49-F238E27FC236}">
                    <a16:creationId xmlns:a16="http://schemas.microsoft.com/office/drawing/2014/main" id="{C014C5D3-42D5-4110-AD79-08640EAEE3F4}"/>
                  </a:ext>
                </a:extLst>
              </p:cNvPr>
              <p:cNvGrpSpPr/>
              <p:nvPr/>
            </p:nvGrpSpPr>
            <p:grpSpPr>
              <a:xfrm>
                <a:off x="2009731" y="1212543"/>
                <a:ext cx="4356359" cy="803600"/>
                <a:chOff x="4621553" y="7218846"/>
                <a:chExt cx="3365404" cy="620803"/>
              </a:xfrm>
              <a:grpFill/>
            </p:grpSpPr>
            <p:sp>
              <p:nvSpPr>
                <p:cNvPr id="29" name="Shape 256">
                  <a:extLst>
                    <a:ext uri="{FF2B5EF4-FFF2-40B4-BE49-F238E27FC236}">
                      <a16:creationId xmlns:a16="http://schemas.microsoft.com/office/drawing/2014/main" id="{D8BFAAE0-2E66-4F56-992B-F12D21D20677}"/>
                    </a:ext>
                  </a:extLst>
                </p:cNvPr>
                <p:cNvSpPr/>
                <p:nvPr/>
              </p:nvSpPr>
              <p:spPr>
                <a:xfrm rot="16200000" flipH="1">
                  <a:off x="5804754" y="6035645"/>
                  <a:ext cx="321869" cy="2688271"/>
                </a:xfrm>
                <a:prstGeom prst="round2SameRect">
                  <a:avLst>
                    <a:gd name="adj1" fmla="val 50000"/>
                    <a:gd name="adj2" fmla="val 0"/>
                  </a:avLst>
                </a:prstGeom>
                <a:solidFill>
                  <a:srgbClr val="D6D6D6"/>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sp>
              <p:nvSpPr>
                <p:cNvPr id="30" name="Shape 257">
                  <a:extLst>
                    <a:ext uri="{FF2B5EF4-FFF2-40B4-BE49-F238E27FC236}">
                      <a16:creationId xmlns:a16="http://schemas.microsoft.com/office/drawing/2014/main" id="{DA88EA56-D792-4C26-ACB9-F23ED78D8A1B}"/>
                    </a:ext>
                  </a:extLst>
                </p:cNvPr>
                <p:cNvSpPr/>
                <p:nvPr/>
              </p:nvSpPr>
              <p:spPr>
                <a:xfrm rot="5400000">
                  <a:off x="7586912" y="7439605"/>
                  <a:ext cx="342077" cy="458012"/>
                </a:xfrm>
                <a:custGeom>
                  <a:avLst/>
                  <a:gdLst/>
                  <a:ahLst/>
                  <a:cxnLst/>
                  <a:rect l="0" t="0" r="0" b="0"/>
                  <a:pathLst>
                    <a:path w="120000" h="120000" extrusionOk="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chemeClr val="tx1">
                    <a:lumMod val="65000"/>
                    <a:lumOff val="35000"/>
                  </a:schemeClr>
                </a:solidFill>
                <a:ln>
                  <a:noFill/>
                </a:ln>
              </p:spPr>
              <p:txBody>
                <a:bodyPr lIns="91426" tIns="45700" rIns="91426" bIns="45700" anchor="ctr" anchorCtr="0">
                  <a:noAutofit/>
                </a:bodyPr>
                <a:lstStyle/>
                <a:p>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8" name="Shape 256">
                <a:extLst>
                  <a:ext uri="{FF2B5EF4-FFF2-40B4-BE49-F238E27FC236}">
                    <a16:creationId xmlns:a16="http://schemas.microsoft.com/office/drawing/2014/main" id="{EED1A980-8B7E-4665-AA72-481A04C7A169}"/>
                  </a:ext>
                </a:extLst>
              </p:cNvPr>
              <p:cNvSpPr/>
              <p:nvPr/>
            </p:nvSpPr>
            <p:spPr>
              <a:xfrm rot="5400000">
                <a:off x="8343323" y="-1641200"/>
                <a:ext cx="410553" cy="6118054"/>
              </a:xfrm>
              <a:prstGeom prst="round2SameRect">
                <a:avLst>
                  <a:gd name="adj1" fmla="val 50000"/>
                  <a:gd name="adj2" fmla="val 0"/>
                </a:avLst>
              </a:prstGeom>
              <a:solidFill>
                <a:srgbClr val="595959"/>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5" name="Content Placeholder 7">
              <a:extLst>
                <a:ext uri="{FF2B5EF4-FFF2-40B4-BE49-F238E27FC236}">
                  <a16:creationId xmlns:a16="http://schemas.microsoft.com/office/drawing/2014/main" id="{65A4D1A4-19F2-4675-8FC5-223472D0EB7B}"/>
                </a:ext>
              </a:extLst>
            </p:cNvPr>
            <p:cNvSpPr txBox="1">
              <a:spLocks/>
            </p:cNvSpPr>
            <p:nvPr/>
          </p:nvSpPr>
          <p:spPr>
            <a:xfrm>
              <a:off x="4974423" y="1317894"/>
              <a:ext cx="2734858" cy="283952"/>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700" dirty="0"/>
                <a:t>Eligible Projects</a:t>
              </a:r>
              <a:endParaRPr lang="en-US" sz="1600" dirty="0"/>
            </a:p>
          </p:txBody>
        </p:sp>
        <p:sp>
          <p:nvSpPr>
            <p:cNvPr id="26" name="Content Placeholder 7">
              <a:extLst>
                <a:ext uri="{FF2B5EF4-FFF2-40B4-BE49-F238E27FC236}">
                  <a16:creationId xmlns:a16="http://schemas.microsoft.com/office/drawing/2014/main" id="{FAA94C4A-A28C-4715-947C-772EE03CECF5}"/>
                </a:ext>
              </a:extLst>
            </p:cNvPr>
            <p:cNvSpPr txBox="1">
              <a:spLocks/>
            </p:cNvSpPr>
            <p:nvPr/>
          </p:nvSpPr>
          <p:spPr>
            <a:xfrm>
              <a:off x="7412854" y="1300069"/>
              <a:ext cx="3933625" cy="3017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600" dirty="0"/>
                <a:t>Program Requirements and Benefits</a:t>
              </a:r>
            </a:p>
          </p:txBody>
        </p:sp>
      </p:grpSp>
    </p:spTree>
    <p:extLst>
      <p:ext uri="{BB962C8B-B14F-4D97-AF65-F5344CB8AC3E}">
        <p14:creationId xmlns:p14="http://schemas.microsoft.com/office/powerpoint/2010/main" val="3574003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 name="Content Placeholder 22">
            <a:extLst>
              <a:ext uri="{FF2B5EF4-FFF2-40B4-BE49-F238E27FC236}">
                <a16:creationId xmlns:a16="http://schemas.microsoft.com/office/drawing/2014/main" id="{3DD6A298-3E43-46B8-8F0C-298492DEAAF5}"/>
              </a:ext>
            </a:extLst>
          </p:cNvPr>
          <p:cNvGraphicFramePr>
            <a:graphicFrameLocks noGrp="1"/>
          </p:cNvGraphicFramePr>
          <p:nvPr>
            <p:ph idx="1"/>
          </p:nvPr>
        </p:nvGraphicFramePr>
        <p:xfrm>
          <a:off x="5478463" y="2028597"/>
          <a:ext cx="6103937" cy="4148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5FFA63E-CB73-46E7-9ADB-F478F2AE50C9}"/>
              </a:ext>
            </a:extLst>
          </p:cNvPr>
          <p:cNvSpPr>
            <a:spLocks noGrp="1"/>
          </p:cNvSpPr>
          <p:nvPr>
            <p:ph type="title"/>
          </p:nvPr>
        </p:nvSpPr>
        <p:spPr/>
        <p:txBody>
          <a:bodyPr>
            <a:normAutofit/>
          </a:bodyPr>
          <a:lstStyle/>
          <a:p>
            <a:r>
              <a:rPr lang="en-US" dirty="0"/>
              <a:t>DWSRF funds can be used for the planning, design, acquisition, and construction of water projects</a:t>
            </a:r>
          </a:p>
        </p:txBody>
      </p:sp>
      <p:pic>
        <p:nvPicPr>
          <p:cNvPr id="13" name="Picture 6" descr="TWDB ag water conservation grants available">
            <a:extLst>
              <a:ext uri="{FF2B5EF4-FFF2-40B4-BE49-F238E27FC236}">
                <a16:creationId xmlns:a16="http://schemas.microsoft.com/office/drawing/2014/main" id="{CFF02143-1C87-446B-B359-36CC6281AE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95" t="32570" r="3571" b="24166"/>
          <a:stretch/>
        </p:blipFill>
        <p:spPr bwMode="auto">
          <a:xfrm>
            <a:off x="829056" y="5679718"/>
            <a:ext cx="1950924" cy="60288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0F18FF0E-6747-4069-9B9A-F7E029888AB4}"/>
              </a:ext>
            </a:extLst>
          </p:cNvPr>
          <p:cNvGrpSpPr/>
          <p:nvPr/>
        </p:nvGrpSpPr>
        <p:grpSpPr>
          <a:xfrm>
            <a:off x="4974423" y="1294745"/>
            <a:ext cx="6607971" cy="529384"/>
            <a:chOff x="4974423" y="1294745"/>
            <a:chExt cx="6607971" cy="529384"/>
          </a:xfrm>
        </p:grpSpPr>
        <p:grpSp>
          <p:nvGrpSpPr>
            <p:cNvPr id="32" name="Group 31">
              <a:extLst>
                <a:ext uri="{FF2B5EF4-FFF2-40B4-BE49-F238E27FC236}">
                  <a16:creationId xmlns:a16="http://schemas.microsoft.com/office/drawing/2014/main" id="{A00BCF01-C196-4D4B-A347-A0DD14311B96}"/>
                </a:ext>
              </a:extLst>
            </p:cNvPr>
            <p:cNvGrpSpPr/>
            <p:nvPr/>
          </p:nvGrpSpPr>
          <p:grpSpPr>
            <a:xfrm>
              <a:off x="5041296" y="1294745"/>
              <a:ext cx="6541098" cy="529384"/>
              <a:chOff x="2009731" y="1212544"/>
              <a:chExt cx="9597896" cy="776779"/>
            </a:xfrm>
            <a:solidFill>
              <a:srgbClr val="733947"/>
            </a:solidFill>
          </p:grpSpPr>
          <p:grpSp>
            <p:nvGrpSpPr>
              <p:cNvPr id="36" name="Shape 255">
                <a:extLst>
                  <a:ext uri="{FF2B5EF4-FFF2-40B4-BE49-F238E27FC236}">
                    <a16:creationId xmlns:a16="http://schemas.microsoft.com/office/drawing/2014/main" id="{03D9D795-2368-4BBB-AC98-AD7A11342564}"/>
                  </a:ext>
                </a:extLst>
              </p:cNvPr>
              <p:cNvGrpSpPr/>
              <p:nvPr/>
            </p:nvGrpSpPr>
            <p:grpSpPr>
              <a:xfrm>
                <a:off x="2009731" y="1212544"/>
                <a:ext cx="3479842" cy="776779"/>
                <a:chOff x="4621553" y="7218846"/>
                <a:chExt cx="2688271" cy="600083"/>
              </a:xfrm>
              <a:grpFill/>
            </p:grpSpPr>
            <p:sp>
              <p:nvSpPr>
                <p:cNvPr id="38" name="Shape 256">
                  <a:extLst>
                    <a:ext uri="{FF2B5EF4-FFF2-40B4-BE49-F238E27FC236}">
                      <a16:creationId xmlns:a16="http://schemas.microsoft.com/office/drawing/2014/main" id="{45660156-5802-4629-849B-25865913CB87}"/>
                    </a:ext>
                  </a:extLst>
                </p:cNvPr>
                <p:cNvSpPr/>
                <p:nvPr/>
              </p:nvSpPr>
              <p:spPr>
                <a:xfrm rot="16200000" flipH="1">
                  <a:off x="5804754" y="6035645"/>
                  <a:ext cx="321869" cy="2688271"/>
                </a:xfrm>
                <a:prstGeom prst="round2SameRect">
                  <a:avLst>
                    <a:gd name="adj1" fmla="val 50000"/>
                    <a:gd name="adj2" fmla="val 0"/>
                  </a:avLst>
                </a:prstGeom>
                <a:solidFill>
                  <a:schemeClr val="tx1">
                    <a:lumMod val="65000"/>
                    <a:lumOff val="35000"/>
                  </a:schemeClr>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sp>
              <p:nvSpPr>
                <p:cNvPr id="39" name="Shape 257">
                  <a:extLst>
                    <a:ext uri="{FF2B5EF4-FFF2-40B4-BE49-F238E27FC236}">
                      <a16:creationId xmlns:a16="http://schemas.microsoft.com/office/drawing/2014/main" id="{143D746C-7D5D-461D-A8BD-6AE2F0D4A8DB}"/>
                    </a:ext>
                  </a:extLst>
                </p:cNvPr>
                <p:cNvSpPr/>
                <p:nvPr/>
              </p:nvSpPr>
              <p:spPr>
                <a:xfrm rot="5400000">
                  <a:off x="5746001" y="7418885"/>
                  <a:ext cx="342077" cy="458012"/>
                </a:xfrm>
                <a:custGeom>
                  <a:avLst/>
                  <a:gdLst/>
                  <a:ahLst/>
                  <a:cxnLst/>
                  <a:rect l="0" t="0" r="0" b="0"/>
                  <a:pathLst>
                    <a:path w="120000" h="120000" extrusionOk="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chemeClr val="tx1">
                    <a:lumMod val="65000"/>
                    <a:lumOff val="35000"/>
                  </a:schemeClr>
                </a:solidFill>
                <a:ln>
                  <a:noFill/>
                </a:ln>
              </p:spPr>
              <p:txBody>
                <a:bodyPr lIns="91426" tIns="45700" rIns="91426" bIns="45700" anchor="ctr" anchorCtr="0">
                  <a:noAutofit/>
                </a:bodyPr>
                <a:lstStyle/>
                <a:p>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37" name="Shape 256">
                <a:extLst>
                  <a:ext uri="{FF2B5EF4-FFF2-40B4-BE49-F238E27FC236}">
                    <a16:creationId xmlns:a16="http://schemas.microsoft.com/office/drawing/2014/main" id="{B80B231D-A860-4519-B7DA-1A040F6B86AA}"/>
                  </a:ext>
                </a:extLst>
              </p:cNvPr>
              <p:cNvSpPr/>
              <p:nvPr/>
            </p:nvSpPr>
            <p:spPr>
              <a:xfrm rot="5400000">
                <a:off x="8343323" y="-1641200"/>
                <a:ext cx="410553" cy="6118054"/>
              </a:xfrm>
              <a:prstGeom prst="round2SameRect">
                <a:avLst>
                  <a:gd name="adj1" fmla="val 50000"/>
                  <a:gd name="adj2" fmla="val 0"/>
                </a:avLst>
              </a:prstGeom>
              <a:solidFill>
                <a:schemeClr val="accent4">
                  <a:lumMod val="40000"/>
                  <a:lumOff val="60000"/>
                </a:schemeClr>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33" name="Content Placeholder 7">
              <a:extLst>
                <a:ext uri="{FF2B5EF4-FFF2-40B4-BE49-F238E27FC236}">
                  <a16:creationId xmlns:a16="http://schemas.microsoft.com/office/drawing/2014/main" id="{93271717-A72D-426C-AD31-E1A08859451E}"/>
                </a:ext>
              </a:extLst>
            </p:cNvPr>
            <p:cNvSpPr txBox="1">
              <a:spLocks/>
            </p:cNvSpPr>
            <p:nvPr/>
          </p:nvSpPr>
          <p:spPr>
            <a:xfrm>
              <a:off x="4974423" y="1317894"/>
              <a:ext cx="2734858" cy="283952"/>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700" dirty="0"/>
                <a:t>Eligible Projects</a:t>
              </a:r>
              <a:endParaRPr lang="en-US" sz="1600" dirty="0"/>
            </a:p>
          </p:txBody>
        </p:sp>
        <p:sp>
          <p:nvSpPr>
            <p:cNvPr id="35" name="Content Placeholder 7">
              <a:extLst>
                <a:ext uri="{FF2B5EF4-FFF2-40B4-BE49-F238E27FC236}">
                  <a16:creationId xmlns:a16="http://schemas.microsoft.com/office/drawing/2014/main" id="{26C97ECE-6384-43B2-A196-CA352AEFD289}"/>
                </a:ext>
              </a:extLst>
            </p:cNvPr>
            <p:cNvSpPr txBox="1">
              <a:spLocks/>
            </p:cNvSpPr>
            <p:nvPr/>
          </p:nvSpPr>
          <p:spPr>
            <a:xfrm>
              <a:off x="7412854" y="1300069"/>
              <a:ext cx="3933625" cy="3017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600" dirty="0"/>
                <a:t>Program Requirements and Benefits</a:t>
              </a:r>
            </a:p>
          </p:txBody>
        </p:sp>
      </p:grpSp>
    </p:spTree>
    <p:extLst>
      <p:ext uri="{BB962C8B-B14F-4D97-AF65-F5344CB8AC3E}">
        <p14:creationId xmlns:p14="http://schemas.microsoft.com/office/powerpoint/2010/main" val="346186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A63E-CB73-46E7-9ADB-F478F2AE50C9}"/>
              </a:ext>
            </a:extLst>
          </p:cNvPr>
          <p:cNvSpPr>
            <a:spLocks noGrp="1"/>
          </p:cNvSpPr>
          <p:nvPr>
            <p:ph type="title"/>
          </p:nvPr>
        </p:nvSpPr>
        <p:spPr/>
        <p:txBody>
          <a:bodyPr>
            <a:normAutofit/>
          </a:bodyPr>
          <a:lstStyle/>
          <a:p>
            <a:r>
              <a:rPr lang="en-US" dirty="0"/>
              <a:t>DWSRF funds can be used for the planning, design, acquisition, and construction of water projects</a:t>
            </a:r>
          </a:p>
        </p:txBody>
      </p:sp>
      <p:graphicFrame>
        <p:nvGraphicFramePr>
          <p:cNvPr id="34" name="Content Placeholder 22">
            <a:extLst>
              <a:ext uri="{FF2B5EF4-FFF2-40B4-BE49-F238E27FC236}">
                <a16:creationId xmlns:a16="http://schemas.microsoft.com/office/drawing/2014/main" id="{3DD6A298-3E43-46B8-8F0C-298492DEAAF5}"/>
              </a:ext>
            </a:extLst>
          </p:cNvPr>
          <p:cNvGraphicFramePr>
            <a:graphicFrameLocks noGrp="1"/>
          </p:cNvGraphicFramePr>
          <p:nvPr>
            <p:ph idx="1"/>
          </p:nvPr>
        </p:nvGraphicFramePr>
        <p:xfrm>
          <a:off x="5452165" y="2052713"/>
          <a:ext cx="6209635" cy="4238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6" descr="TWDB ag water conservation grants available">
            <a:extLst>
              <a:ext uri="{FF2B5EF4-FFF2-40B4-BE49-F238E27FC236}">
                <a16:creationId xmlns:a16="http://schemas.microsoft.com/office/drawing/2014/main" id="{7EE0BF7E-B33B-403B-A626-BE46D0ED5D7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95" t="32570" r="3571" b="24166"/>
          <a:stretch/>
        </p:blipFill>
        <p:spPr bwMode="auto">
          <a:xfrm>
            <a:off x="829056" y="5679718"/>
            <a:ext cx="1950924" cy="60288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39868272-A48C-4732-A3A3-0207C7BEDF25}"/>
              </a:ext>
            </a:extLst>
          </p:cNvPr>
          <p:cNvGrpSpPr/>
          <p:nvPr/>
        </p:nvGrpSpPr>
        <p:grpSpPr>
          <a:xfrm>
            <a:off x="4974423" y="1294746"/>
            <a:ext cx="6607972" cy="547663"/>
            <a:chOff x="4974423" y="1294746"/>
            <a:chExt cx="6607972" cy="547663"/>
          </a:xfrm>
        </p:grpSpPr>
        <p:grpSp>
          <p:nvGrpSpPr>
            <p:cNvPr id="24" name="Group 23">
              <a:extLst>
                <a:ext uri="{FF2B5EF4-FFF2-40B4-BE49-F238E27FC236}">
                  <a16:creationId xmlns:a16="http://schemas.microsoft.com/office/drawing/2014/main" id="{814EDCCF-8056-4C75-A764-6986039681D7}"/>
                </a:ext>
              </a:extLst>
            </p:cNvPr>
            <p:cNvGrpSpPr/>
            <p:nvPr/>
          </p:nvGrpSpPr>
          <p:grpSpPr>
            <a:xfrm>
              <a:off x="5041296" y="1294746"/>
              <a:ext cx="6541099" cy="547663"/>
              <a:chOff x="2009731" y="1212543"/>
              <a:chExt cx="9597896" cy="803600"/>
            </a:xfrm>
            <a:solidFill>
              <a:srgbClr val="733947"/>
            </a:solidFill>
          </p:grpSpPr>
          <p:grpSp>
            <p:nvGrpSpPr>
              <p:cNvPr id="27" name="Shape 255">
                <a:extLst>
                  <a:ext uri="{FF2B5EF4-FFF2-40B4-BE49-F238E27FC236}">
                    <a16:creationId xmlns:a16="http://schemas.microsoft.com/office/drawing/2014/main" id="{D2B6F706-45B4-4692-843D-88AF622AC283}"/>
                  </a:ext>
                </a:extLst>
              </p:cNvPr>
              <p:cNvGrpSpPr/>
              <p:nvPr/>
            </p:nvGrpSpPr>
            <p:grpSpPr>
              <a:xfrm>
                <a:off x="2009731" y="1212543"/>
                <a:ext cx="4356359" cy="803600"/>
                <a:chOff x="4621553" y="7218846"/>
                <a:chExt cx="3365404" cy="620803"/>
              </a:xfrm>
              <a:grpFill/>
            </p:grpSpPr>
            <p:sp>
              <p:nvSpPr>
                <p:cNvPr id="29" name="Shape 256">
                  <a:extLst>
                    <a:ext uri="{FF2B5EF4-FFF2-40B4-BE49-F238E27FC236}">
                      <a16:creationId xmlns:a16="http://schemas.microsoft.com/office/drawing/2014/main" id="{AE08E26A-4E30-4EC4-BC68-09AABCF84BCA}"/>
                    </a:ext>
                  </a:extLst>
                </p:cNvPr>
                <p:cNvSpPr/>
                <p:nvPr/>
              </p:nvSpPr>
              <p:spPr>
                <a:xfrm rot="16200000" flipH="1">
                  <a:off x="5804754" y="6035645"/>
                  <a:ext cx="321869" cy="2688271"/>
                </a:xfrm>
                <a:prstGeom prst="round2SameRect">
                  <a:avLst>
                    <a:gd name="adj1" fmla="val 50000"/>
                    <a:gd name="adj2" fmla="val 0"/>
                  </a:avLst>
                </a:prstGeom>
                <a:solidFill>
                  <a:srgbClr val="D6D6D6"/>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sp>
              <p:nvSpPr>
                <p:cNvPr id="30" name="Shape 257">
                  <a:extLst>
                    <a:ext uri="{FF2B5EF4-FFF2-40B4-BE49-F238E27FC236}">
                      <a16:creationId xmlns:a16="http://schemas.microsoft.com/office/drawing/2014/main" id="{D7779293-80C3-476C-8236-E72857F127B4}"/>
                    </a:ext>
                  </a:extLst>
                </p:cNvPr>
                <p:cNvSpPr/>
                <p:nvPr/>
              </p:nvSpPr>
              <p:spPr>
                <a:xfrm rot="5400000">
                  <a:off x="7586912" y="7439605"/>
                  <a:ext cx="342077" cy="458012"/>
                </a:xfrm>
                <a:custGeom>
                  <a:avLst/>
                  <a:gdLst/>
                  <a:ahLst/>
                  <a:cxnLst/>
                  <a:rect l="0" t="0" r="0" b="0"/>
                  <a:pathLst>
                    <a:path w="120000" h="120000" extrusionOk="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chemeClr val="tx1">
                    <a:lumMod val="65000"/>
                    <a:lumOff val="35000"/>
                  </a:schemeClr>
                </a:solidFill>
                <a:ln>
                  <a:noFill/>
                </a:ln>
              </p:spPr>
              <p:txBody>
                <a:bodyPr lIns="91426" tIns="45700" rIns="91426" bIns="45700" anchor="ctr" anchorCtr="0">
                  <a:noAutofit/>
                </a:bodyPr>
                <a:lstStyle/>
                <a:p>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8" name="Shape 256">
                <a:extLst>
                  <a:ext uri="{FF2B5EF4-FFF2-40B4-BE49-F238E27FC236}">
                    <a16:creationId xmlns:a16="http://schemas.microsoft.com/office/drawing/2014/main" id="{5314CCB9-B1D0-47BA-A2F3-E9DE66F4513D}"/>
                  </a:ext>
                </a:extLst>
              </p:cNvPr>
              <p:cNvSpPr/>
              <p:nvPr/>
            </p:nvSpPr>
            <p:spPr>
              <a:xfrm rot="5400000">
                <a:off x="8343323" y="-1641200"/>
                <a:ext cx="410553" cy="6118054"/>
              </a:xfrm>
              <a:prstGeom prst="round2SameRect">
                <a:avLst>
                  <a:gd name="adj1" fmla="val 50000"/>
                  <a:gd name="adj2" fmla="val 0"/>
                </a:avLst>
              </a:prstGeom>
              <a:solidFill>
                <a:srgbClr val="595959"/>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5" name="Content Placeholder 7">
              <a:extLst>
                <a:ext uri="{FF2B5EF4-FFF2-40B4-BE49-F238E27FC236}">
                  <a16:creationId xmlns:a16="http://schemas.microsoft.com/office/drawing/2014/main" id="{590EF4D1-77C7-4491-A93D-E10ABE76CB5F}"/>
                </a:ext>
              </a:extLst>
            </p:cNvPr>
            <p:cNvSpPr txBox="1">
              <a:spLocks/>
            </p:cNvSpPr>
            <p:nvPr/>
          </p:nvSpPr>
          <p:spPr>
            <a:xfrm>
              <a:off x="4974423" y="1317894"/>
              <a:ext cx="2734858" cy="283952"/>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700" dirty="0"/>
                <a:t>Eligible Projects</a:t>
              </a:r>
              <a:endParaRPr lang="en-US" sz="1600" dirty="0"/>
            </a:p>
          </p:txBody>
        </p:sp>
        <p:sp>
          <p:nvSpPr>
            <p:cNvPr id="26" name="Content Placeholder 7">
              <a:extLst>
                <a:ext uri="{FF2B5EF4-FFF2-40B4-BE49-F238E27FC236}">
                  <a16:creationId xmlns:a16="http://schemas.microsoft.com/office/drawing/2014/main" id="{4E8EB199-30C0-49B3-A30B-C74E44D1196A}"/>
                </a:ext>
              </a:extLst>
            </p:cNvPr>
            <p:cNvSpPr txBox="1">
              <a:spLocks/>
            </p:cNvSpPr>
            <p:nvPr/>
          </p:nvSpPr>
          <p:spPr>
            <a:xfrm>
              <a:off x="7412854" y="1300069"/>
              <a:ext cx="3933625" cy="3017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600" dirty="0"/>
                <a:t>Program Requirements and Benefits</a:t>
              </a:r>
            </a:p>
          </p:txBody>
        </p:sp>
      </p:grpSp>
    </p:spTree>
    <p:extLst>
      <p:ext uri="{BB962C8B-B14F-4D97-AF65-F5344CB8AC3E}">
        <p14:creationId xmlns:p14="http://schemas.microsoft.com/office/powerpoint/2010/main" val="1553217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A63E-CB73-46E7-9ADB-F478F2AE50C9}"/>
              </a:ext>
            </a:extLst>
          </p:cNvPr>
          <p:cNvSpPr>
            <a:spLocks noGrp="1"/>
          </p:cNvSpPr>
          <p:nvPr>
            <p:ph type="title"/>
          </p:nvPr>
        </p:nvSpPr>
        <p:spPr/>
        <p:txBody>
          <a:bodyPr>
            <a:normAutofit fontScale="90000"/>
          </a:bodyPr>
          <a:lstStyle/>
          <a:p>
            <a:r>
              <a:rPr lang="en-US" dirty="0"/>
              <a:t>The SWIFT Program funds projects included within the most recently approved Regional or State Water Plan</a:t>
            </a:r>
          </a:p>
        </p:txBody>
      </p:sp>
      <p:graphicFrame>
        <p:nvGraphicFramePr>
          <p:cNvPr id="34" name="Content Placeholder 22">
            <a:extLst>
              <a:ext uri="{FF2B5EF4-FFF2-40B4-BE49-F238E27FC236}">
                <a16:creationId xmlns:a16="http://schemas.microsoft.com/office/drawing/2014/main" id="{3DD6A298-3E43-46B8-8F0C-298492DEAAF5}"/>
              </a:ext>
            </a:extLst>
          </p:cNvPr>
          <p:cNvGraphicFramePr>
            <a:graphicFrameLocks noGrp="1"/>
          </p:cNvGraphicFramePr>
          <p:nvPr>
            <p:ph idx="1"/>
          </p:nvPr>
        </p:nvGraphicFramePr>
        <p:xfrm>
          <a:off x="5452165" y="2052713"/>
          <a:ext cx="6209635" cy="4238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6" descr="TWDB ag water conservation grants available">
            <a:extLst>
              <a:ext uri="{FF2B5EF4-FFF2-40B4-BE49-F238E27FC236}">
                <a16:creationId xmlns:a16="http://schemas.microsoft.com/office/drawing/2014/main" id="{7EE0BF7E-B33B-403B-A626-BE46D0ED5D7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95" t="32570" r="3571" b="24166"/>
          <a:stretch/>
        </p:blipFill>
        <p:spPr bwMode="auto">
          <a:xfrm>
            <a:off x="829056" y="5679718"/>
            <a:ext cx="1950924" cy="60288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5756040-21BD-4FB3-8DAC-D03B43461468}"/>
              </a:ext>
            </a:extLst>
          </p:cNvPr>
          <p:cNvGrpSpPr/>
          <p:nvPr/>
        </p:nvGrpSpPr>
        <p:grpSpPr>
          <a:xfrm>
            <a:off x="4974423" y="1294746"/>
            <a:ext cx="6607972" cy="547663"/>
            <a:chOff x="4974423" y="1294746"/>
            <a:chExt cx="6607972" cy="547663"/>
          </a:xfrm>
        </p:grpSpPr>
        <p:grpSp>
          <p:nvGrpSpPr>
            <p:cNvPr id="24" name="Group 23">
              <a:extLst>
                <a:ext uri="{FF2B5EF4-FFF2-40B4-BE49-F238E27FC236}">
                  <a16:creationId xmlns:a16="http://schemas.microsoft.com/office/drawing/2014/main" id="{CE2B4C23-B9ED-4162-8AA7-4D43568AFF6E}"/>
                </a:ext>
              </a:extLst>
            </p:cNvPr>
            <p:cNvGrpSpPr/>
            <p:nvPr/>
          </p:nvGrpSpPr>
          <p:grpSpPr>
            <a:xfrm>
              <a:off x="5041296" y="1294746"/>
              <a:ext cx="6541099" cy="547663"/>
              <a:chOff x="2009731" y="1212543"/>
              <a:chExt cx="9597896" cy="803600"/>
            </a:xfrm>
            <a:solidFill>
              <a:srgbClr val="733947"/>
            </a:solidFill>
          </p:grpSpPr>
          <p:grpSp>
            <p:nvGrpSpPr>
              <p:cNvPr id="27" name="Shape 255">
                <a:extLst>
                  <a:ext uri="{FF2B5EF4-FFF2-40B4-BE49-F238E27FC236}">
                    <a16:creationId xmlns:a16="http://schemas.microsoft.com/office/drawing/2014/main" id="{F586EFD1-50F6-4FFE-9E30-EC4B2308010D}"/>
                  </a:ext>
                </a:extLst>
              </p:cNvPr>
              <p:cNvGrpSpPr/>
              <p:nvPr/>
            </p:nvGrpSpPr>
            <p:grpSpPr>
              <a:xfrm>
                <a:off x="2009731" y="1212543"/>
                <a:ext cx="4356359" cy="803600"/>
                <a:chOff x="4621553" y="7218846"/>
                <a:chExt cx="3365404" cy="620803"/>
              </a:xfrm>
              <a:grpFill/>
            </p:grpSpPr>
            <p:sp>
              <p:nvSpPr>
                <p:cNvPr id="29" name="Shape 256">
                  <a:extLst>
                    <a:ext uri="{FF2B5EF4-FFF2-40B4-BE49-F238E27FC236}">
                      <a16:creationId xmlns:a16="http://schemas.microsoft.com/office/drawing/2014/main" id="{4B8802AB-174F-4E35-8570-294843DABFCE}"/>
                    </a:ext>
                  </a:extLst>
                </p:cNvPr>
                <p:cNvSpPr/>
                <p:nvPr/>
              </p:nvSpPr>
              <p:spPr>
                <a:xfrm rot="16200000" flipH="1">
                  <a:off x="5804754" y="6035645"/>
                  <a:ext cx="321869" cy="2688271"/>
                </a:xfrm>
                <a:prstGeom prst="round2SameRect">
                  <a:avLst>
                    <a:gd name="adj1" fmla="val 50000"/>
                    <a:gd name="adj2" fmla="val 0"/>
                  </a:avLst>
                </a:prstGeom>
                <a:solidFill>
                  <a:srgbClr val="D6D6D6"/>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sp>
              <p:nvSpPr>
                <p:cNvPr id="30" name="Shape 257">
                  <a:extLst>
                    <a:ext uri="{FF2B5EF4-FFF2-40B4-BE49-F238E27FC236}">
                      <a16:creationId xmlns:a16="http://schemas.microsoft.com/office/drawing/2014/main" id="{549BCF26-37CA-44D7-B42A-9B21A3D14617}"/>
                    </a:ext>
                  </a:extLst>
                </p:cNvPr>
                <p:cNvSpPr/>
                <p:nvPr/>
              </p:nvSpPr>
              <p:spPr>
                <a:xfrm rot="5400000">
                  <a:off x="7586912" y="7439605"/>
                  <a:ext cx="342077" cy="458012"/>
                </a:xfrm>
                <a:custGeom>
                  <a:avLst/>
                  <a:gdLst/>
                  <a:ahLst/>
                  <a:cxnLst/>
                  <a:rect l="0" t="0" r="0" b="0"/>
                  <a:pathLst>
                    <a:path w="120000" h="120000" extrusionOk="0">
                      <a:moveTo>
                        <a:pt x="19619" y="117966"/>
                      </a:moveTo>
                      <a:lnTo>
                        <a:pt x="19619" y="117966"/>
                      </a:lnTo>
                      <a:cubicBezTo>
                        <a:pt x="114068" y="67118"/>
                        <a:pt x="114068" y="67118"/>
                        <a:pt x="114068" y="67118"/>
                      </a:cubicBezTo>
                      <a:cubicBezTo>
                        <a:pt x="118174" y="65084"/>
                        <a:pt x="119543" y="63050"/>
                        <a:pt x="119543" y="60338"/>
                      </a:cubicBezTo>
                      <a:cubicBezTo>
                        <a:pt x="119543" y="57288"/>
                        <a:pt x="118174" y="54576"/>
                        <a:pt x="114068" y="52542"/>
                      </a:cubicBezTo>
                      <a:cubicBezTo>
                        <a:pt x="19619" y="1694"/>
                        <a:pt x="19619" y="1694"/>
                        <a:pt x="19619" y="1694"/>
                      </a:cubicBezTo>
                      <a:cubicBezTo>
                        <a:pt x="15969" y="0"/>
                        <a:pt x="10494" y="0"/>
                        <a:pt x="6387" y="1694"/>
                      </a:cubicBezTo>
                      <a:cubicBezTo>
                        <a:pt x="2281" y="2711"/>
                        <a:pt x="0" y="5423"/>
                        <a:pt x="0" y="9491"/>
                      </a:cubicBezTo>
                      <a:cubicBezTo>
                        <a:pt x="0" y="109830"/>
                        <a:pt x="0" y="109830"/>
                        <a:pt x="0" y="109830"/>
                      </a:cubicBezTo>
                      <a:cubicBezTo>
                        <a:pt x="0" y="113898"/>
                        <a:pt x="2281" y="116610"/>
                        <a:pt x="6387" y="118644"/>
                      </a:cubicBezTo>
                      <a:cubicBezTo>
                        <a:pt x="10494" y="119661"/>
                        <a:pt x="15969" y="119661"/>
                        <a:pt x="19619" y="117966"/>
                      </a:cubicBezTo>
                    </a:path>
                  </a:pathLst>
                </a:custGeom>
                <a:solidFill>
                  <a:schemeClr val="tx1">
                    <a:lumMod val="65000"/>
                    <a:lumOff val="35000"/>
                  </a:schemeClr>
                </a:solidFill>
                <a:ln>
                  <a:noFill/>
                </a:ln>
              </p:spPr>
              <p:txBody>
                <a:bodyPr lIns="91426" tIns="45700" rIns="91426" bIns="45700" anchor="ctr" anchorCtr="0">
                  <a:noAutofit/>
                </a:bodyPr>
                <a:lstStyle/>
                <a:p>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8" name="Shape 256">
                <a:extLst>
                  <a:ext uri="{FF2B5EF4-FFF2-40B4-BE49-F238E27FC236}">
                    <a16:creationId xmlns:a16="http://schemas.microsoft.com/office/drawing/2014/main" id="{0B13CA8A-8275-4F82-96E9-A94C668134F5}"/>
                  </a:ext>
                </a:extLst>
              </p:cNvPr>
              <p:cNvSpPr/>
              <p:nvPr/>
            </p:nvSpPr>
            <p:spPr>
              <a:xfrm rot="5400000">
                <a:off x="8343323" y="-1641200"/>
                <a:ext cx="410553" cy="6118054"/>
              </a:xfrm>
              <a:prstGeom prst="round2SameRect">
                <a:avLst>
                  <a:gd name="adj1" fmla="val 50000"/>
                  <a:gd name="adj2" fmla="val 0"/>
                </a:avLst>
              </a:prstGeom>
              <a:solidFill>
                <a:srgbClr val="595959"/>
              </a:solidFill>
              <a:ln>
                <a:noFill/>
              </a:ln>
            </p:spPr>
            <p:txBody>
              <a:bodyPr lIns="219400" tIns="109699" rIns="219400" bIns="109699" anchor="ctr" anchorCtr="0">
                <a:noAutofit/>
              </a:bodyPr>
              <a:lstStyle/>
              <a:p>
                <a:pPr algn="ctr"/>
                <a:endParaRPr sz="3600" dirty="0">
                  <a:solidFill>
                    <a:schemeClr val="bg2">
                      <a:lumMod val="50000"/>
                    </a:schemeClr>
                  </a:solidFill>
                  <a:latin typeface="Century Gothic" panose="020B0502020202020204" pitchFamily="34" charset="0"/>
                  <a:ea typeface="Calibri"/>
                  <a:cs typeface="Calibri"/>
                  <a:sym typeface="Calibri"/>
                </a:endParaRPr>
              </a:p>
            </p:txBody>
          </p:sp>
        </p:grpSp>
        <p:sp>
          <p:nvSpPr>
            <p:cNvPr id="25" name="Content Placeholder 7">
              <a:extLst>
                <a:ext uri="{FF2B5EF4-FFF2-40B4-BE49-F238E27FC236}">
                  <a16:creationId xmlns:a16="http://schemas.microsoft.com/office/drawing/2014/main" id="{C1A35750-D615-4C18-8862-9343CBFD80BE}"/>
                </a:ext>
              </a:extLst>
            </p:cNvPr>
            <p:cNvSpPr txBox="1">
              <a:spLocks/>
            </p:cNvSpPr>
            <p:nvPr/>
          </p:nvSpPr>
          <p:spPr>
            <a:xfrm>
              <a:off x="4974423" y="1317894"/>
              <a:ext cx="2734858" cy="283952"/>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700" dirty="0"/>
                <a:t>Eligible Projects</a:t>
              </a:r>
              <a:endParaRPr lang="en-US" sz="1600" dirty="0"/>
            </a:p>
          </p:txBody>
        </p:sp>
        <p:sp>
          <p:nvSpPr>
            <p:cNvPr id="26" name="Content Placeholder 7">
              <a:extLst>
                <a:ext uri="{FF2B5EF4-FFF2-40B4-BE49-F238E27FC236}">
                  <a16:creationId xmlns:a16="http://schemas.microsoft.com/office/drawing/2014/main" id="{D105F4E1-E6E3-47B7-BC24-6A8E4E16A702}"/>
                </a:ext>
              </a:extLst>
            </p:cNvPr>
            <p:cNvSpPr txBox="1">
              <a:spLocks/>
            </p:cNvSpPr>
            <p:nvPr/>
          </p:nvSpPr>
          <p:spPr>
            <a:xfrm>
              <a:off x="7412854" y="1300069"/>
              <a:ext cx="3933625" cy="30177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733947"/>
                </a:buClr>
                <a:buFont typeface="Wingdings 3" panose="05040102010807070707" pitchFamily="18" charset="2"/>
                <a:buNone/>
                <a:defRPr sz="2800" b="1" kern="1200">
                  <a:solidFill>
                    <a:schemeClr val="bg1"/>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bg1"/>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r>
                <a:rPr lang="en-US" sz="1600" dirty="0"/>
                <a:t>Program Requirements and Benefits</a:t>
              </a:r>
            </a:p>
          </p:txBody>
        </p:sp>
      </p:grpSp>
      <p:sp>
        <p:nvSpPr>
          <p:cNvPr id="15" name="Rectangle: Rounded Corners 14">
            <a:extLst>
              <a:ext uri="{FF2B5EF4-FFF2-40B4-BE49-F238E27FC236}">
                <a16:creationId xmlns:a16="http://schemas.microsoft.com/office/drawing/2014/main" id="{D45F2D85-3901-43F3-A337-BC4B6E7AC31D}"/>
              </a:ext>
            </a:extLst>
          </p:cNvPr>
          <p:cNvSpPr/>
          <p:nvPr/>
        </p:nvSpPr>
        <p:spPr>
          <a:xfrm>
            <a:off x="2991182" y="3185574"/>
            <a:ext cx="6209635" cy="486852"/>
          </a:xfrm>
          <a:prstGeom prst="roundRect">
            <a:avLst>
              <a:gd name="adj" fmla="val 10000"/>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232470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a:xfrm>
            <a:off x="838200" y="365125"/>
            <a:ext cx="8321040" cy="1325563"/>
          </a:xfrm>
        </p:spPr>
        <p:txBody>
          <a:bodyPr/>
          <a:lstStyle/>
          <a:p>
            <a:r>
              <a:rPr lang="en-US"/>
              <a:t>Desalination and Water Purification Research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a:t>Projects to pilot innovative treatment technologies and/or processes</a:t>
            </a:r>
          </a:p>
          <a:p>
            <a:pPr marL="514350" indent="-285750">
              <a:buFont typeface="Arial" panose="020B0604020202020204" pitchFamily="34" charset="0"/>
              <a:buChar char="•"/>
            </a:pPr>
            <a:r>
              <a:rPr lang="en-US"/>
              <a:t>Two phase application process</a:t>
            </a:r>
          </a:p>
          <a:p>
            <a:endParaRPr lang="en-US"/>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r>
              <a:rPr lang="en-US"/>
              <a:t>Projects to treat any water source for any water use at the bench scale</a:t>
            </a:r>
          </a:p>
          <a:p>
            <a:pPr marL="514350" indent="-285750">
              <a:buFont typeface="Arial" panose="020B0604020202020204" pitchFamily="34" charset="0"/>
              <a:buChar char="•"/>
            </a:pPr>
            <a:r>
              <a:rPr lang="en-US"/>
              <a:t>Removal of contaminants</a:t>
            </a:r>
          </a:p>
          <a:p>
            <a:pPr marL="514350" indent="-285750">
              <a:buFont typeface="Arial" panose="020B0604020202020204" pitchFamily="34" charset="0"/>
              <a:buChar char="•"/>
            </a:pPr>
            <a:r>
              <a:rPr lang="en-US"/>
              <a:t>Energy efficiency</a:t>
            </a:r>
          </a:p>
          <a:p>
            <a:pPr marL="514350" indent="-285750">
              <a:buFont typeface="Arial" panose="020B0604020202020204" pitchFamily="34" charset="0"/>
              <a:buChar char="•"/>
            </a:pPr>
            <a:r>
              <a:rPr lang="en-US"/>
              <a:t>Reduce cost of treatment</a:t>
            </a:r>
          </a:p>
          <a:p>
            <a:pPr marL="514350" indent="-285750">
              <a:buFont typeface="Arial" panose="020B0604020202020204" pitchFamily="34" charset="0"/>
              <a:buChar char="•"/>
            </a:pPr>
            <a:r>
              <a:rPr lang="en-US"/>
              <a:t>Water supply augmentation</a:t>
            </a:r>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a:t>Projects to treat any water source for any water use at the pilot or demonstration scale</a:t>
            </a:r>
          </a:p>
          <a:p>
            <a:pPr marL="514350" indent="-285750">
              <a:buFont typeface="Arial" panose="020B0604020202020204" pitchFamily="34" charset="0"/>
              <a:buChar char="•"/>
            </a:pPr>
            <a:r>
              <a:rPr lang="en-US"/>
              <a:t>Removal of contaminants</a:t>
            </a:r>
          </a:p>
          <a:p>
            <a:pPr marL="514350" indent="-285750">
              <a:buFont typeface="Arial" panose="020B0604020202020204" pitchFamily="34" charset="0"/>
              <a:buChar char="•"/>
            </a:pPr>
            <a:r>
              <a:rPr lang="en-US"/>
              <a:t>Energy efficiency</a:t>
            </a:r>
          </a:p>
          <a:p>
            <a:pPr marL="514350" indent="-285750">
              <a:buFont typeface="Arial" panose="020B0604020202020204" pitchFamily="34" charset="0"/>
              <a:buChar char="•"/>
            </a:pPr>
            <a:r>
              <a:rPr lang="en-US"/>
              <a:t>Reduce cost of treatment</a:t>
            </a:r>
          </a:p>
          <a:p>
            <a:pPr marL="514350" indent="-285750">
              <a:buFont typeface="Arial" panose="020B0604020202020204" pitchFamily="34" charset="0"/>
              <a:buChar char="•"/>
            </a:pPr>
            <a:r>
              <a:rPr lang="en-US"/>
              <a:t>Water supply augmentation</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p:txBody>
          <a:bodyPr/>
          <a:lstStyle/>
          <a:p>
            <a:r>
              <a:rPr lang="en-US"/>
              <a:t>Pitch to Pilot Projects</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r>
              <a:rPr lang="en-US"/>
              <a:t>Research Projects</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r>
              <a:rPr lang="en-US"/>
              <a:t>Pilot Projects</a:t>
            </a:r>
          </a:p>
        </p:txBody>
      </p:sp>
      <p:pic>
        <p:nvPicPr>
          <p:cNvPr id="3" name="Picture 2" descr="A large room with machinery and equipment&#10;&#10;Description automatically generated with medium confidence">
            <a:extLst>
              <a:ext uri="{FF2B5EF4-FFF2-40B4-BE49-F238E27FC236}">
                <a16:creationId xmlns:a16="http://schemas.microsoft.com/office/drawing/2014/main" id="{C2B7DDDB-AF95-4EE8-BCBB-6307CEEA3460}"/>
              </a:ext>
            </a:extLst>
          </p:cNvPr>
          <p:cNvPicPr>
            <a:picLocks noChangeAspect="1"/>
          </p:cNvPicPr>
          <p:nvPr/>
        </p:nvPicPr>
        <p:blipFill rotWithShape="1">
          <a:blip r:embed="rId3">
            <a:extLst>
              <a:ext uri="{28A0092B-C50C-407E-A947-70E740481C1C}">
                <a14:useLocalDpi xmlns:a14="http://schemas.microsoft.com/office/drawing/2010/main" val="0"/>
              </a:ext>
            </a:extLst>
          </a:blip>
          <a:srcRect l="27311" t="39111" r="16667"/>
          <a:stretch/>
        </p:blipFill>
        <p:spPr>
          <a:xfrm>
            <a:off x="8569787" y="0"/>
            <a:ext cx="3010036" cy="2453640"/>
          </a:xfrm>
          <a:prstGeom prst="rect">
            <a:avLst/>
          </a:prstGeom>
        </p:spPr>
      </p:pic>
    </p:spTree>
    <p:extLst>
      <p:ext uri="{BB962C8B-B14F-4D97-AF65-F5344CB8AC3E}">
        <p14:creationId xmlns:p14="http://schemas.microsoft.com/office/powerpoint/2010/main" val="277982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F9CCA88-C6D9-6E0C-0A3E-26FD323E2CF5}"/>
              </a:ext>
            </a:extLst>
          </p:cNvPr>
          <p:cNvSpPr>
            <a:spLocks noGrp="1"/>
          </p:cNvSpPr>
          <p:nvPr>
            <p:ph type="title"/>
          </p:nvPr>
        </p:nvSpPr>
        <p:spPr/>
        <p:txBody>
          <a:bodyPr>
            <a:normAutofit fontScale="90000"/>
          </a:bodyPr>
          <a:lstStyle/>
          <a:p>
            <a:r>
              <a:rPr lang="en-US" dirty="0"/>
              <a:t>There are various water sources in Texas, the one used the most is surface water from rivers and reservoirs</a:t>
            </a:r>
          </a:p>
        </p:txBody>
      </p:sp>
      <p:pic>
        <p:nvPicPr>
          <p:cNvPr id="5" name="Picture Placeholder 4" descr="A large body of water with land and a bridge&#10;&#10;Description automatically generated">
            <a:extLst>
              <a:ext uri="{FF2B5EF4-FFF2-40B4-BE49-F238E27FC236}">
                <a16:creationId xmlns:a16="http://schemas.microsoft.com/office/drawing/2014/main" id="{DED40DBE-57B4-02EA-2D1A-418455D7203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080" b="24080"/>
          <a:stretch>
            <a:fillRect/>
          </a:stretch>
        </p:blipFill>
        <p:spPr/>
      </p:pic>
      <p:pic>
        <p:nvPicPr>
          <p:cNvPr id="7" name="Picture Placeholder 6" descr="A water splashing over a road&#10;&#10;Description automatically generated with medium confidence">
            <a:extLst>
              <a:ext uri="{FF2B5EF4-FFF2-40B4-BE49-F238E27FC236}">
                <a16:creationId xmlns:a16="http://schemas.microsoft.com/office/drawing/2014/main" id="{DD6CB8AB-230E-A54E-1CD9-B9FF52628D9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4277" b="24277"/>
          <a:stretch>
            <a:fillRect/>
          </a:stretch>
        </p:blipFill>
        <p:spPr/>
      </p:pic>
      <p:pic>
        <p:nvPicPr>
          <p:cNvPr id="9" name="Picture Placeholder 8" descr="A purple water pipe with a couple of valves&#10;&#10;Description automatically generated with medium confidence">
            <a:extLst>
              <a:ext uri="{FF2B5EF4-FFF2-40B4-BE49-F238E27FC236}">
                <a16:creationId xmlns:a16="http://schemas.microsoft.com/office/drawing/2014/main" id="{ECF976BB-B386-8346-CD50-B14E357D166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4174" b="24174"/>
          <a:stretch>
            <a:fillRect/>
          </a:stretch>
        </p:blipFill>
        <p:spPr/>
      </p:pic>
      <p:pic>
        <p:nvPicPr>
          <p:cNvPr id="11" name="Picture Placeholder 10" descr="A large group of white pipes&#10;&#10;Description automatically generated">
            <a:extLst>
              <a:ext uri="{FF2B5EF4-FFF2-40B4-BE49-F238E27FC236}">
                <a16:creationId xmlns:a16="http://schemas.microsoft.com/office/drawing/2014/main" id="{53C6FD03-7A8C-5C76-01E5-7E128F99AFE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21286" b="21286"/>
          <a:stretch>
            <a:fillRect/>
          </a:stretch>
        </p:blipFill>
        <p:spPr/>
      </p:pic>
      <p:sp>
        <p:nvSpPr>
          <p:cNvPr id="17" name="Text Placeholder 16">
            <a:extLst>
              <a:ext uri="{FF2B5EF4-FFF2-40B4-BE49-F238E27FC236}">
                <a16:creationId xmlns:a16="http://schemas.microsoft.com/office/drawing/2014/main" id="{6D8872C9-627C-4A8A-956F-A2CE6E55F44C}"/>
              </a:ext>
            </a:extLst>
          </p:cNvPr>
          <p:cNvSpPr>
            <a:spLocks noGrp="1"/>
          </p:cNvSpPr>
          <p:nvPr>
            <p:ph type="body" sz="quarter" idx="14"/>
          </p:nvPr>
        </p:nvSpPr>
        <p:spPr/>
        <p:txBody>
          <a:bodyPr/>
          <a:lstStyle/>
          <a:p>
            <a:r>
              <a:rPr lang="en-US" dirty="0"/>
              <a:t>Surface water</a:t>
            </a:r>
          </a:p>
        </p:txBody>
      </p:sp>
      <p:sp>
        <p:nvSpPr>
          <p:cNvPr id="18" name="Text Placeholder 17">
            <a:extLst>
              <a:ext uri="{FF2B5EF4-FFF2-40B4-BE49-F238E27FC236}">
                <a16:creationId xmlns:a16="http://schemas.microsoft.com/office/drawing/2014/main" id="{9249E53B-2DCD-7715-8C4A-536BF17F0F35}"/>
              </a:ext>
            </a:extLst>
          </p:cNvPr>
          <p:cNvSpPr>
            <a:spLocks noGrp="1"/>
          </p:cNvSpPr>
          <p:nvPr>
            <p:ph type="body" sz="quarter" idx="15"/>
          </p:nvPr>
        </p:nvSpPr>
        <p:spPr/>
        <p:txBody>
          <a:bodyPr/>
          <a:lstStyle/>
          <a:p>
            <a:r>
              <a:rPr lang="en-US" dirty="0"/>
              <a:t>Groundwater</a:t>
            </a:r>
          </a:p>
        </p:txBody>
      </p:sp>
      <p:sp>
        <p:nvSpPr>
          <p:cNvPr id="19" name="Text Placeholder 18">
            <a:extLst>
              <a:ext uri="{FF2B5EF4-FFF2-40B4-BE49-F238E27FC236}">
                <a16:creationId xmlns:a16="http://schemas.microsoft.com/office/drawing/2014/main" id="{A75C3E39-8526-E09E-E508-8E51889A43F2}"/>
              </a:ext>
            </a:extLst>
          </p:cNvPr>
          <p:cNvSpPr>
            <a:spLocks noGrp="1"/>
          </p:cNvSpPr>
          <p:nvPr>
            <p:ph type="body" sz="quarter" idx="16"/>
          </p:nvPr>
        </p:nvSpPr>
        <p:spPr/>
        <p:txBody>
          <a:bodyPr/>
          <a:lstStyle/>
          <a:p>
            <a:r>
              <a:rPr lang="en-US" dirty="0"/>
              <a:t>Recycled water</a:t>
            </a:r>
          </a:p>
        </p:txBody>
      </p:sp>
      <p:sp>
        <p:nvSpPr>
          <p:cNvPr id="20" name="Text Placeholder 19">
            <a:extLst>
              <a:ext uri="{FF2B5EF4-FFF2-40B4-BE49-F238E27FC236}">
                <a16:creationId xmlns:a16="http://schemas.microsoft.com/office/drawing/2014/main" id="{B55DA027-0D19-5F04-D783-B2CE9515E790}"/>
              </a:ext>
            </a:extLst>
          </p:cNvPr>
          <p:cNvSpPr>
            <a:spLocks noGrp="1"/>
          </p:cNvSpPr>
          <p:nvPr>
            <p:ph type="body" sz="quarter" idx="17"/>
          </p:nvPr>
        </p:nvSpPr>
        <p:spPr/>
        <p:txBody>
          <a:bodyPr/>
          <a:lstStyle/>
          <a:p>
            <a:r>
              <a:rPr lang="en-US"/>
              <a:t>Seawater</a:t>
            </a:r>
            <a:endParaRPr lang="en-US" dirty="0"/>
          </a:p>
        </p:txBody>
      </p:sp>
    </p:spTree>
    <p:extLst>
      <p:ext uri="{BB962C8B-B14F-4D97-AF65-F5344CB8AC3E}">
        <p14:creationId xmlns:p14="http://schemas.microsoft.com/office/powerpoint/2010/main" val="4108882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a:t>Key elements of the Desalination and Water Purification Research Program</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up to $250k for Project</a:t>
            </a: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Type 2; </a:t>
            </a:r>
            <a:b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up to $800k for Project Type 3</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 cost share required but encouraged</a:t>
            </a: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available Summer 2025</a:t>
            </a: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up to $300,000 for Project</a:t>
            </a:r>
            <a:r>
              <a:rPr kumimoji="0" lang="en-US" sz="2000" b="1"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Type 1</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districts, states, and municipalities</a:t>
            </a: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Currently open, it</a:t>
            </a: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closes November 13, 2024</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218494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a:t>Water and Energy Efficiency Grant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a:t>Resulting in quantifiable and sustained water savings or improved water management</a:t>
            </a:r>
          </a:p>
          <a:p>
            <a:pPr marL="514350" indent="-285750">
              <a:buFont typeface="Arial" panose="020B0604020202020204" pitchFamily="34" charset="0"/>
              <a:buChar char="•"/>
            </a:pPr>
            <a:r>
              <a:rPr lang="en-US"/>
              <a:t>Canal Lining/Piping</a:t>
            </a:r>
          </a:p>
          <a:p>
            <a:pPr marL="514350" indent="-285750">
              <a:buFont typeface="Arial" panose="020B0604020202020204" pitchFamily="34" charset="0"/>
              <a:buChar char="•"/>
            </a:pPr>
            <a:r>
              <a:rPr lang="en-US"/>
              <a:t>Municipal Metering</a:t>
            </a:r>
          </a:p>
          <a:p>
            <a:pPr marL="514350" indent="-285750">
              <a:buFont typeface="Arial" panose="020B0604020202020204" pitchFamily="34" charset="0"/>
              <a:buChar char="•"/>
            </a:pPr>
            <a:r>
              <a:rPr lang="en-US"/>
              <a:t>Irrigation Flow Measurement</a:t>
            </a:r>
          </a:p>
          <a:p>
            <a:pPr marL="514350" indent="-285750">
              <a:buFont typeface="Arial" panose="020B0604020202020204" pitchFamily="34" charset="0"/>
              <a:buChar char="•"/>
            </a:pPr>
            <a:r>
              <a:rPr lang="en-US"/>
              <a:t>SCADA installation</a:t>
            </a:r>
          </a:p>
          <a:p>
            <a:endParaRPr lang="en-US"/>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endParaRPr lang="en-US"/>
          </a:p>
          <a:p>
            <a:pPr marL="514350" indent="-285750">
              <a:buFont typeface="Arial" panose="020B0604020202020204" pitchFamily="34" charset="0"/>
              <a:buChar char="•"/>
            </a:pPr>
            <a:r>
              <a:rPr lang="en-US"/>
              <a:t>Landscape Irrigation Measures (removing turf, installing smart irrigation controllers)</a:t>
            </a:r>
          </a:p>
          <a:p>
            <a:pPr marL="971550" lvl="1" indent="-285750"/>
            <a:r>
              <a:rPr lang="en-US"/>
              <a:t>Via rebates or direct-install programs</a:t>
            </a:r>
          </a:p>
          <a:p>
            <a:pPr marL="514350" indent="-285750">
              <a:buFont typeface="Arial" panose="020B0604020202020204" pitchFamily="34" charset="0"/>
              <a:buChar char="•"/>
            </a:pPr>
            <a:r>
              <a:rPr lang="en-US"/>
              <a:t>High-efficiency Indoor Appliances and Fixtures</a:t>
            </a:r>
          </a:p>
          <a:p>
            <a:pPr marL="514350" indent="-285750">
              <a:buFont typeface="Arial" panose="020B0604020202020204" pitchFamily="34" charset="0"/>
              <a:buChar char="•"/>
            </a:pPr>
            <a:r>
              <a:rPr lang="en-US"/>
              <a:t>Commercial Cooling Systems</a:t>
            </a:r>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a:t>Installing solar-electric, wind energy, or geothermal power systems</a:t>
            </a:r>
          </a:p>
          <a:p>
            <a:pPr marL="514350" indent="-285750">
              <a:buFont typeface="Arial" panose="020B0604020202020204" pitchFamily="34" charset="0"/>
              <a:buChar char="•"/>
            </a:pPr>
            <a:r>
              <a:rPr lang="en-US"/>
              <a:t>Replacing fossil fuel powered pumps with renewable energy-based pumps</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p:txBody>
          <a:bodyPr/>
          <a:lstStyle/>
          <a:p>
            <a:r>
              <a:rPr lang="en-US"/>
              <a:t>Water Conservation Projects</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r>
              <a:rPr lang="en-US"/>
              <a:t>Water Conservation Projects Cont’d</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r>
              <a:rPr lang="en-US"/>
              <a:t>Renewable Energy Projects</a:t>
            </a:r>
          </a:p>
        </p:txBody>
      </p:sp>
    </p:spTree>
    <p:extLst>
      <p:ext uri="{BB962C8B-B14F-4D97-AF65-F5344CB8AC3E}">
        <p14:creationId xmlns:p14="http://schemas.microsoft.com/office/powerpoint/2010/main" val="4281231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a:t>Key elements of the Water and Energy Efficiency Grant Program</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 non-Federal cost share</a:t>
            </a: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Work needs to be completed within 2 to 3 years</a:t>
            </a: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available October 2025</a:t>
            </a: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between $500k and $5M</a:t>
            </a: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districts, states, and municipalities</a:t>
            </a: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opportunity closes October 30, 2024</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421497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dirty="0"/>
              <a:t>Drought Contingency Grant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a:t>Increasing the reliability of water supplies through infrastructure improvements</a:t>
            </a:r>
          </a:p>
          <a:p>
            <a:pPr marL="514350" indent="-285750">
              <a:buFont typeface="Arial" panose="020B0604020202020204" pitchFamily="34" charset="0"/>
              <a:buChar char="•"/>
            </a:pPr>
            <a:r>
              <a:rPr lang="en-US"/>
              <a:t>System modifications or improvements</a:t>
            </a:r>
          </a:p>
          <a:p>
            <a:pPr marL="514350" indent="-285750">
              <a:buFont typeface="Arial" panose="020B0604020202020204" pitchFamily="34" charset="0"/>
              <a:buChar char="•"/>
            </a:pPr>
            <a:r>
              <a:rPr lang="en-US"/>
              <a:t>Storing water and/or recharging groundwater supplies</a:t>
            </a:r>
          </a:p>
          <a:p>
            <a:pPr marL="514350" indent="-285750">
              <a:buFont typeface="Arial" panose="020B0604020202020204" pitchFamily="34" charset="0"/>
              <a:buChar char="•"/>
            </a:pPr>
            <a:r>
              <a:rPr lang="en-US"/>
              <a:t>Developing alternative sources of water supply including water treatment</a:t>
            </a:r>
          </a:p>
          <a:p>
            <a:endParaRPr lang="en-US"/>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r>
              <a:rPr lang="en-US"/>
              <a:t>Increasing the reliability of water supplies through groundwater recovery</a:t>
            </a:r>
          </a:p>
          <a:p>
            <a:pPr marL="514350" indent="-285750">
              <a:buFont typeface="Arial" panose="020B0604020202020204" pitchFamily="34" charset="0"/>
              <a:buChar char="•"/>
            </a:pPr>
            <a:r>
              <a:rPr lang="en-US"/>
              <a:t>Constructing wells to provide back-up water supplies during times of drought</a:t>
            </a:r>
          </a:p>
          <a:p>
            <a:pPr marL="514350" indent="-285750">
              <a:buFont typeface="Arial" panose="020B0604020202020204" pitchFamily="34" charset="0"/>
              <a:buChar char="•"/>
            </a:pPr>
            <a:r>
              <a:rPr lang="en-US"/>
              <a:t>Constructing extraction wells at groundwater banks or other recharge areas to improve extraction/return capabilities</a:t>
            </a:r>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a:t>Projects to improve water management through decision support tools, modeling and measurement</a:t>
            </a:r>
          </a:p>
          <a:p>
            <a:pPr marL="514350" indent="-285750">
              <a:buFont typeface="Arial" panose="020B0604020202020204" pitchFamily="34" charset="0"/>
              <a:buChar char="•"/>
            </a:pPr>
            <a:r>
              <a:rPr lang="en-US"/>
              <a:t>Develop online decision support tools</a:t>
            </a:r>
          </a:p>
          <a:p>
            <a:pPr marL="514350" indent="-285750">
              <a:buFont typeface="Arial" panose="020B0604020202020204" pitchFamily="34" charset="0"/>
              <a:buChar char="•"/>
            </a:pPr>
            <a:r>
              <a:rPr lang="en-US"/>
              <a:t>Develop new models or improving existing models</a:t>
            </a:r>
          </a:p>
          <a:p>
            <a:pPr marL="514350" indent="-285750">
              <a:buFont typeface="Arial" panose="020B0604020202020204" pitchFamily="34" charset="0"/>
              <a:buChar char="•"/>
            </a:pPr>
            <a:r>
              <a:rPr lang="en-US"/>
              <a:t>Develop water budgets and tiered pricing programs</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a:xfrm>
            <a:off x="785812" y="2171700"/>
            <a:ext cx="3456067" cy="650875"/>
          </a:xfrm>
        </p:spPr>
        <p:txBody>
          <a:bodyPr/>
          <a:lstStyle/>
          <a:p>
            <a:r>
              <a:rPr lang="en-US"/>
              <a:t>Drought Resiliency Task A</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a:xfrm>
            <a:off x="4478241" y="2171700"/>
            <a:ext cx="3471882" cy="650875"/>
          </a:xfrm>
        </p:spPr>
        <p:txBody>
          <a:bodyPr/>
          <a:lstStyle/>
          <a:p>
            <a:r>
              <a:rPr lang="en-US"/>
              <a:t>Drought Resiliency Task B</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a:xfrm>
            <a:off x="8170669" y="2171700"/>
            <a:ext cx="3471882" cy="650875"/>
          </a:xfrm>
        </p:spPr>
        <p:txBody>
          <a:bodyPr/>
          <a:lstStyle/>
          <a:p>
            <a:r>
              <a:rPr lang="en-US"/>
              <a:t>Drought Resiliency Task C</a:t>
            </a:r>
          </a:p>
        </p:txBody>
      </p:sp>
    </p:spTree>
    <p:extLst>
      <p:ext uri="{BB962C8B-B14F-4D97-AF65-F5344CB8AC3E}">
        <p14:creationId xmlns:p14="http://schemas.microsoft.com/office/powerpoint/2010/main" val="1848380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a:t>Key elements of the Drought Response Program</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Cost Share</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Tasks A-C: 50% non-Federal</a:t>
            </a: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a:solidFill>
                  <a:prstClr val="black"/>
                </a:solidFill>
              </a:rPr>
              <a:t>Water districts, states, and municipalities</a:t>
            </a: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prstClr val="black"/>
                </a:solidFill>
              </a:rPr>
              <a:t>Funding available Spring/Summer 2025</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Tasks A-C: Requests from $500k to $5M</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prstClr val="black"/>
                </a:solidFill>
              </a:rPr>
              <a:t>Task D: Up to $10M</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Cost Share</a:t>
            </a:r>
          </a:p>
          <a:p>
            <a:pPr lvl="0"/>
            <a:r>
              <a:rPr lang="en-US">
                <a:solidFill>
                  <a:prstClr val="black"/>
                </a:solidFill>
              </a:rPr>
              <a:t>Task D: 5% non-Federal, may request waiver for 0%</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opportunity potentially opens Fall/Winter 2024</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31043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dirty="0"/>
              <a:t>Title XVI Water Recycling &amp; Reuse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dirty="0"/>
              <a:t>Projects must not be focused on removing salinity only</a:t>
            </a:r>
          </a:p>
          <a:p>
            <a:endParaRPr lang="en-US" dirty="0"/>
          </a:p>
          <a:p>
            <a:endParaRPr lang="en-US" dirty="0"/>
          </a:p>
          <a:p>
            <a:endParaRPr lang="en-US" dirty="0"/>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r>
              <a:rPr lang="en-US" dirty="0"/>
              <a:t>Must have a completed feasibility study submitted to the Bureau of Reclamation</a:t>
            </a:r>
          </a:p>
          <a:p>
            <a:r>
              <a:rPr lang="en-US" dirty="0"/>
              <a:t>WTR11-01 guidance</a:t>
            </a:r>
          </a:p>
          <a:p>
            <a:endParaRPr lang="en-US" dirty="0"/>
          </a:p>
          <a:p>
            <a:endParaRPr lang="en-US" dirty="0"/>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dirty="0"/>
              <a:t>Water Reclamation and Reuse Facilities</a:t>
            </a:r>
          </a:p>
          <a:p>
            <a:pPr marL="514350" indent="-285750">
              <a:buFont typeface="Arial" panose="020B0604020202020204" pitchFamily="34" charset="0"/>
              <a:buChar char="•"/>
            </a:pPr>
            <a:r>
              <a:rPr lang="en-US" dirty="0"/>
              <a:t>Planning</a:t>
            </a:r>
          </a:p>
          <a:p>
            <a:pPr marL="514350" indent="-285750">
              <a:buFont typeface="Arial" panose="020B0604020202020204" pitchFamily="34" charset="0"/>
              <a:buChar char="•"/>
            </a:pPr>
            <a:r>
              <a:rPr lang="en-US" dirty="0"/>
              <a:t>Design</a:t>
            </a:r>
          </a:p>
          <a:p>
            <a:pPr marL="514350" indent="-285750">
              <a:buFont typeface="Arial" panose="020B0604020202020204" pitchFamily="34" charset="0"/>
              <a:buChar char="•"/>
            </a:pPr>
            <a:r>
              <a:rPr lang="en-US" dirty="0"/>
              <a:t>Construction</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p:txBody>
          <a:bodyPr/>
          <a:lstStyle/>
          <a:p>
            <a:r>
              <a:rPr lang="en-US" dirty="0"/>
              <a:t>Projects eligibility</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r>
              <a:rPr lang="en-US" dirty="0"/>
              <a:t>Requirements</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r>
              <a:rPr lang="en-US" dirty="0"/>
              <a:t>Project tasks covered </a:t>
            </a:r>
          </a:p>
        </p:txBody>
      </p:sp>
    </p:spTree>
    <p:extLst>
      <p:ext uri="{BB962C8B-B14F-4D97-AF65-F5344CB8AC3E}">
        <p14:creationId xmlns:p14="http://schemas.microsoft.com/office/powerpoint/2010/main" val="3895433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dirty="0"/>
              <a:t>Key elements of the Title XVI Water Recycling &amp; Reuse Program</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non-Federal cost share</a:t>
            </a: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Feasibility Study</a:t>
            </a: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prstClr val="black"/>
                </a:solidFill>
              </a:rPr>
              <a:t>Funding available Fall 2025</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up to $</a:t>
            </a:r>
            <a:r>
              <a:rPr lang="en-US" dirty="0">
                <a:solidFill>
                  <a:prstClr val="black"/>
                </a:solidFill>
              </a:rPr>
              <a:t>30M</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districts, states, and municipalities</a:t>
            </a: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opportunity closes September</a:t>
            </a: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30, 2024</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427923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dirty="0"/>
              <a:t>Desalination Construction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dirty="0"/>
              <a:t>Project must be constructed, operated, and maintained by an eligible applicant</a:t>
            </a:r>
          </a:p>
          <a:p>
            <a:r>
              <a:rPr lang="en-US" dirty="0"/>
              <a:t>Project must be included in a state-approved plan</a:t>
            </a:r>
          </a:p>
          <a:p>
            <a:endParaRPr lang="en-US" dirty="0"/>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r>
              <a:rPr lang="en-US" dirty="0"/>
              <a:t>Must have a completed feasibility study submitted to the Bureau of Reclamation</a:t>
            </a:r>
          </a:p>
          <a:p>
            <a:r>
              <a:rPr lang="en-US" dirty="0"/>
              <a:t>WTR11-01 guidance</a:t>
            </a:r>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dirty="0"/>
              <a:t>Seawater and Brackish Groundwater</a:t>
            </a:r>
          </a:p>
          <a:p>
            <a:pPr marL="514350" indent="-285750">
              <a:buFont typeface="Arial" panose="020B0604020202020204" pitchFamily="34" charset="0"/>
              <a:buChar char="•"/>
            </a:pPr>
            <a:r>
              <a:rPr lang="en-US" dirty="0"/>
              <a:t>Planning</a:t>
            </a:r>
          </a:p>
          <a:p>
            <a:pPr marL="514350" indent="-285750">
              <a:buFont typeface="Arial" panose="020B0604020202020204" pitchFamily="34" charset="0"/>
              <a:buChar char="•"/>
            </a:pPr>
            <a:r>
              <a:rPr lang="en-US" dirty="0"/>
              <a:t>Design</a:t>
            </a:r>
          </a:p>
          <a:p>
            <a:pPr marL="514350" indent="-285750">
              <a:buFont typeface="Arial" panose="020B0604020202020204" pitchFamily="34" charset="0"/>
              <a:buChar char="•"/>
            </a:pPr>
            <a:r>
              <a:rPr lang="en-US" dirty="0"/>
              <a:t>Construction</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p:txBody>
          <a:bodyPr/>
          <a:lstStyle/>
          <a:p>
            <a:r>
              <a:rPr lang="en-US" dirty="0"/>
              <a:t>Projects eligibility</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r>
              <a:rPr lang="en-US" dirty="0"/>
              <a:t>Requirements</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r>
              <a:rPr lang="en-US" dirty="0"/>
              <a:t>Project tasks covered</a:t>
            </a:r>
          </a:p>
        </p:txBody>
      </p:sp>
    </p:spTree>
    <p:extLst>
      <p:ext uri="{BB962C8B-B14F-4D97-AF65-F5344CB8AC3E}">
        <p14:creationId xmlns:p14="http://schemas.microsoft.com/office/powerpoint/2010/main" val="2391120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dirty="0"/>
              <a:t>Key elements of Desalination Construction Program</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dirty="0">
                <a:solidFill>
                  <a:prstClr val="black"/>
                </a:solidFill>
              </a:rPr>
              <a:t>7</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non-Federal cost share</a:t>
            </a: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Feasibility Study</a:t>
            </a: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prstClr val="black"/>
                </a:solidFill>
              </a:rPr>
              <a:t>Funding available Fall 2025</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up to $</a:t>
            </a:r>
            <a:r>
              <a:rPr lang="en-US" dirty="0">
                <a:solidFill>
                  <a:prstClr val="black"/>
                </a:solidFill>
              </a:rPr>
              <a:t>30M</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districts, states, and municipalities</a:t>
            </a: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opportunity closes September 30, 2024</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49091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a:t>Planning and Project Design Grant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a:t>Develop a strategy document for water supply, water marketing, water management, and/or restoration activities</a:t>
            </a:r>
          </a:p>
          <a:p>
            <a:pPr marL="514350" indent="-285750">
              <a:buFont typeface="Arial" panose="020B0604020202020204" pitchFamily="34" charset="0"/>
              <a:buChar char="•"/>
            </a:pPr>
            <a:r>
              <a:rPr lang="en-US"/>
              <a:t>Outreach and Partnership Building</a:t>
            </a:r>
          </a:p>
          <a:p>
            <a:pPr marL="514350" indent="-285750">
              <a:buFont typeface="Arial" panose="020B0604020202020204" pitchFamily="34" charset="0"/>
              <a:buChar char="•"/>
            </a:pPr>
            <a:r>
              <a:rPr lang="en-US"/>
              <a:t>Analyses, Scoping and Planning Activities</a:t>
            </a:r>
          </a:p>
          <a:p>
            <a:pPr marL="514350" indent="-285750">
              <a:buFont typeface="Arial" panose="020B0604020202020204" pitchFamily="34" charset="0"/>
              <a:buChar char="•"/>
            </a:pPr>
            <a:r>
              <a:rPr lang="en-US"/>
              <a:t>Development of a Water Strategy Document</a:t>
            </a:r>
          </a:p>
          <a:p>
            <a:endParaRPr lang="en-US"/>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r>
              <a:rPr lang="en-US"/>
              <a:t>Final design of medium and large-scale on the ground water supply construction projects </a:t>
            </a:r>
          </a:p>
          <a:p>
            <a:pPr marL="514350" indent="-285750">
              <a:buFont typeface="Arial" panose="020B0604020202020204" pitchFamily="34" charset="0"/>
              <a:buChar char="•"/>
            </a:pPr>
            <a:r>
              <a:rPr lang="en-US"/>
              <a:t>Development of project requirements and evaluation of design alternatives</a:t>
            </a:r>
          </a:p>
          <a:p>
            <a:pPr marL="514350" indent="-285750">
              <a:buFont typeface="Arial" panose="020B0604020202020204" pitchFamily="34" charset="0"/>
              <a:buChar char="•"/>
            </a:pPr>
            <a:r>
              <a:rPr lang="en-US"/>
              <a:t>Selection of project site</a:t>
            </a:r>
          </a:p>
          <a:p>
            <a:pPr marL="514350" indent="-285750">
              <a:buFont typeface="Arial" panose="020B0604020202020204" pitchFamily="34" charset="0"/>
              <a:buChar char="•"/>
            </a:pPr>
            <a:r>
              <a:rPr lang="en-US"/>
              <a:t>Preparation of final design, up to 60%</a:t>
            </a:r>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a:t>New or update a Drought Contingency Plan</a:t>
            </a:r>
          </a:p>
          <a:p>
            <a:pPr marL="514350" indent="-285750">
              <a:buFont typeface="Arial" panose="020B0604020202020204" pitchFamily="34" charset="0"/>
              <a:buChar char="•"/>
            </a:pPr>
            <a:r>
              <a:rPr lang="en-US"/>
              <a:t>Phase I; establish a task force and develop a detailed work plan</a:t>
            </a:r>
          </a:p>
          <a:p>
            <a:pPr marL="514350" indent="-285750">
              <a:buFont typeface="Arial" panose="020B0604020202020204" pitchFamily="34" charset="0"/>
              <a:buChar char="•"/>
            </a:pPr>
            <a:r>
              <a:rPr lang="en-US"/>
              <a:t>Phase II; complete the six required elements </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p:txBody>
          <a:bodyPr/>
          <a:lstStyle/>
          <a:p>
            <a:r>
              <a:rPr lang="en-US"/>
              <a:t>Water Strategy Grants</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r>
              <a:rPr lang="en-US"/>
              <a:t>Project Design</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r>
              <a:rPr lang="en-US"/>
              <a:t>Drought Contingency Planning</a:t>
            </a:r>
          </a:p>
        </p:txBody>
      </p:sp>
    </p:spTree>
    <p:extLst>
      <p:ext uri="{BB962C8B-B14F-4D97-AF65-F5344CB8AC3E}">
        <p14:creationId xmlns:p14="http://schemas.microsoft.com/office/powerpoint/2010/main" val="415403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374E91A-20C9-AC9A-01E5-70828F40A321}"/>
              </a:ext>
            </a:extLst>
          </p:cNvPr>
          <p:cNvSpPr>
            <a:spLocks noGrp="1"/>
          </p:cNvSpPr>
          <p:nvPr>
            <p:ph type="title"/>
          </p:nvPr>
        </p:nvSpPr>
        <p:spPr/>
        <p:txBody>
          <a:bodyPr/>
          <a:lstStyle/>
          <a:p>
            <a:r>
              <a:rPr lang="en-US" dirty="0"/>
              <a:t>Nine major aquifers across the state</a:t>
            </a:r>
          </a:p>
        </p:txBody>
      </p:sp>
      <p:pic>
        <p:nvPicPr>
          <p:cNvPr id="16" name="Picture Placeholder 15" descr="A map of texas with different colored areas&#10;&#10;Description automatically generated">
            <a:extLst>
              <a:ext uri="{FF2B5EF4-FFF2-40B4-BE49-F238E27FC236}">
                <a16:creationId xmlns:a16="http://schemas.microsoft.com/office/drawing/2014/main" id="{C7B8876C-994E-B504-2761-BBF944B1343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451" r="6451"/>
          <a:stretch>
            <a:fillRect/>
          </a:stretch>
        </p:blipFill>
        <p:spPr/>
      </p:pic>
    </p:spTree>
    <p:extLst>
      <p:ext uri="{BB962C8B-B14F-4D97-AF65-F5344CB8AC3E}">
        <p14:creationId xmlns:p14="http://schemas.microsoft.com/office/powerpoint/2010/main" val="4241607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a:t>Key elements of the Planning and Project Design Program</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0%,</a:t>
            </a:r>
            <a:r>
              <a:rPr kumimoji="0" lang="en-US" sz="2000" b="1"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25%, and </a:t>
            </a: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 non-Federal cost share</a:t>
            </a: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Project Design projects should</a:t>
            </a:r>
            <a:r>
              <a:rPr kumimoji="0" lang="en-US" sz="2000" b="1"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be of $250k or more total cost</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prstClr val="black"/>
                </a:solidFill>
              </a:rPr>
              <a:t>Funding available Spring/Summer 2025</a:t>
            </a: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up to $400k</a:t>
            </a: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districts, states, and municipalities</a:t>
            </a: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opportunity potentially opens Fall/Winter 2024</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210317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dirty="0"/>
              <a:t>Water Recycling and Desalination Planning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pPr marL="514350" indent="-285750">
              <a:buFont typeface="Arial" panose="020B0604020202020204" pitchFamily="34" charset="0"/>
              <a:buChar char="•"/>
            </a:pPr>
            <a:r>
              <a:rPr lang="en-US" dirty="0"/>
              <a:t>The development of new water recycling &amp; desalination feasibility studies</a:t>
            </a:r>
          </a:p>
          <a:p>
            <a:pPr marL="514350" indent="-285750">
              <a:buFont typeface="Arial" panose="020B0604020202020204" pitchFamily="34" charset="0"/>
              <a:buChar char="•"/>
            </a:pPr>
            <a:r>
              <a:rPr lang="en-US" dirty="0"/>
              <a:t>Planning &amp; preliminary design activities for water recycling or desalination construction projects</a:t>
            </a:r>
          </a:p>
          <a:p>
            <a:pPr marL="514350" indent="-285750">
              <a:buFont typeface="Arial" panose="020B0604020202020204" pitchFamily="34" charset="0"/>
              <a:buChar char="•"/>
            </a:pPr>
            <a:r>
              <a:rPr lang="en-US" dirty="0"/>
              <a:t>Environmental compliance activities for water recycling or desalination construction projects</a:t>
            </a:r>
          </a:p>
          <a:p>
            <a:endParaRPr lang="en-US" dirty="0"/>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r>
              <a:rPr lang="en-US"/>
              <a:t>Final design of medium and large-scale on the ground water supply construction projects </a:t>
            </a:r>
          </a:p>
          <a:p>
            <a:pPr marL="514350" indent="-285750">
              <a:buFont typeface="Arial" panose="020B0604020202020204" pitchFamily="34" charset="0"/>
              <a:buChar char="•"/>
            </a:pPr>
            <a:r>
              <a:rPr lang="en-US"/>
              <a:t>Development of project requirements and evaluation of design alternatives</a:t>
            </a:r>
          </a:p>
          <a:p>
            <a:pPr marL="514350" indent="-285750">
              <a:buFont typeface="Arial" panose="020B0604020202020204" pitchFamily="34" charset="0"/>
              <a:buChar char="•"/>
            </a:pPr>
            <a:r>
              <a:rPr lang="en-US"/>
              <a:t>Selection of project site</a:t>
            </a:r>
          </a:p>
          <a:p>
            <a:pPr marL="514350" indent="-285750">
              <a:buFont typeface="Arial" panose="020B0604020202020204" pitchFamily="34" charset="0"/>
              <a:buChar char="•"/>
            </a:pPr>
            <a:r>
              <a:rPr lang="en-US"/>
              <a:t>Preparation of final design, up to 60%</a:t>
            </a:r>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a:t>New or update a Drought Contingency Plan</a:t>
            </a:r>
          </a:p>
          <a:p>
            <a:pPr marL="514350" indent="-285750">
              <a:buFont typeface="Arial" panose="020B0604020202020204" pitchFamily="34" charset="0"/>
              <a:buChar char="•"/>
            </a:pPr>
            <a:r>
              <a:rPr lang="en-US"/>
              <a:t>Phase I; establish a task force and develop a detailed work plan</a:t>
            </a:r>
          </a:p>
          <a:p>
            <a:pPr marL="514350" indent="-285750">
              <a:buFont typeface="Arial" panose="020B0604020202020204" pitchFamily="34" charset="0"/>
              <a:buChar char="•"/>
            </a:pPr>
            <a:r>
              <a:rPr lang="en-US"/>
              <a:t>Phase II; complete the six required elements </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p:txBody>
          <a:bodyPr/>
          <a:lstStyle/>
          <a:p>
            <a:r>
              <a:rPr lang="en-US" dirty="0"/>
              <a:t>Objectives</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r>
              <a:rPr lang="en-US"/>
              <a:t>Project Design</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r>
              <a:rPr lang="en-US"/>
              <a:t>Drought Contingency Planning</a:t>
            </a:r>
          </a:p>
        </p:txBody>
      </p:sp>
    </p:spTree>
    <p:extLst>
      <p:ext uri="{BB962C8B-B14F-4D97-AF65-F5344CB8AC3E}">
        <p14:creationId xmlns:p14="http://schemas.microsoft.com/office/powerpoint/2010/main" val="2152582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dirty="0"/>
              <a:t>Key elements of the Water Recycling and Desalination Planning Program</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Non-Federal</a:t>
            </a: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cost share</a:t>
            </a:r>
            <a:b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Group 1: 50%</a:t>
            </a:r>
            <a:b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Group</a:t>
            </a: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 75%</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a:t>
            </a: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Group 2: Request up to $5M</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prstClr val="black"/>
                </a:solidFill>
              </a:rPr>
              <a:t>Funding available Fall 2025</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a:t>
            </a:r>
            <a:r>
              <a:rPr kumimoji="0" lang="en-US" sz="2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Group 1: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up to $</a:t>
            </a:r>
            <a:r>
              <a:rPr lang="en-US" dirty="0">
                <a:solidFill>
                  <a:prstClr val="black"/>
                </a:solidFill>
              </a:rPr>
              <a:t>1M - $5M</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districts, states, and municipalities</a:t>
            </a: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opportunity potentially opens Winter 2025</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111587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36BCC51-1333-81DF-B7D3-A4F61B433645}"/>
              </a:ext>
            </a:extLst>
          </p:cNvPr>
          <p:cNvSpPr>
            <a:spLocks noGrp="1"/>
          </p:cNvSpPr>
          <p:nvPr>
            <p:ph type="body" sz="quarter" idx="11"/>
          </p:nvPr>
        </p:nvSpPr>
        <p:spPr/>
        <p:txBody>
          <a:bodyPr/>
          <a:lstStyle/>
          <a:p>
            <a:r>
              <a:rPr lang="en-US" dirty="0"/>
              <a:t>Drought Resiliency Improvements</a:t>
            </a:r>
          </a:p>
        </p:txBody>
      </p:sp>
      <p:pic>
        <p:nvPicPr>
          <p:cNvPr id="18" name="Picture Placeholder 17" descr="A muddy road with grass and plants&#10;&#10;Description automatically generated with medium confidence">
            <a:extLst>
              <a:ext uri="{FF2B5EF4-FFF2-40B4-BE49-F238E27FC236}">
                <a16:creationId xmlns:a16="http://schemas.microsoft.com/office/drawing/2014/main" id="{4B45DF6F-8BFF-98A1-6214-BE938D331A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709" b="19709"/>
          <a:stretch>
            <a:fillRect/>
          </a:stretch>
        </p:blipFill>
        <p:spPr/>
      </p:pic>
      <p:sp>
        <p:nvSpPr>
          <p:cNvPr id="13" name="Title 12">
            <a:extLst>
              <a:ext uri="{FF2B5EF4-FFF2-40B4-BE49-F238E27FC236}">
                <a16:creationId xmlns:a16="http://schemas.microsoft.com/office/drawing/2014/main" id="{9118B5BF-F61E-B0BA-61C3-DDE3D302CDDD}"/>
              </a:ext>
            </a:extLst>
          </p:cNvPr>
          <p:cNvSpPr>
            <a:spLocks noGrp="1"/>
          </p:cNvSpPr>
          <p:nvPr>
            <p:ph type="title"/>
          </p:nvPr>
        </p:nvSpPr>
        <p:spPr/>
        <p:txBody>
          <a:bodyPr>
            <a:normAutofit fontScale="90000"/>
          </a:bodyPr>
          <a:lstStyle/>
          <a:p>
            <a:r>
              <a:rPr lang="en-US" dirty="0"/>
              <a:t>City of Santa Rosa received $9.5M in funding to address their need of domestic water supply</a:t>
            </a:r>
          </a:p>
        </p:txBody>
      </p:sp>
      <p:sp>
        <p:nvSpPr>
          <p:cNvPr id="16" name="Text Placeholder 15">
            <a:extLst>
              <a:ext uri="{FF2B5EF4-FFF2-40B4-BE49-F238E27FC236}">
                <a16:creationId xmlns:a16="http://schemas.microsoft.com/office/drawing/2014/main" id="{694C4600-9806-5137-402B-FF359E598222}"/>
              </a:ext>
            </a:extLst>
          </p:cNvPr>
          <p:cNvSpPr>
            <a:spLocks noGrp="1"/>
          </p:cNvSpPr>
          <p:nvPr>
            <p:ph type="body" sz="quarter" idx="12"/>
          </p:nvPr>
        </p:nvSpPr>
        <p:spPr/>
        <p:txBody>
          <a:bodyPr/>
          <a:lstStyle/>
          <a:p>
            <a:r>
              <a:rPr lang="en-US" dirty="0"/>
              <a:t>1 million gallon ground storage tank</a:t>
            </a:r>
          </a:p>
          <a:p>
            <a:r>
              <a:rPr lang="en-US" dirty="0"/>
              <a:t>0.5 million gallon elevated storage tank</a:t>
            </a:r>
          </a:p>
          <a:p>
            <a:r>
              <a:rPr lang="en-US" dirty="0"/>
              <a:t>Emergency interconnection with a neighboring water supplier</a:t>
            </a:r>
          </a:p>
          <a:p>
            <a:r>
              <a:rPr lang="en-US" dirty="0"/>
              <a:t>7-day raw water reservoir at their WTP</a:t>
            </a:r>
          </a:p>
        </p:txBody>
      </p:sp>
    </p:spTree>
    <p:extLst>
      <p:ext uri="{BB962C8B-B14F-4D97-AF65-F5344CB8AC3E}">
        <p14:creationId xmlns:p14="http://schemas.microsoft.com/office/powerpoint/2010/main" val="1048879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36BCC51-1333-81DF-B7D3-A4F61B433645}"/>
              </a:ext>
            </a:extLst>
          </p:cNvPr>
          <p:cNvSpPr>
            <a:spLocks noGrp="1"/>
          </p:cNvSpPr>
          <p:nvPr>
            <p:ph type="body" sz="quarter" idx="11"/>
          </p:nvPr>
        </p:nvSpPr>
        <p:spPr/>
        <p:txBody>
          <a:bodyPr/>
          <a:lstStyle/>
          <a:p>
            <a:r>
              <a:rPr lang="en-US" dirty="0"/>
              <a:t>Drought Resiliency Improvements</a:t>
            </a:r>
          </a:p>
        </p:txBody>
      </p:sp>
      <p:pic>
        <p:nvPicPr>
          <p:cNvPr id="18" name="Picture Placeholder 17">
            <a:extLst>
              <a:ext uri="{FF2B5EF4-FFF2-40B4-BE49-F238E27FC236}">
                <a16:creationId xmlns:a16="http://schemas.microsoft.com/office/drawing/2014/main" id="{4B45DF6F-8BFF-98A1-6214-BE938D331A9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943" r="10943"/>
          <a:stretch/>
        </p:blipFill>
        <p:spPr/>
      </p:pic>
      <p:sp>
        <p:nvSpPr>
          <p:cNvPr id="13" name="Title 12">
            <a:extLst>
              <a:ext uri="{FF2B5EF4-FFF2-40B4-BE49-F238E27FC236}">
                <a16:creationId xmlns:a16="http://schemas.microsoft.com/office/drawing/2014/main" id="{9118B5BF-F61E-B0BA-61C3-DDE3D302CDDD}"/>
              </a:ext>
            </a:extLst>
          </p:cNvPr>
          <p:cNvSpPr>
            <a:spLocks noGrp="1"/>
          </p:cNvSpPr>
          <p:nvPr>
            <p:ph type="title"/>
          </p:nvPr>
        </p:nvSpPr>
        <p:spPr>
          <a:xfrm>
            <a:off x="660400" y="365125"/>
            <a:ext cx="10820400" cy="1325563"/>
          </a:xfrm>
        </p:spPr>
        <p:txBody>
          <a:bodyPr>
            <a:normAutofit fontScale="90000"/>
          </a:bodyPr>
          <a:lstStyle/>
          <a:p>
            <a:r>
              <a:rPr lang="en-US" dirty="0"/>
              <a:t>Union Water Supply Corporation received $9.4M in funding to address their need of domestic water supply</a:t>
            </a:r>
          </a:p>
        </p:txBody>
      </p:sp>
      <p:sp>
        <p:nvSpPr>
          <p:cNvPr id="16" name="Text Placeholder 15">
            <a:extLst>
              <a:ext uri="{FF2B5EF4-FFF2-40B4-BE49-F238E27FC236}">
                <a16:creationId xmlns:a16="http://schemas.microsoft.com/office/drawing/2014/main" id="{694C4600-9806-5137-402B-FF359E598222}"/>
              </a:ext>
            </a:extLst>
          </p:cNvPr>
          <p:cNvSpPr>
            <a:spLocks noGrp="1"/>
          </p:cNvSpPr>
          <p:nvPr>
            <p:ph type="body" sz="quarter" idx="12"/>
          </p:nvPr>
        </p:nvSpPr>
        <p:spPr/>
        <p:txBody>
          <a:bodyPr/>
          <a:lstStyle/>
          <a:p>
            <a:r>
              <a:rPr lang="en-US" dirty="0"/>
              <a:t>Plan, design, and construct a groundwater well</a:t>
            </a:r>
          </a:p>
          <a:p>
            <a:r>
              <a:rPr lang="en-US" dirty="0"/>
              <a:t>Groundwater treatment plant</a:t>
            </a:r>
          </a:p>
        </p:txBody>
      </p:sp>
    </p:spTree>
    <p:extLst>
      <p:ext uri="{BB962C8B-B14F-4D97-AF65-F5344CB8AC3E}">
        <p14:creationId xmlns:p14="http://schemas.microsoft.com/office/powerpoint/2010/main" val="231850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a:t>Applied Science Grants</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a:t>Projects to enhance modeling capabilities to improve water supply reliability and increase flexibility in water operations</a:t>
            </a:r>
          </a:p>
          <a:p>
            <a:pPr marL="514350" indent="-285750">
              <a:buFont typeface="Arial" panose="020B0604020202020204" pitchFamily="34" charset="0"/>
              <a:buChar char="•"/>
            </a:pPr>
            <a:r>
              <a:rPr lang="en-US"/>
              <a:t>Improve hydrologic models (groundwater)</a:t>
            </a:r>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r>
              <a:rPr lang="en-US"/>
              <a:t>Projects to improve or adapt forecasting tools and technologies to enhance management of water supplies</a:t>
            </a:r>
          </a:p>
          <a:p>
            <a:pPr marL="514350" indent="-285750">
              <a:buFont typeface="Arial" panose="020B0604020202020204" pitchFamily="34" charset="0"/>
              <a:buChar char="•"/>
            </a:pPr>
            <a:r>
              <a:rPr lang="en-US"/>
              <a:t>Develop or adapt forecasting tools to meet the needs of water managers</a:t>
            </a:r>
          </a:p>
          <a:p>
            <a:pPr marL="514350" indent="-285750">
              <a:buFont typeface="Arial" panose="020B0604020202020204" pitchFamily="34" charset="0"/>
              <a:buChar char="•"/>
            </a:pPr>
            <a:r>
              <a:rPr lang="en-US"/>
              <a:t>Adapt or improve existing forecasts to meet operational needs</a:t>
            </a:r>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a:t>Projects to improve access to and use of water resources data, or to develop new types of data to inform water management decisions</a:t>
            </a:r>
          </a:p>
          <a:p>
            <a:pPr marL="514350" indent="-285750">
              <a:buFont typeface="Arial" panose="020B0604020202020204" pitchFamily="34" charset="0"/>
              <a:buChar char="•"/>
            </a:pPr>
            <a:r>
              <a:rPr lang="en-US"/>
              <a:t>Improve data acquisition, data analysis and data delivery</a:t>
            </a:r>
          </a:p>
          <a:p>
            <a:pPr marL="514350" indent="-285750">
              <a:buFont typeface="Arial" panose="020B0604020202020204" pitchFamily="34" charset="0"/>
              <a:buChar char="•"/>
            </a:pPr>
            <a:r>
              <a:rPr lang="en-US"/>
              <a:t>Develop hydrologic databases or decision support tools</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p:txBody>
          <a:bodyPr/>
          <a:lstStyle/>
          <a:p>
            <a:r>
              <a:rPr lang="en-US"/>
              <a:t>Project Type 1</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r>
              <a:rPr lang="en-US"/>
              <a:t>Project Type 2</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r>
              <a:rPr lang="en-US"/>
              <a:t>Project Type 3</a:t>
            </a:r>
          </a:p>
        </p:txBody>
      </p:sp>
      <p:pic>
        <p:nvPicPr>
          <p:cNvPr id="28" name="Picture 27" descr="A map of a river&#10;&#10;Description automatically generated">
            <a:extLst>
              <a:ext uri="{FF2B5EF4-FFF2-40B4-BE49-F238E27FC236}">
                <a16:creationId xmlns:a16="http://schemas.microsoft.com/office/drawing/2014/main" id="{942B19E2-ED9F-C145-7842-C1DEE90AB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388" y="0"/>
            <a:ext cx="3747012" cy="2439461"/>
          </a:xfrm>
          <a:prstGeom prst="rect">
            <a:avLst/>
          </a:prstGeom>
        </p:spPr>
      </p:pic>
    </p:spTree>
    <p:extLst>
      <p:ext uri="{BB962C8B-B14F-4D97-AF65-F5344CB8AC3E}">
        <p14:creationId xmlns:p14="http://schemas.microsoft.com/office/powerpoint/2010/main" val="1480327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a:t>Key elements of the Applied Science Grants:</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50% Federal depending on the project type</a:t>
            </a: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Work must be completed within 2 years</a:t>
            </a: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Funding available summer 2025</a:t>
            </a: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Request up to $400,000 </a:t>
            </a: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Water districts, states, and municipalities in the western states</a:t>
            </a: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en-US"/>
              <a:t>Expect the funding opportunity will open summer 2024</a:t>
            </a:r>
          </a:p>
          <a:p>
            <a:endParaRPr lang="en-US"/>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15493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a:t>Small-Scale Water Efficiency Grant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a:t>Resulting in quantifiable and sustained water savings or improved water management</a:t>
            </a:r>
          </a:p>
          <a:p>
            <a:pPr marL="514350" indent="-285750">
              <a:buFont typeface="Arial" panose="020B0604020202020204" pitchFamily="34" charset="0"/>
              <a:buChar char="•"/>
            </a:pPr>
            <a:r>
              <a:rPr lang="en-US"/>
              <a:t>Canal Lining/Piping</a:t>
            </a:r>
          </a:p>
          <a:p>
            <a:pPr marL="514350" indent="-285750">
              <a:buFont typeface="Arial" panose="020B0604020202020204" pitchFamily="34" charset="0"/>
              <a:buChar char="•"/>
            </a:pPr>
            <a:r>
              <a:rPr lang="en-US"/>
              <a:t>Municipal Metering</a:t>
            </a:r>
          </a:p>
          <a:p>
            <a:pPr marL="514350" indent="-285750">
              <a:buFont typeface="Arial" panose="020B0604020202020204" pitchFamily="34" charset="0"/>
              <a:buChar char="•"/>
            </a:pPr>
            <a:r>
              <a:rPr lang="en-US"/>
              <a:t>Irrigation Flow Measurement</a:t>
            </a:r>
          </a:p>
          <a:p>
            <a:pPr marL="514350" indent="-285750">
              <a:buFont typeface="Arial" panose="020B0604020202020204" pitchFamily="34" charset="0"/>
              <a:buChar char="•"/>
            </a:pPr>
            <a:r>
              <a:rPr lang="en-US"/>
              <a:t>SCADA installation</a:t>
            </a:r>
          </a:p>
          <a:p>
            <a:endParaRPr lang="en-US"/>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endParaRPr lang="en-US"/>
          </a:p>
          <a:p>
            <a:pPr marL="514350" indent="-285750">
              <a:buFont typeface="Arial" panose="020B0604020202020204" pitchFamily="34" charset="0"/>
              <a:buChar char="•"/>
            </a:pPr>
            <a:r>
              <a:rPr lang="en-US"/>
              <a:t>Landscape Irrigation Measures (removing turf, installing smart irrigation controllers)</a:t>
            </a:r>
          </a:p>
          <a:p>
            <a:pPr marL="971550" lvl="1" indent="-285750"/>
            <a:r>
              <a:rPr lang="en-US"/>
              <a:t>Via rebates or direct-install programs</a:t>
            </a:r>
          </a:p>
          <a:p>
            <a:pPr marL="514350" indent="-285750">
              <a:buFont typeface="Arial" panose="020B0604020202020204" pitchFamily="34" charset="0"/>
              <a:buChar char="•"/>
            </a:pPr>
            <a:r>
              <a:rPr lang="en-US"/>
              <a:t>High-efficiency Indoor Appliances and Fixtures</a:t>
            </a:r>
          </a:p>
          <a:p>
            <a:pPr marL="514350" indent="-285750">
              <a:buFont typeface="Arial" panose="020B0604020202020204" pitchFamily="34" charset="0"/>
              <a:buChar char="•"/>
            </a:pPr>
            <a:r>
              <a:rPr lang="en-US"/>
              <a:t>Commercial Cooling Systems</a:t>
            </a:r>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r>
              <a:rPr lang="en-US"/>
              <a:t>Installing solar-electric, wind energy, or geothermal power systems</a:t>
            </a:r>
          </a:p>
          <a:p>
            <a:pPr marL="514350" indent="-285750">
              <a:buFont typeface="Arial" panose="020B0604020202020204" pitchFamily="34" charset="0"/>
              <a:buChar char="•"/>
            </a:pPr>
            <a:r>
              <a:rPr lang="en-US"/>
              <a:t>Replacing fossil fuel powered pups with renewable energy-based pumps</a:t>
            </a:r>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p:txBody>
          <a:bodyPr/>
          <a:lstStyle/>
          <a:p>
            <a:r>
              <a:rPr lang="en-US"/>
              <a:t>Water Conservation Projects</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r>
              <a:rPr lang="en-US"/>
              <a:t>Water Conservation Projects Cont’d</a:t>
            </a:r>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r>
              <a:rPr lang="en-US"/>
              <a:t>Renewable Energy Projects</a:t>
            </a:r>
          </a:p>
        </p:txBody>
      </p:sp>
      <p:sp>
        <p:nvSpPr>
          <p:cNvPr id="6" name="Rectangle 5">
            <a:extLst>
              <a:ext uri="{FF2B5EF4-FFF2-40B4-BE49-F238E27FC236}">
                <a16:creationId xmlns:a16="http://schemas.microsoft.com/office/drawing/2014/main" id="{75002A69-401A-5EDB-D49A-4630CF81CC88}"/>
              </a:ext>
            </a:extLst>
          </p:cNvPr>
          <p:cNvSpPr/>
          <p:nvPr/>
        </p:nvSpPr>
        <p:spPr>
          <a:xfrm>
            <a:off x="8071556" y="1907822"/>
            <a:ext cx="3736622" cy="44929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8" name="Picture 7" descr="A water channel in a field&#10;&#10;Description automatically generated">
            <a:extLst>
              <a:ext uri="{FF2B5EF4-FFF2-40B4-BE49-F238E27FC236}">
                <a16:creationId xmlns:a16="http://schemas.microsoft.com/office/drawing/2014/main" id="{604B7BFC-C09F-6413-A47E-522E83BA6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409" y="1472110"/>
            <a:ext cx="3862916" cy="1738312"/>
          </a:xfrm>
          <a:prstGeom prst="rect">
            <a:avLst/>
          </a:prstGeom>
        </p:spPr>
      </p:pic>
    </p:spTree>
    <p:extLst>
      <p:ext uri="{BB962C8B-B14F-4D97-AF65-F5344CB8AC3E}">
        <p14:creationId xmlns:p14="http://schemas.microsoft.com/office/powerpoint/2010/main" val="7833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DD0021-0C07-E7D0-0350-5A640B34F75B}"/>
              </a:ext>
            </a:extLst>
          </p:cNvPr>
          <p:cNvSpPr>
            <a:spLocks noGrp="1"/>
          </p:cNvSpPr>
          <p:nvPr>
            <p:ph type="title"/>
          </p:nvPr>
        </p:nvSpPr>
        <p:spPr/>
        <p:txBody>
          <a:bodyPr>
            <a:normAutofit/>
          </a:bodyPr>
          <a:lstStyle/>
          <a:p>
            <a:r>
              <a:rPr lang="en-US"/>
              <a:t>Key elements of the Small-Scale Water Efficiency Grant Program</a:t>
            </a:r>
          </a:p>
        </p:txBody>
      </p:sp>
      <p:sp>
        <p:nvSpPr>
          <p:cNvPr id="7" name="Text Placeholder 34">
            <a:extLst>
              <a:ext uri="{FF2B5EF4-FFF2-40B4-BE49-F238E27FC236}">
                <a16:creationId xmlns:a16="http://schemas.microsoft.com/office/drawing/2014/main" id="{05D8AE63-ED26-F4B2-8D40-B8DB94CF263B}"/>
              </a:ext>
            </a:extLst>
          </p:cNvPr>
          <p:cNvSpPr txBox="1">
            <a:spLocks/>
          </p:cNvSpPr>
          <p:nvPr/>
        </p:nvSpPr>
        <p:spPr>
          <a:xfrm rot="5400000">
            <a:off x="3105278" y="2085233"/>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50% non-Federal cost share</a:t>
            </a:r>
          </a:p>
        </p:txBody>
      </p:sp>
      <p:sp>
        <p:nvSpPr>
          <p:cNvPr id="9" name="Text Placeholder 34">
            <a:extLst>
              <a:ext uri="{FF2B5EF4-FFF2-40B4-BE49-F238E27FC236}">
                <a16:creationId xmlns:a16="http://schemas.microsoft.com/office/drawing/2014/main" id="{08C70DD6-FB3C-DFAC-079D-E3B24DCC8B39}"/>
              </a:ext>
            </a:extLst>
          </p:cNvPr>
          <p:cNvSpPr txBox="1">
            <a:spLocks/>
          </p:cNvSpPr>
          <p:nvPr/>
        </p:nvSpPr>
        <p:spPr>
          <a:xfrm rot="5400000">
            <a:off x="8949515" y="6319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Total project cost should be $225k or less</a:t>
            </a:r>
          </a:p>
        </p:txBody>
      </p:sp>
      <p:sp>
        <p:nvSpPr>
          <p:cNvPr id="10" name="Text Placeholder 34">
            <a:extLst>
              <a:ext uri="{FF2B5EF4-FFF2-40B4-BE49-F238E27FC236}">
                <a16:creationId xmlns:a16="http://schemas.microsoft.com/office/drawing/2014/main" id="{07A88D0D-C07E-1B7C-2648-E536CBD533D8}"/>
              </a:ext>
            </a:extLst>
          </p:cNvPr>
          <p:cNvSpPr txBox="1">
            <a:spLocks/>
          </p:cNvSpPr>
          <p:nvPr/>
        </p:nvSpPr>
        <p:spPr>
          <a:xfrm rot="5400000">
            <a:off x="8949515" y="3502107"/>
            <a:ext cx="1251966" cy="4323082"/>
          </a:xfrm>
          <a:prstGeom prst="round2SameRect">
            <a:avLst/>
          </a:prstGeom>
          <a:noFill/>
          <a:ln w="19050">
            <a:solidFill>
              <a:schemeClr val="accent1">
                <a:lumMod val="75000"/>
              </a:schemeClr>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available March 2025</a:t>
            </a:r>
          </a:p>
        </p:txBody>
      </p:sp>
      <p:sp>
        <p:nvSpPr>
          <p:cNvPr id="11" name="Rectangle: Top Corners Rounded 10">
            <a:extLst>
              <a:ext uri="{FF2B5EF4-FFF2-40B4-BE49-F238E27FC236}">
                <a16:creationId xmlns:a16="http://schemas.microsoft.com/office/drawing/2014/main" id="{207B9125-70D6-0035-B773-A86D2AA1102B}"/>
              </a:ext>
            </a:extLst>
          </p:cNvPr>
          <p:cNvSpPr/>
          <p:nvPr/>
        </p:nvSpPr>
        <p:spPr>
          <a:xfrm rot="16200000">
            <a:off x="455087" y="21673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2" name="Text Placeholder 34">
            <a:extLst>
              <a:ext uri="{FF2B5EF4-FFF2-40B4-BE49-F238E27FC236}">
                <a16:creationId xmlns:a16="http://schemas.microsoft.com/office/drawing/2014/main" id="{1644649D-FD3C-4C8E-A18C-A922195655EE}"/>
              </a:ext>
            </a:extLst>
          </p:cNvPr>
          <p:cNvSpPr txBox="1">
            <a:spLocks/>
          </p:cNvSpPr>
          <p:nvPr/>
        </p:nvSpPr>
        <p:spPr>
          <a:xfrm rot="5400000">
            <a:off x="3105278" y="6319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Request up to $100k</a:t>
            </a:r>
          </a:p>
        </p:txBody>
      </p:sp>
      <p:sp>
        <p:nvSpPr>
          <p:cNvPr id="15" name="Rectangle: Top Corners Rounded 14">
            <a:extLst>
              <a:ext uri="{FF2B5EF4-FFF2-40B4-BE49-F238E27FC236}">
                <a16:creationId xmlns:a16="http://schemas.microsoft.com/office/drawing/2014/main" id="{CE15ECD5-7B17-ABF7-0EF5-558C734D82DE}"/>
              </a:ext>
            </a:extLst>
          </p:cNvPr>
          <p:cNvSpPr/>
          <p:nvPr/>
        </p:nvSpPr>
        <p:spPr>
          <a:xfrm rot="16200000">
            <a:off x="455087" y="5037540"/>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16" name="Text Placeholder 34">
            <a:extLst>
              <a:ext uri="{FF2B5EF4-FFF2-40B4-BE49-F238E27FC236}">
                <a16:creationId xmlns:a16="http://schemas.microsoft.com/office/drawing/2014/main" id="{91D6ACBA-72F2-3B46-3B63-3F74F25DB55C}"/>
              </a:ext>
            </a:extLst>
          </p:cNvPr>
          <p:cNvSpPr txBox="1">
            <a:spLocks/>
          </p:cNvSpPr>
          <p:nvPr/>
        </p:nvSpPr>
        <p:spPr>
          <a:xfrm rot="5400000">
            <a:off x="3105278" y="3502106"/>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Water districts, states, and municipalities</a:t>
            </a:r>
          </a:p>
        </p:txBody>
      </p:sp>
      <p:sp>
        <p:nvSpPr>
          <p:cNvPr id="24" name="Rectangle: Top Corners Rounded 23">
            <a:extLst>
              <a:ext uri="{FF2B5EF4-FFF2-40B4-BE49-F238E27FC236}">
                <a16:creationId xmlns:a16="http://schemas.microsoft.com/office/drawing/2014/main" id="{CC3CD53C-3EE7-6D8E-9379-3D9FC359DEF8}"/>
              </a:ext>
            </a:extLst>
          </p:cNvPr>
          <p:cNvSpPr/>
          <p:nvPr/>
        </p:nvSpPr>
        <p:spPr>
          <a:xfrm rot="16200000">
            <a:off x="455087" y="3620667"/>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6" name="Rectangle: Top Corners Rounded 25">
            <a:extLst>
              <a:ext uri="{FF2B5EF4-FFF2-40B4-BE49-F238E27FC236}">
                <a16:creationId xmlns:a16="http://schemas.microsoft.com/office/drawing/2014/main" id="{391C1C8A-CBEE-6FBC-C708-3128E78D9755}"/>
              </a:ext>
            </a:extLst>
          </p:cNvPr>
          <p:cNvSpPr/>
          <p:nvPr/>
        </p:nvSpPr>
        <p:spPr>
          <a:xfrm rot="16200000">
            <a:off x="6299324" y="21673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28" name="Rectangle: Top Corners Rounded 27">
            <a:extLst>
              <a:ext uri="{FF2B5EF4-FFF2-40B4-BE49-F238E27FC236}">
                <a16:creationId xmlns:a16="http://schemas.microsoft.com/office/drawing/2014/main" id="{32B23521-C0A4-7AAA-11D1-6D153C38B82C}"/>
              </a:ext>
            </a:extLst>
          </p:cNvPr>
          <p:cNvSpPr/>
          <p:nvPr/>
        </p:nvSpPr>
        <p:spPr>
          <a:xfrm rot="16200000">
            <a:off x="6299324" y="5037541"/>
            <a:ext cx="1251964" cy="1252213"/>
          </a:xfrm>
          <a:prstGeom prst="round2SameRect">
            <a:avLst/>
          </a:prstGeom>
          <a:solidFill>
            <a:schemeClr val="accent1">
              <a:lumMod val="75000"/>
            </a:schemeClr>
          </a:solid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0" name="Rectangle: Top Corners Rounded 29">
            <a:extLst>
              <a:ext uri="{FF2B5EF4-FFF2-40B4-BE49-F238E27FC236}">
                <a16:creationId xmlns:a16="http://schemas.microsoft.com/office/drawing/2014/main" id="{3499B6DE-E57E-1CBF-3BE2-528B3EEBE431}"/>
              </a:ext>
            </a:extLst>
          </p:cNvPr>
          <p:cNvSpPr/>
          <p:nvPr/>
        </p:nvSpPr>
        <p:spPr>
          <a:xfrm rot="16200000">
            <a:off x="6299324" y="3620668"/>
            <a:ext cx="1251964" cy="1252213"/>
          </a:xfrm>
          <a:prstGeom prst="round2SameRect">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Open Sans"/>
              <a:ea typeface="+mn-ea"/>
              <a:cs typeface="+mn-cs"/>
            </a:endParaRPr>
          </a:p>
        </p:txBody>
      </p:sp>
      <p:sp>
        <p:nvSpPr>
          <p:cNvPr id="31" name="Text Placeholder 34">
            <a:extLst>
              <a:ext uri="{FF2B5EF4-FFF2-40B4-BE49-F238E27FC236}">
                <a16:creationId xmlns:a16="http://schemas.microsoft.com/office/drawing/2014/main" id="{A559208B-0F91-6935-C0D9-5AF2DC09B79C}"/>
              </a:ext>
            </a:extLst>
          </p:cNvPr>
          <p:cNvSpPr txBox="1">
            <a:spLocks/>
          </p:cNvSpPr>
          <p:nvPr/>
        </p:nvSpPr>
        <p:spPr>
          <a:xfrm rot="5400000">
            <a:off x="8949515" y="2085234"/>
            <a:ext cx="1251966" cy="4323082"/>
          </a:xfrm>
          <a:prstGeom prst="round2SameRect">
            <a:avLst/>
          </a:prstGeom>
          <a:noFill/>
          <a:ln w="19050">
            <a:solidFill>
              <a:schemeClr val="accent1"/>
            </a:solidFill>
          </a:ln>
        </p:spPr>
        <p:txBody>
          <a:bodyPr vert="vert270" anchor="ctr">
            <a:noAutofit/>
          </a:bodyPr>
          <a:lstStyle>
            <a:lvl1pPr marL="22860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286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Funding opportunity closes July</a:t>
            </a:r>
            <a:r>
              <a:rPr kumimoji="0" lang="en-US" sz="2000" b="1" i="0" u="none" strike="noStrike" kern="1200" cap="none" spc="0" normalizeH="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9</a:t>
            </a: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2024</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Placeholder 16" descr="Checkbox Checked outline">
            <a:extLst>
              <a:ext uri="{FF2B5EF4-FFF2-40B4-BE49-F238E27FC236}">
                <a16:creationId xmlns:a16="http://schemas.microsoft.com/office/drawing/2014/main" id="{DD25F502-96D7-7743-A756-4FBAA39D99FA}"/>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2371725"/>
            <a:ext cx="914400" cy="849313"/>
          </a:xfrm>
        </p:spPr>
      </p:pic>
      <p:pic>
        <p:nvPicPr>
          <p:cNvPr id="18" name="Picture Placeholder 16" descr="Checkbox Checked outline">
            <a:extLst>
              <a:ext uri="{FF2B5EF4-FFF2-40B4-BE49-F238E27FC236}">
                <a16:creationId xmlns:a16="http://schemas.microsoft.com/office/drawing/2014/main" id="{FA841F34-0C32-8226-C8BD-DC4FA508374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3810000"/>
            <a:ext cx="914400" cy="849313"/>
          </a:xfrm>
        </p:spPr>
      </p:pic>
      <p:pic>
        <p:nvPicPr>
          <p:cNvPr id="19" name="Picture Placeholder 16" descr="Checkbox Checked outline">
            <a:extLst>
              <a:ext uri="{FF2B5EF4-FFF2-40B4-BE49-F238E27FC236}">
                <a16:creationId xmlns:a16="http://schemas.microsoft.com/office/drawing/2014/main" id="{381A2830-D168-04B2-1628-64975E5C5D38}"/>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17220" y="5241925"/>
            <a:ext cx="914400" cy="849313"/>
          </a:xfrm>
        </p:spPr>
      </p:pic>
      <p:pic>
        <p:nvPicPr>
          <p:cNvPr id="20" name="Picture Placeholder 16" descr="Checkbox Checked outline">
            <a:extLst>
              <a:ext uri="{FF2B5EF4-FFF2-40B4-BE49-F238E27FC236}">
                <a16:creationId xmlns:a16="http://schemas.microsoft.com/office/drawing/2014/main" id="{EA434EA4-6CC6-ACEF-143B-2643DB62B2A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2368550"/>
            <a:ext cx="914400" cy="849313"/>
          </a:xfrm>
        </p:spPr>
      </p:pic>
      <p:pic>
        <p:nvPicPr>
          <p:cNvPr id="21" name="Picture Placeholder 16" descr="Checkbox Checked outline">
            <a:extLst>
              <a:ext uri="{FF2B5EF4-FFF2-40B4-BE49-F238E27FC236}">
                <a16:creationId xmlns:a16="http://schemas.microsoft.com/office/drawing/2014/main" id="{8A2274BB-4A05-6314-75EA-B62AB67D34D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3822700"/>
            <a:ext cx="914400" cy="849313"/>
          </a:xfrm>
        </p:spPr>
      </p:pic>
      <p:pic>
        <p:nvPicPr>
          <p:cNvPr id="22" name="Picture Placeholder 16" descr="Checkbox Checked outline">
            <a:extLst>
              <a:ext uri="{FF2B5EF4-FFF2-40B4-BE49-F238E27FC236}">
                <a16:creationId xmlns:a16="http://schemas.microsoft.com/office/drawing/2014/main" id="{F103F010-E7D2-515C-60DD-5B2CC7C08CB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59" b="3559"/>
          <a:stretch>
            <a:fillRect/>
          </a:stretch>
        </p:blipFill>
        <p:spPr>
          <a:xfrm>
            <a:off x="6462878" y="5238750"/>
            <a:ext cx="914400" cy="849313"/>
          </a:xfrm>
        </p:spPr>
      </p:pic>
    </p:spTree>
    <p:extLst>
      <p:ext uri="{BB962C8B-B14F-4D97-AF65-F5344CB8AC3E}">
        <p14:creationId xmlns:p14="http://schemas.microsoft.com/office/powerpoint/2010/main" val="1730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5" grpId="0" animBg="1"/>
      <p:bldP spid="16" grpId="0" animBg="1"/>
      <p:bldP spid="24" grpId="0" animBg="1"/>
      <p:bldP spid="26" grpId="0" animBg="1"/>
      <p:bldP spid="28" grpId="0" animBg="1"/>
      <p:bldP spid="30" grpId="0" animBg="1"/>
      <p:bldP spid="3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6992EFC-E314-7B7C-895A-609FD4B8525D}"/>
              </a:ext>
            </a:extLst>
          </p:cNvPr>
          <p:cNvSpPr>
            <a:spLocks noGrp="1"/>
          </p:cNvSpPr>
          <p:nvPr>
            <p:ph type="title"/>
          </p:nvPr>
        </p:nvSpPr>
        <p:spPr/>
        <p:txBody>
          <a:bodyPr/>
          <a:lstStyle/>
          <a:p>
            <a:r>
              <a:rPr lang="en-US"/>
              <a:t>Drought Response Grant Program</a:t>
            </a:r>
          </a:p>
        </p:txBody>
      </p:sp>
      <p:sp>
        <p:nvSpPr>
          <p:cNvPr id="21" name="Text Placeholder 20">
            <a:extLst>
              <a:ext uri="{FF2B5EF4-FFF2-40B4-BE49-F238E27FC236}">
                <a16:creationId xmlns:a16="http://schemas.microsoft.com/office/drawing/2014/main" id="{18F664E2-AE31-B5AE-5E8E-EC9359657B69}"/>
              </a:ext>
            </a:extLst>
          </p:cNvPr>
          <p:cNvSpPr>
            <a:spLocks noGrp="1"/>
          </p:cNvSpPr>
          <p:nvPr>
            <p:ph type="body" sz="quarter" idx="15"/>
          </p:nvPr>
        </p:nvSpPr>
        <p:spPr/>
        <p:txBody>
          <a:bodyPr/>
          <a:lstStyle/>
          <a:p>
            <a:r>
              <a:rPr lang="en-US"/>
              <a:t>Construction of domestic water supply projects for Tribes or disadvantaged communities that do not have reliable access to water supplies</a:t>
            </a:r>
          </a:p>
          <a:p>
            <a:endParaRPr lang="en-US"/>
          </a:p>
        </p:txBody>
      </p:sp>
      <p:sp>
        <p:nvSpPr>
          <p:cNvPr id="22" name="Text Placeholder 21">
            <a:extLst>
              <a:ext uri="{FF2B5EF4-FFF2-40B4-BE49-F238E27FC236}">
                <a16:creationId xmlns:a16="http://schemas.microsoft.com/office/drawing/2014/main" id="{0939D6BB-E220-5673-FD82-8DC1D41839F8}"/>
              </a:ext>
            </a:extLst>
          </p:cNvPr>
          <p:cNvSpPr>
            <a:spLocks noGrp="1"/>
          </p:cNvSpPr>
          <p:nvPr>
            <p:ph type="body" sz="quarter" idx="24"/>
          </p:nvPr>
        </p:nvSpPr>
        <p:spPr/>
        <p:txBody>
          <a:bodyPr/>
          <a:lstStyle/>
          <a:p>
            <a:endParaRPr lang="en-US"/>
          </a:p>
        </p:txBody>
      </p:sp>
      <p:sp>
        <p:nvSpPr>
          <p:cNvPr id="23" name="Text Placeholder 22">
            <a:extLst>
              <a:ext uri="{FF2B5EF4-FFF2-40B4-BE49-F238E27FC236}">
                <a16:creationId xmlns:a16="http://schemas.microsoft.com/office/drawing/2014/main" id="{725E24E7-2C21-D13A-16F9-313BCE0A8353}"/>
              </a:ext>
            </a:extLst>
          </p:cNvPr>
          <p:cNvSpPr>
            <a:spLocks noGrp="1"/>
          </p:cNvSpPr>
          <p:nvPr>
            <p:ph type="body" sz="quarter" idx="25"/>
          </p:nvPr>
        </p:nvSpPr>
        <p:spPr/>
        <p:txBody>
          <a:bodyPr/>
          <a:lstStyle/>
          <a:p>
            <a:endParaRPr lang="en-US"/>
          </a:p>
        </p:txBody>
      </p:sp>
      <p:sp>
        <p:nvSpPr>
          <p:cNvPr id="24" name="Text Placeholder 23">
            <a:extLst>
              <a:ext uri="{FF2B5EF4-FFF2-40B4-BE49-F238E27FC236}">
                <a16:creationId xmlns:a16="http://schemas.microsoft.com/office/drawing/2014/main" id="{4398CF21-D332-3729-97DE-5627009E6560}"/>
              </a:ext>
            </a:extLst>
          </p:cNvPr>
          <p:cNvSpPr>
            <a:spLocks noGrp="1"/>
          </p:cNvSpPr>
          <p:nvPr>
            <p:ph type="body" sz="quarter" idx="26"/>
          </p:nvPr>
        </p:nvSpPr>
        <p:spPr>
          <a:xfrm>
            <a:off x="785812" y="2171700"/>
            <a:ext cx="3456067" cy="650875"/>
          </a:xfrm>
        </p:spPr>
        <p:txBody>
          <a:bodyPr/>
          <a:lstStyle/>
          <a:p>
            <a:r>
              <a:rPr lang="en-US"/>
              <a:t>Drought Resiliency Task D</a:t>
            </a:r>
          </a:p>
        </p:txBody>
      </p:sp>
      <p:sp>
        <p:nvSpPr>
          <p:cNvPr id="25" name="Text Placeholder 24">
            <a:extLst>
              <a:ext uri="{FF2B5EF4-FFF2-40B4-BE49-F238E27FC236}">
                <a16:creationId xmlns:a16="http://schemas.microsoft.com/office/drawing/2014/main" id="{D818639E-3A25-5F1E-5E4F-790F86268B9F}"/>
              </a:ext>
            </a:extLst>
          </p:cNvPr>
          <p:cNvSpPr>
            <a:spLocks noGrp="1"/>
          </p:cNvSpPr>
          <p:nvPr>
            <p:ph type="body" sz="quarter" idx="27"/>
          </p:nvPr>
        </p:nvSpPr>
        <p:spPr/>
        <p:txBody>
          <a:bodyPr/>
          <a:lstStyle/>
          <a:p>
            <a:endParaRPr lang="en-US"/>
          </a:p>
        </p:txBody>
      </p:sp>
      <p:sp>
        <p:nvSpPr>
          <p:cNvPr id="26" name="Text Placeholder 25">
            <a:extLst>
              <a:ext uri="{FF2B5EF4-FFF2-40B4-BE49-F238E27FC236}">
                <a16:creationId xmlns:a16="http://schemas.microsoft.com/office/drawing/2014/main" id="{7E54BB20-C129-B476-2E59-87CF9598CCB3}"/>
              </a:ext>
            </a:extLst>
          </p:cNvPr>
          <p:cNvSpPr>
            <a:spLocks noGrp="1"/>
          </p:cNvSpPr>
          <p:nvPr>
            <p:ph type="body" sz="quarter" idx="28"/>
          </p:nvPr>
        </p:nvSpPr>
        <p:spPr/>
        <p:txBody>
          <a:bodyPr/>
          <a:lstStyle/>
          <a:p>
            <a:endParaRPr lang="en-US"/>
          </a:p>
        </p:txBody>
      </p:sp>
      <p:sp>
        <p:nvSpPr>
          <p:cNvPr id="4" name="Rectangle 3">
            <a:extLst>
              <a:ext uri="{FF2B5EF4-FFF2-40B4-BE49-F238E27FC236}">
                <a16:creationId xmlns:a16="http://schemas.microsoft.com/office/drawing/2014/main" id="{A3D05B79-F282-514D-3BD5-407B50377451}"/>
              </a:ext>
            </a:extLst>
          </p:cNvPr>
          <p:cNvSpPr/>
          <p:nvPr/>
        </p:nvSpPr>
        <p:spPr>
          <a:xfrm>
            <a:off x="4454919" y="1965960"/>
            <a:ext cx="7279881" cy="43459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a city&#10;&#10;Description automatically generated">
            <a:extLst>
              <a:ext uri="{FF2B5EF4-FFF2-40B4-BE49-F238E27FC236}">
                <a16:creationId xmlns:a16="http://schemas.microsoft.com/office/drawing/2014/main" id="{4A3B6BF5-3E8D-5EC0-C023-04D7F6FD8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067" y="1482483"/>
            <a:ext cx="6113824" cy="4840430"/>
          </a:xfrm>
          <a:prstGeom prst="rect">
            <a:avLst/>
          </a:prstGeom>
        </p:spPr>
      </p:pic>
    </p:spTree>
    <p:extLst>
      <p:ext uri="{BB962C8B-B14F-4D97-AF65-F5344CB8AC3E}">
        <p14:creationId xmlns:p14="http://schemas.microsoft.com/office/powerpoint/2010/main" val="1688896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graph of water supply&#10;&#10;Description automatically generated">
            <a:extLst>
              <a:ext uri="{FF2B5EF4-FFF2-40B4-BE49-F238E27FC236}">
                <a16:creationId xmlns:a16="http://schemas.microsoft.com/office/drawing/2014/main" id="{721EB54F-6B73-6B18-A054-CA64D56D64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530" b="6530"/>
          <a:stretch>
            <a:fillRect/>
          </a:stretch>
        </p:blipFill>
        <p:spPr/>
      </p:pic>
    </p:spTree>
    <p:extLst>
      <p:ext uri="{BB962C8B-B14F-4D97-AF65-F5344CB8AC3E}">
        <p14:creationId xmlns:p14="http://schemas.microsoft.com/office/powerpoint/2010/main" val="2255832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1A65C-8CA1-13EE-F96E-DCF8110A1ED1}"/>
              </a:ext>
            </a:extLst>
          </p:cNvPr>
          <p:cNvSpPr>
            <a:spLocks noGrp="1"/>
          </p:cNvSpPr>
          <p:nvPr>
            <p:ph type="title"/>
          </p:nvPr>
        </p:nvSpPr>
        <p:spPr/>
        <p:txBody>
          <a:bodyPr/>
          <a:lstStyle/>
          <a:p>
            <a:r>
              <a:rPr lang="en-US" dirty="0"/>
              <a:t>However, the CWSRF has become increasingly competitive</a:t>
            </a:r>
          </a:p>
        </p:txBody>
      </p:sp>
      <p:graphicFrame>
        <p:nvGraphicFramePr>
          <p:cNvPr id="2" name="Table 4">
            <a:extLst>
              <a:ext uri="{FF2B5EF4-FFF2-40B4-BE49-F238E27FC236}">
                <a16:creationId xmlns:a16="http://schemas.microsoft.com/office/drawing/2014/main" id="{786DEBB0-4418-F94B-7222-76E698447F17}"/>
              </a:ext>
            </a:extLst>
          </p:cNvPr>
          <p:cNvGraphicFramePr>
            <a:graphicFrameLocks noGrp="1"/>
          </p:cNvGraphicFramePr>
          <p:nvPr>
            <p:ph idx="1"/>
          </p:nvPr>
        </p:nvGraphicFramePr>
        <p:xfrm>
          <a:off x="925829" y="2044700"/>
          <a:ext cx="10340341" cy="2494280"/>
        </p:xfrm>
        <a:graphic>
          <a:graphicData uri="http://schemas.openxmlformats.org/drawingml/2006/table">
            <a:tbl>
              <a:tblPr firstRow="1" bandRow="1">
                <a:tableStyleId>{5C22544A-7EE6-4342-B048-85BDC9FD1C3A}</a:tableStyleId>
              </a:tblPr>
              <a:tblGrid>
                <a:gridCol w="2585085">
                  <a:extLst>
                    <a:ext uri="{9D8B030D-6E8A-4147-A177-3AD203B41FA5}">
                      <a16:colId xmlns:a16="http://schemas.microsoft.com/office/drawing/2014/main" val="1983229204"/>
                    </a:ext>
                  </a:extLst>
                </a:gridCol>
                <a:gridCol w="1292543">
                  <a:extLst>
                    <a:ext uri="{9D8B030D-6E8A-4147-A177-3AD203B41FA5}">
                      <a16:colId xmlns:a16="http://schemas.microsoft.com/office/drawing/2014/main" val="2483269191"/>
                    </a:ext>
                  </a:extLst>
                </a:gridCol>
                <a:gridCol w="2005392">
                  <a:extLst>
                    <a:ext uri="{9D8B030D-6E8A-4147-A177-3AD203B41FA5}">
                      <a16:colId xmlns:a16="http://schemas.microsoft.com/office/drawing/2014/main" val="3918196690"/>
                    </a:ext>
                  </a:extLst>
                </a:gridCol>
                <a:gridCol w="1872236">
                  <a:extLst>
                    <a:ext uri="{9D8B030D-6E8A-4147-A177-3AD203B41FA5}">
                      <a16:colId xmlns:a16="http://schemas.microsoft.com/office/drawing/2014/main" val="2068709847"/>
                    </a:ext>
                  </a:extLst>
                </a:gridCol>
                <a:gridCol w="2585085">
                  <a:extLst>
                    <a:ext uri="{9D8B030D-6E8A-4147-A177-3AD203B41FA5}">
                      <a16:colId xmlns:a16="http://schemas.microsoft.com/office/drawing/2014/main" val="1340014413"/>
                    </a:ext>
                  </a:extLst>
                </a:gridCol>
              </a:tblGrid>
              <a:tr h="370840">
                <a:tc>
                  <a:txBody>
                    <a:bodyPr/>
                    <a:lstStyle/>
                    <a:p>
                      <a:pPr algn="ctr"/>
                      <a:r>
                        <a:rPr lang="en-US" dirty="0"/>
                        <a:t>Year</a:t>
                      </a:r>
                    </a:p>
                  </a:txBody>
                  <a:tcPr anchor="ctr"/>
                </a:tc>
                <a:tc>
                  <a:txBody>
                    <a:bodyPr/>
                    <a:lstStyle/>
                    <a:p>
                      <a:pPr algn="ctr"/>
                      <a:r>
                        <a:rPr lang="en-US" dirty="0"/>
                        <a:t>Funding Available</a:t>
                      </a:r>
                    </a:p>
                  </a:txBody>
                  <a:tcPr anchor="ctr"/>
                </a:tc>
                <a:tc>
                  <a:txBody>
                    <a:bodyPr/>
                    <a:lstStyle/>
                    <a:p>
                      <a:pPr algn="ctr"/>
                      <a:r>
                        <a:rPr lang="en-US" dirty="0"/>
                        <a:t>Maximum Funding Limit?</a:t>
                      </a:r>
                    </a:p>
                  </a:txBody>
                  <a:tcPr anchor="ctr"/>
                </a:tc>
                <a:tc>
                  <a:txBody>
                    <a:bodyPr/>
                    <a:lstStyle/>
                    <a:p>
                      <a:pPr algn="ctr"/>
                      <a:r>
                        <a:rPr lang="en-US" dirty="0"/>
                        <a:t>Number of PIFs Received</a:t>
                      </a:r>
                    </a:p>
                  </a:txBody>
                  <a:tcPr anchor="ctr"/>
                </a:tc>
                <a:tc>
                  <a:txBody>
                    <a:bodyPr/>
                    <a:lstStyle/>
                    <a:p>
                      <a:pPr algn="ctr"/>
                      <a:r>
                        <a:rPr lang="en-US" dirty="0"/>
                        <a:t>Number of Projects Invited</a:t>
                      </a:r>
                    </a:p>
                  </a:txBody>
                  <a:tcPr anchor="ctr"/>
                </a:tc>
                <a:extLst>
                  <a:ext uri="{0D108BD9-81ED-4DB2-BD59-A6C34878D82A}">
                    <a16:rowId xmlns:a16="http://schemas.microsoft.com/office/drawing/2014/main" val="2590826317"/>
                  </a:ext>
                </a:extLst>
              </a:tr>
              <a:tr h="370840">
                <a:tc>
                  <a:txBody>
                    <a:bodyPr/>
                    <a:lstStyle/>
                    <a:p>
                      <a:pPr algn="ctr"/>
                      <a:r>
                        <a:rPr lang="en-US" dirty="0"/>
                        <a:t>SFY 2020</a:t>
                      </a:r>
                    </a:p>
                  </a:txBody>
                  <a:tcPr anchor="ctr"/>
                </a:tc>
                <a:tc>
                  <a:txBody>
                    <a:bodyPr/>
                    <a:lstStyle/>
                    <a:p>
                      <a:pPr algn="ctr"/>
                      <a:r>
                        <a:rPr lang="en-US" dirty="0"/>
                        <a:t>$525M</a:t>
                      </a:r>
                    </a:p>
                  </a:txBody>
                  <a:tcPr anchor="ctr"/>
                </a:tc>
                <a:tc>
                  <a:txBody>
                    <a:bodyPr/>
                    <a:lstStyle/>
                    <a:p>
                      <a:pPr algn="ctr"/>
                      <a:r>
                        <a:rPr lang="en-US" dirty="0"/>
                        <a:t>No</a:t>
                      </a:r>
                    </a:p>
                  </a:txBody>
                  <a:tcPr anchor="ctr"/>
                </a:tc>
                <a:tc>
                  <a:txBody>
                    <a:bodyPr/>
                    <a:lstStyle/>
                    <a:p>
                      <a:pPr algn="ctr"/>
                      <a:r>
                        <a:rPr lang="en-US" dirty="0"/>
                        <a:t>102</a:t>
                      </a:r>
                    </a:p>
                  </a:txBody>
                  <a:tcPr anchor="ctr"/>
                </a:tc>
                <a:tc>
                  <a:txBody>
                    <a:bodyPr/>
                    <a:lstStyle/>
                    <a:p>
                      <a:pPr algn="ctr"/>
                      <a:r>
                        <a:rPr lang="en-US" dirty="0"/>
                        <a:t>57</a:t>
                      </a:r>
                    </a:p>
                  </a:txBody>
                  <a:tcPr anchor="ctr"/>
                </a:tc>
                <a:extLst>
                  <a:ext uri="{0D108BD9-81ED-4DB2-BD59-A6C34878D82A}">
                    <a16:rowId xmlns:a16="http://schemas.microsoft.com/office/drawing/2014/main" val="2794771306"/>
                  </a:ext>
                </a:extLst>
              </a:tr>
              <a:tr h="370840">
                <a:tc>
                  <a:txBody>
                    <a:bodyPr/>
                    <a:lstStyle/>
                    <a:p>
                      <a:pPr algn="ctr"/>
                      <a:r>
                        <a:rPr lang="en-US" dirty="0"/>
                        <a:t>SFY 2021</a:t>
                      </a:r>
                    </a:p>
                  </a:txBody>
                  <a:tcPr anchor="ctr"/>
                </a:tc>
                <a:tc>
                  <a:txBody>
                    <a:bodyPr/>
                    <a:lstStyle/>
                    <a:p>
                      <a:pPr algn="ctr"/>
                      <a:r>
                        <a:rPr lang="en-US" dirty="0"/>
                        <a:t>$250M</a:t>
                      </a:r>
                    </a:p>
                  </a:txBody>
                  <a:tcPr anchor="ctr"/>
                </a:tc>
                <a:tc>
                  <a:txBody>
                    <a:bodyPr/>
                    <a:lstStyle/>
                    <a:p>
                      <a:pPr algn="ctr"/>
                      <a:r>
                        <a:rPr lang="en-US" dirty="0"/>
                        <a:t>Yes - $44M</a:t>
                      </a:r>
                    </a:p>
                  </a:txBody>
                  <a:tcPr anchor="ctr"/>
                </a:tc>
                <a:tc>
                  <a:txBody>
                    <a:bodyPr/>
                    <a:lstStyle/>
                    <a:p>
                      <a:pPr algn="ctr"/>
                      <a:r>
                        <a:rPr lang="en-US" dirty="0"/>
                        <a:t>103</a:t>
                      </a:r>
                    </a:p>
                  </a:txBody>
                  <a:tcPr anchor="ctr"/>
                </a:tc>
                <a:tc>
                  <a:txBody>
                    <a:bodyPr/>
                    <a:lstStyle/>
                    <a:p>
                      <a:pPr algn="ctr"/>
                      <a:r>
                        <a:rPr lang="en-US" dirty="0"/>
                        <a:t>38</a:t>
                      </a:r>
                    </a:p>
                  </a:txBody>
                  <a:tcPr anchor="ctr"/>
                </a:tc>
                <a:extLst>
                  <a:ext uri="{0D108BD9-81ED-4DB2-BD59-A6C34878D82A}">
                    <a16:rowId xmlns:a16="http://schemas.microsoft.com/office/drawing/2014/main" val="3625716670"/>
                  </a:ext>
                </a:extLst>
              </a:tr>
              <a:tr h="370840">
                <a:tc>
                  <a:txBody>
                    <a:bodyPr/>
                    <a:lstStyle/>
                    <a:p>
                      <a:pPr algn="ctr"/>
                      <a:r>
                        <a:rPr lang="en-US" dirty="0"/>
                        <a:t>SFY 2022</a:t>
                      </a:r>
                    </a:p>
                  </a:txBody>
                  <a:tcPr anchor="ctr"/>
                </a:tc>
                <a:tc>
                  <a:txBody>
                    <a:bodyPr/>
                    <a:lstStyle/>
                    <a:p>
                      <a:pPr algn="ctr"/>
                      <a:r>
                        <a:rPr lang="en-US" dirty="0"/>
                        <a:t>$250M</a:t>
                      </a:r>
                    </a:p>
                  </a:txBody>
                  <a:tcPr anchor="ctr"/>
                </a:tc>
                <a:tc>
                  <a:txBody>
                    <a:bodyPr/>
                    <a:lstStyle/>
                    <a:p>
                      <a:pPr algn="ctr"/>
                      <a:r>
                        <a:rPr lang="en-US" dirty="0"/>
                        <a:t>Yes - $44M</a:t>
                      </a:r>
                    </a:p>
                  </a:txBody>
                  <a:tcPr anchor="ctr"/>
                </a:tc>
                <a:tc>
                  <a:txBody>
                    <a:bodyPr/>
                    <a:lstStyle/>
                    <a:p>
                      <a:pPr algn="ctr"/>
                      <a:r>
                        <a:rPr lang="en-US" dirty="0"/>
                        <a:t>130</a:t>
                      </a:r>
                    </a:p>
                  </a:txBody>
                  <a:tcPr anchor="ctr"/>
                </a:tc>
                <a:tc>
                  <a:txBody>
                    <a:bodyPr/>
                    <a:lstStyle/>
                    <a:p>
                      <a:pPr algn="ctr"/>
                      <a:r>
                        <a:rPr lang="en-US" dirty="0"/>
                        <a:t>21</a:t>
                      </a:r>
                    </a:p>
                  </a:txBody>
                  <a:tcPr anchor="ctr"/>
                </a:tc>
                <a:extLst>
                  <a:ext uri="{0D108BD9-81ED-4DB2-BD59-A6C34878D82A}">
                    <a16:rowId xmlns:a16="http://schemas.microsoft.com/office/drawing/2014/main" val="1813769099"/>
                  </a:ext>
                </a:extLst>
              </a:tr>
              <a:tr h="370840">
                <a:tc>
                  <a:txBody>
                    <a:bodyPr/>
                    <a:lstStyle/>
                    <a:p>
                      <a:pPr algn="ctr"/>
                      <a:r>
                        <a:rPr lang="en-US" dirty="0"/>
                        <a:t>SFY 2023</a:t>
                      </a:r>
                    </a:p>
                  </a:txBody>
                  <a:tcPr anchor="ctr"/>
                </a:tc>
                <a:tc>
                  <a:txBody>
                    <a:bodyPr/>
                    <a:lstStyle/>
                    <a:p>
                      <a:pPr algn="ctr"/>
                      <a:r>
                        <a:rPr lang="en-US" dirty="0"/>
                        <a:t>$408M</a:t>
                      </a:r>
                    </a:p>
                  </a:txBody>
                  <a:tcPr anchor="ctr"/>
                </a:tc>
                <a:tc>
                  <a:txBody>
                    <a:bodyPr/>
                    <a:lstStyle/>
                    <a:p>
                      <a:pPr algn="ctr"/>
                      <a:r>
                        <a:rPr lang="en-US" dirty="0"/>
                        <a:t>No</a:t>
                      </a:r>
                    </a:p>
                  </a:txBody>
                  <a:tcPr anchor="ctr"/>
                </a:tc>
                <a:tc>
                  <a:txBody>
                    <a:bodyPr/>
                    <a:lstStyle/>
                    <a:p>
                      <a:pPr algn="ctr"/>
                      <a:r>
                        <a:rPr lang="en-US" dirty="0"/>
                        <a:t>170</a:t>
                      </a:r>
                    </a:p>
                  </a:txBody>
                  <a:tcPr anchor="ctr"/>
                </a:tc>
                <a:tc>
                  <a:txBody>
                    <a:bodyPr/>
                    <a:lstStyle/>
                    <a:p>
                      <a:pPr algn="ctr"/>
                      <a:r>
                        <a:rPr lang="en-US" dirty="0"/>
                        <a:t>19</a:t>
                      </a:r>
                    </a:p>
                  </a:txBody>
                  <a:tcPr anchor="ctr"/>
                </a:tc>
                <a:extLst>
                  <a:ext uri="{0D108BD9-81ED-4DB2-BD59-A6C34878D82A}">
                    <a16:rowId xmlns:a16="http://schemas.microsoft.com/office/drawing/2014/main" val="375553669"/>
                  </a:ext>
                </a:extLst>
              </a:tr>
              <a:tr h="370840">
                <a:tc>
                  <a:txBody>
                    <a:bodyPr/>
                    <a:lstStyle/>
                    <a:p>
                      <a:pPr algn="ctr"/>
                      <a:r>
                        <a:rPr lang="en-US" dirty="0"/>
                        <a:t>SFY 2024</a:t>
                      </a:r>
                    </a:p>
                  </a:txBody>
                  <a:tcPr anchor="ctr"/>
                </a:tc>
                <a:tc>
                  <a:txBody>
                    <a:bodyPr/>
                    <a:lstStyle/>
                    <a:p>
                      <a:pPr algn="ctr"/>
                      <a:r>
                        <a:rPr lang="en-US" dirty="0"/>
                        <a:t>$</a:t>
                      </a:r>
                      <a:r>
                        <a:rPr lang="en-US" dirty="0" err="1"/>
                        <a:t>460M</a:t>
                      </a:r>
                      <a:endParaRPr lang="en-US" dirty="0"/>
                    </a:p>
                  </a:txBody>
                  <a:tcPr anchor="ctr"/>
                </a:tc>
                <a:tc>
                  <a:txBody>
                    <a:bodyPr/>
                    <a:lstStyle/>
                    <a:p>
                      <a:pPr algn="ctr"/>
                      <a:r>
                        <a:rPr lang="en-US" dirty="0"/>
                        <a:t>Yes - $</a:t>
                      </a:r>
                      <a:r>
                        <a:rPr lang="en-US" dirty="0" err="1"/>
                        <a:t>59M</a:t>
                      </a:r>
                      <a:endParaRPr lang="en-US" dirty="0"/>
                    </a:p>
                  </a:txBody>
                  <a:tcPr anchor="ctr"/>
                </a:tc>
                <a:tc>
                  <a:txBody>
                    <a:bodyPr/>
                    <a:lstStyle/>
                    <a:p>
                      <a:pPr algn="ctr"/>
                      <a:r>
                        <a:rPr lang="en-US" dirty="0"/>
                        <a:t>159</a:t>
                      </a:r>
                    </a:p>
                  </a:txBody>
                  <a:tcPr anchor="ctr"/>
                </a:tc>
                <a:tc>
                  <a:txBody>
                    <a:bodyPr/>
                    <a:lstStyle/>
                    <a:p>
                      <a:pPr algn="ctr"/>
                      <a:r>
                        <a:rPr lang="en-US" dirty="0"/>
                        <a:t>28</a:t>
                      </a:r>
                    </a:p>
                  </a:txBody>
                  <a:tcPr anchor="ctr"/>
                </a:tc>
                <a:extLst>
                  <a:ext uri="{0D108BD9-81ED-4DB2-BD59-A6C34878D82A}">
                    <a16:rowId xmlns:a16="http://schemas.microsoft.com/office/drawing/2014/main" val="357217816"/>
                  </a:ext>
                </a:extLst>
              </a:tr>
            </a:tbl>
          </a:graphicData>
        </a:graphic>
      </p:graphicFrame>
    </p:spTree>
    <p:extLst>
      <p:ext uri="{BB962C8B-B14F-4D97-AF65-F5344CB8AC3E}">
        <p14:creationId xmlns:p14="http://schemas.microsoft.com/office/powerpoint/2010/main" val="3982752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4F6E-149A-47F1-AC15-4D8711140654}"/>
              </a:ext>
            </a:extLst>
          </p:cNvPr>
          <p:cNvSpPr>
            <a:spLocks noGrp="1"/>
          </p:cNvSpPr>
          <p:nvPr>
            <p:ph type="title"/>
          </p:nvPr>
        </p:nvSpPr>
        <p:spPr/>
        <p:txBody>
          <a:bodyPr/>
          <a:lstStyle/>
          <a:p>
            <a:r>
              <a:rPr lang="en-US" dirty="0"/>
              <a:t>Today we are going to focus on two options specific to funding wastewater projects</a:t>
            </a:r>
          </a:p>
        </p:txBody>
      </p:sp>
      <p:graphicFrame>
        <p:nvGraphicFramePr>
          <p:cNvPr id="5" name="Content Placeholder 3">
            <a:extLst>
              <a:ext uri="{FF2B5EF4-FFF2-40B4-BE49-F238E27FC236}">
                <a16:creationId xmlns:a16="http://schemas.microsoft.com/office/drawing/2014/main" id="{36D37230-91B1-43A2-9049-5873E851E7CD}"/>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6DA2D9F4-38D4-4BE0-AC4B-1689F6BBF238}"/>
              </a:ext>
            </a:extLst>
          </p:cNvPr>
          <p:cNvSpPr/>
          <p:nvPr/>
        </p:nvSpPr>
        <p:spPr>
          <a:xfrm>
            <a:off x="1287440" y="1690688"/>
            <a:ext cx="7232904" cy="1633309"/>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BB1B7EF-71DE-4249-B9E5-7F377BF2DAC9}"/>
              </a:ext>
            </a:extLst>
          </p:cNvPr>
          <p:cNvSpPr/>
          <p:nvPr/>
        </p:nvSpPr>
        <p:spPr>
          <a:xfrm>
            <a:off x="3712465" y="3251902"/>
            <a:ext cx="7543800" cy="1519075"/>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1A23A8F-50F3-53EF-D1B4-113593E9EA5B}"/>
              </a:ext>
            </a:extLst>
          </p:cNvPr>
          <p:cNvSpPr/>
          <p:nvPr/>
        </p:nvSpPr>
        <p:spPr>
          <a:xfrm>
            <a:off x="3810000" y="4792825"/>
            <a:ext cx="2286000" cy="1519075"/>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7A5C28-5A78-0DFC-4FE8-3A01474AE777}"/>
              </a:ext>
            </a:extLst>
          </p:cNvPr>
          <p:cNvSpPr/>
          <p:nvPr/>
        </p:nvSpPr>
        <p:spPr>
          <a:xfrm>
            <a:off x="1426465" y="3262826"/>
            <a:ext cx="2286000" cy="1519075"/>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5764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F51005-83FD-0F29-B4AE-BA8C12B30DA7}"/>
              </a:ext>
            </a:extLst>
          </p:cNvPr>
          <p:cNvSpPr>
            <a:spLocks noGrp="1"/>
          </p:cNvSpPr>
          <p:nvPr>
            <p:ph type="title"/>
          </p:nvPr>
        </p:nvSpPr>
        <p:spPr/>
        <p:txBody>
          <a:bodyPr/>
          <a:lstStyle/>
          <a:p>
            <a:r>
              <a:rPr lang="en-US"/>
              <a:t>Using an owner’s advisor helps alleviate the burden project funding puts directly on you. </a:t>
            </a:r>
          </a:p>
        </p:txBody>
      </p:sp>
      <p:pic>
        <p:nvPicPr>
          <p:cNvPr id="9" name="Picture Placeholder 8" descr="Left Brain outline">
            <a:extLst>
              <a:ext uri="{FF2B5EF4-FFF2-40B4-BE49-F238E27FC236}">
                <a16:creationId xmlns:a16="http://schemas.microsoft.com/office/drawing/2014/main" id="{171C8AC0-B6BB-771C-4F0D-569B1EEB7DE1}"/>
              </a:ext>
            </a:extLst>
          </p:cNvPr>
          <p:cNvPicPr>
            <a:picLocks noGrp="1" noChangeAspect="1"/>
          </p:cNvPicPr>
          <p:nvPr>
            <p:ph type="pic" sz="quarter" idx="26"/>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2066" t="-12066" r="-12066" b="-12066"/>
          <a:stretch/>
        </p:blipFill>
        <p:spPr>
          <a:xfrm>
            <a:off x="8430682" y="2853916"/>
            <a:ext cx="2170989" cy="2170989"/>
          </a:xfrm>
        </p:spPr>
      </p:pic>
      <p:sp>
        <p:nvSpPr>
          <p:cNvPr id="13" name="Text Placeholder 12">
            <a:extLst>
              <a:ext uri="{FF2B5EF4-FFF2-40B4-BE49-F238E27FC236}">
                <a16:creationId xmlns:a16="http://schemas.microsoft.com/office/drawing/2014/main" id="{1FD4849D-9612-532D-92FC-FC84C4C7DE48}"/>
              </a:ext>
            </a:extLst>
          </p:cNvPr>
          <p:cNvSpPr>
            <a:spLocks noGrp="1"/>
          </p:cNvSpPr>
          <p:nvPr>
            <p:ph type="body" sz="quarter" idx="17"/>
          </p:nvPr>
        </p:nvSpPr>
        <p:spPr/>
        <p:txBody>
          <a:bodyPr/>
          <a:lstStyle/>
          <a:p>
            <a:r>
              <a:rPr lang="en-US"/>
              <a:t>Organization</a:t>
            </a:r>
          </a:p>
        </p:txBody>
      </p:sp>
      <p:sp>
        <p:nvSpPr>
          <p:cNvPr id="18" name="Text Placeholder 17">
            <a:extLst>
              <a:ext uri="{FF2B5EF4-FFF2-40B4-BE49-F238E27FC236}">
                <a16:creationId xmlns:a16="http://schemas.microsoft.com/office/drawing/2014/main" id="{A8B94C65-BA79-2C5A-935E-D8D3BFDF3013}"/>
              </a:ext>
            </a:extLst>
          </p:cNvPr>
          <p:cNvSpPr>
            <a:spLocks noGrp="1"/>
          </p:cNvSpPr>
          <p:nvPr>
            <p:ph type="body" sz="quarter" idx="28"/>
          </p:nvPr>
        </p:nvSpPr>
        <p:spPr/>
        <p:txBody>
          <a:bodyPr/>
          <a:lstStyle/>
          <a:p>
            <a:r>
              <a:rPr lang="en-US"/>
              <a:t>Compliance</a:t>
            </a:r>
          </a:p>
        </p:txBody>
      </p:sp>
      <p:sp>
        <p:nvSpPr>
          <p:cNvPr id="19" name="Text Placeholder 18">
            <a:extLst>
              <a:ext uri="{FF2B5EF4-FFF2-40B4-BE49-F238E27FC236}">
                <a16:creationId xmlns:a16="http://schemas.microsoft.com/office/drawing/2014/main" id="{D5263E45-48D3-4FFF-5672-0F9E7DBA5746}"/>
              </a:ext>
            </a:extLst>
          </p:cNvPr>
          <p:cNvSpPr>
            <a:spLocks noGrp="1"/>
          </p:cNvSpPr>
          <p:nvPr>
            <p:ph type="body" sz="quarter" idx="29"/>
          </p:nvPr>
        </p:nvSpPr>
        <p:spPr/>
        <p:txBody>
          <a:bodyPr/>
          <a:lstStyle/>
          <a:p>
            <a:r>
              <a:rPr lang="en-US"/>
              <a:t>Experience</a:t>
            </a:r>
          </a:p>
        </p:txBody>
      </p:sp>
      <p:pic>
        <p:nvPicPr>
          <p:cNvPr id="7" name="Picture Placeholder 3" descr="Clipboard Checked outline">
            <a:extLst>
              <a:ext uri="{FF2B5EF4-FFF2-40B4-BE49-F238E27FC236}">
                <a16:creationId xmlns:a16="http://schemas.microsoft.com/office/drawing/2014/main" id="{C27278D6-4913-7230-5833-B6A6F2F88F43}"/>
              </a:ext>
            </a:extLst>
          </p:cNvPr>
          <p:cNvPicPr>
            <a:picLocks noGrp="1" noChangeAspect="1"/>
          </p:cNvPicPr>
          <p:nvPr>
            <p:ph type="pic" sz="quarter" idx="25"/>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2868" t="-12821" r="-12868" b="-12821"/>
          <a:stretch/>
        </p:blipFill>
        <p:spPr>
          <a:xfrm>
            <a:off x="5010150" y="2854325"/>
            <a:ext cx="2171700" cy="2170113"/>
          </a:xfrm>
        </p:spPr>
      </p:pic>
      <p:grpSp>
        <p:nvGrpSpPr>
          <p:cNvPr id="50" name="Group 49">
            <a:extLst>
              <a:ext uri="{FF2B5EF4-FFF2-40B4-BE49-F238E27FC236}">
                <a16:creationId xmlns:a16="http://schemas.microsoft.com/office/drawing/2014/main" id="{C7089BBA-F493-D78B-5B60-A572720FA94D}"/>
              </a:ext>
            </a:extLst>
          </p:cNvPr>
          <p:cNvGrpSpPr/>
          <p:nvPr/>
        </p:nvGrpSpPr>
        <p:grpSpPr>
          <a:xfrm>
            <a:off x="1766084" y="3142187"/>
            <a:ext cx="1627555" cy="1594388"/>
            <a:chOff x="-1167011" y="4894844"/>
            <a:chExt cx="1627555" cy="1594388"/>
          </a:xfrm>
        </p:grpSpPr>
        <p:pic>
          <p:nvPicPr>
            <p:cNvPr id="31" name="Graphic 30" descr="Paper outline">
              <a:extLst>
                <a:ext uri="{FF2B5EF4-FFF2-40B4-BE49-F238E27FC236}">
                  <a16:creationId xmlns:a16="http://schemas.microsoft.com/office/drawing/2014/main" id="{01D183D3-7A26-4EDA-71E3-E088EE7F1C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1275" y="4894844"/>
              <a:ext cx="1421819" cy="1421819"/>
            </a:xfrm>
            <a:prstGeom prst="rect">
              <a:avLst/>
            </a:prstGeom>
          </p:spPr>
        </p:pic>
        <p:sp>
          <p:nvSpPr>
            <p:cNvPr id="32" name="Freeform: Shape 31">
              <a:extLst>
                <a:ext uri="{FF2B5EF4-FFF2-40B4-BE49-F238E27FC236}">
                  <a16:creationId xmlns:a16="http://schemas.microsoft.com/office/drawing/2014/main" id="{0D6A60CE-F799-7F9C-1A6C-FC689C084455}"/>
                </a:ext>
              </a:extLst>
            </p:cNvPr>
            <p:cNvSpPr/>
            <p:nvPr/>
          </p:nvSpPr>
          <p:spPr>
            <a:xfrm>
              <a:off x="-763160" y="5065713"/>
              <a:ext cx="866775" cy="1206500"/>
            </a:xfrm>
            <a:custGeom>
              <a:avLst/>
              <a:gdLst>
                <a:gd name="connsiteX0" fmla="*/ 0 w 866775"/>
                <a:gd name="connsiteY0" fmla="*/ 0 h 1206500"/>
                <a:gd name="connsiteX1" fmla="*/ 569744 w 866775"/>
                <a:gd name="connsiteY1" fmla="*/ 0 h 1206500"/>
                <a:gd name="connsiteX2" fmla="*/ 665807 w 866775"/>
                <a:gd name="connsiteY2" fmla="*/ 92014 h 1206500"/>
                <a:gd name="connsiteX3" fmla="*/ 792559 w 866775"/>
                <a:gd name="connsiteY3" fmla="*/ 215418 h 1206500"/>
                <a:gd name="connsiteX4" fmla="*/ 866775 w 866775"/>
                <a:gd name="connsiteY4" fmla="*/ 290352 h 1206500"/>
                <a:gd name="connsiteX5" fmla="*/ 866775 w 866775"/>
                <a:gd name="connsiteY5" fmla="*/ 1206500 h 1206500"/>
                <a:gd name="connsiteX6" fmla="*/ 0 w 866775"/>
                <a:gd name="connsiteY6" fmla="*/ 1206500 h 1206500"/>
                <a:gd name="connsiteX7" fmla="*/ 0 w 866775"/>
                <a:gd name="connsiteY7" fmla="*/ 0 h 120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206500">
                  <a:moveTo>
                    <a:pt x="0" y="0"/>
                  </a:moveTo>
                  <a:lnTo>
                    <a:pt x="569744" y="0"/>
                  </a:lnTo>
                  <a:lnTo>
                    <a:pt x="665807" y="92014"/>
                  </a:lnTo>
                  <a:cubicBezTo>
                    <a:pt x="709315" y="133909"/>
                    <a:pt x="751880" y="175234"/>
                    <a:pt x="792559" y="215418"/>
                  </a:cubicBezTo>
                  <a:lnTo>
                    <a:pt x="866775" y="290352"/>
                  </a:lnTo>
                  <a:lnTo>
                    <a:pt x="866775" y="1206500"/>
                  </a:lnTo>
                  <a:lnTo>
                    <a:pt x="0" y="12065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21" descr="Paper outline">
              <a:extLst>
                <a:ext uri="{FF2B5EF4-FFF2-40B4-BE49-F238E27FC236}">
                  <a16:creationId xmlns:a16="http://schemas.microsoft.com/office/drawing/2014/main" id="{BCC2D1FE-56DB-150C-D1BA-CE4B5042D1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4890" y="4969342"/>
              <a:ext cx="1421819" cy="1421819"/>
            </a:xfrm>
            <a:prstGeom prst="rect">
              <a:avLst/>
            </a:prstGeom>
          </p:spPr>
        </p:pic>
        <p:sp>
          <p:nvSpPr>
            <p:cNvPr id="28" name="Freeform: Shape 27">
              <a:extLst>
                <a:ext uri="{FF2B5EF4-FFF2-40B4-BE49-F238E27FC236}">
                  <a16:creationId xmlns:a16="http://schemas.microsoft.com/office/drawing/2014/main" id="{8C488913-7A4D-7990-B0A4-B707B17AE982}"/>
                </a:ext>
              </a:extLst>
            </p:cNvPr>
            <p:cNvSpPr/>
            <p:nvPr/>
          </p:nvSpPr>
          <p:spPr>
            <a:xfrm>
              <a:off x="-866775" y="5140211"/>
              <a:ext cx="866775" cy="1206500"/>
            </a:xfrm>
            <a:custGeom>
              <a:avLst/>
              <a:gdLst>
                <a:gd name="connsiteX0" fmla="*/ 0 w 866775"/>
                <a:gd name="connsiteY0" fmla="*/ 0 h 1206500"/>
                <a:gd name="connsiteX1" fmla="*/ 569744 w 866775"/>
                <a:gd name="connsiteY1" fmla="*/ 0 h 1206500"/>
                <a:gd name="connsiteX2" fmla="*/ 665807 w 866775"/>
                <a:gd name="connsiteY2" fmla="*/ 92014 h 1206500"/>
                <a:gd name="connsiteX3" fmla="*/ 792559 w 866775"/>
                <a:gd name="connsiteY3" fmla="*/ 215418 h 1206500"/>
                <a:gd name="connsiteX4" fmla="*/ 866775 w 866775"/>
                <a:gd name="connsiteY4" fmla="*/ 290352 h 1206500"/>
                <a:gd name="connsiteX5" fmla="*/ 866775 w 866775"/>
                <a:gd name="connsiteY5" fmla="*/ 1206500 h 1206500"/>
                <a:gd name="connsiteX6" fmla="*/ 0 w 866775"/>
                <a:gd name="connsiteY6" fmla="*/ 1206500 h 1206500"/>
                <a:gd name="connsiteX7" fmla="*/ 0 w 866775"/>
                <a:gd name="connsiteY7" fmla="*/ 0 h 120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6775" h="1206500">
                  <a:moveTo>
                    <a:pt x="0" y="0"/>
                  </a:moveTo>
                  <a:lnTo>
                    <a:pt x="569744" y="0"/>
                  </a:lnTo>
                  <a:lnTo>
                    <a:pt x="665807" y="92014"/>
                  </a:lnTo>
                  <a:cubicBezTo>
                    <a:pt x="709315" y="133909"/>
                    <a:pt x="751880" y="175234"/>
                    <a:pt x="792559" y="215418"/>
                  </a:cubicBezTo>
                  <a:lnTo>
                    <a:pt x="866775" y="290352"/>
                  </a:lnTo>
                  <a:lnTo>
                    <a:pt x="866775" y="1206500"/>
                  </a:lnTo>
                  <a:lnTo>
                    <a:pt x="0" y="12065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3" name="Picture Placeholder 10" descr="Document outline">
              <a:extLst>
                <a:ext uri="{FF2B5EF4-FFF2-40B4-BE49-F238E27FC236}">
                  <a16:creationId xmlns:a16="http://schemas.microsoft.com/office/drawing/2014/main" id="{CEB7A0EF-9631-BD89-A566-33C9AD4CF4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37" b="37"/>
            <a:stretch>
              <a:fillRect/>
            </a:stretch>
          </p:blipFill>
          <p:spPr>
            <a:xfrm>
              <a:off x="-1167011" y="5042142"/>
              <a:ext cx="1447090" cy="1447090"/>
            </a:xfrm>
            <a:prstGeom prst="rect">
              <a:avLst/>
            </a:prstGeom>
            <a:noFill/>
          </p:spPr>
        </p:pic>
      </p:grpSp>
      <p:sp>
        <p:nvSpPr>
          <p:cNvPr id="25" name="Picture Placeholder 24">
            <a:extLst>
              <a:ext uri="{FF2B5EF4-FFF2-40B4-BE49-F238E27FC236}">
                <a16:creationId xmlns:a16="http://schemas.microsoft.com/office/drawing/2014/main" id="{214115F1-BB9F-A462-DB0B-B70A7FE853CD}"/>
              </a:ext>
            </a:extLst>
          </p:cNvPr>
          <p:cNvSpPr>
            <a:spLocks noGrp="1"/>
          </p:cNvSpPr>
          <p:nvPr>
            <p:ph type="pic" sz="quarter" idx="24"/>
          </p:nvPr>
        </p:nvSpPr>
        <p:spPr/>
        <p:txBody>
          <a:bodyPr/>
          <a:lstStyle/>
          <a:p>
            <a:r>
              <a:rPr lang="en-US"/>
              <a:t> </a:t>
            </a:r>
          </a:p>
        </p:txBody>
      </p:sp>
    </p:spTree>
    <p:extLst>
      <p:ext uri="{BB962C8B-B14F-4D97-AF65-F5344CB8AC3E}">
        <p14:creationId xmlns:p14="http://schemas.microsoft.com/office/powerpoint/2010/main" val="85788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8" grpId="0" build="p"/>
      <p:bldP spid="19" grpId="0" build="p"/>
      <p:bldP spid="25"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tx1">
            <a:lumMod val="85000"/>
            <a:lumOff val="15000"/>
          </a:schemeClr>
        </a:solidFill>
        <a:effectLst/>
      </p:bgPr>
    </p:bg>
    <p:spTree>
      <p:nvGrpSpPr>
        <p:cNvPr id="1" name="">
          <a:extLst>
            <a:ext uri="{FF2B5EF4-FFF2-40B4-BE49-F238E27FC236}">
              <a16:creationId xmlns:a16="http://schemas.microsoft.com/office/drawing/2014/main" id="{9DCFDF74-66A7-27B3-9A89-F16744D5117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3A7988B-CCF0-8FDB-E535-0D47A75110C3}"/>
              </a:ext>
            </a:extLst>
          </p:cNvPr>
          <p:cNvSpPr/>
          <p:nvPr/>
        </p:nvSpPr>
        <p:spPr>
          <a:xfrm>
            <a:off x="1" y="2042662"/>
            <a:ext cx="6544689" cy="19750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marR="0" lvl="0" indent="0" algn="l" defTabSz="914400" rtl="0" eaLnBrk="1" fontAlgn="auto" latinLnBrk="0" hangingPunct="1">
              <a:lnSpc>
                <a:spcPct val="100000"/>
              </a:lnSpc>
              <a:spcBef>
                <a:spcPts val="0"/>
              </a:spcBef>
              <a:spcAft>
                <a:spcPts val="500"/>
              </a:spcAft>
              <a:buClrTx/>
              <a:buSzTx/>
              <a:buFontTx/>
              <a:buNone/>
              <a:tabLst/>
              <a:defRPr/>
            </a:pPr>
            <a:r>
              <a:rPr kumimoji="0" lang="en-US" sz="6000" b="1" i="0" u="none" strike="noStrike" kern="1200" cap="none" spc="-50" normalizeH="0" baseline="0" noProof="0">
                <a:ln>
                  <a:noFill/>
                </a:ln>
                <a:solidFill>
                  <a:prstClr val="white"/>
                </a:solidFill>
                <a:effectLst/>
                <a:uLnTx/>
                <a:uFillTx/>
                <a:latin typeface="Open Sans"/>
                <a:ea typeface="+mn-ea"/>
                <a:cs typeface="+mn-cs"/>
              </a:rPr>
              <a:t>250+</a:t>
            </a:r>
            <a:br>
              <a:rPr kumimoji="0" lang="en-US" sz="3600" b="0" i="0" u="none" strike="noStrike" kern="1200" cap="none" spc="-50" normalizeH="0" baseline="0" noProof="0">
                <a:ln>
                  <a:noFill/>
                </a:ln>
                <a:solidFill>
                  <a:prstClr val="white"/>
                </a:solidFill>
                <a:effectLst/>
                <a:uLnTx/>
                <a:uFillTx/>
                <a:latin typeface="Open Sans"/>
                <a:ea typeface="+mn-ea"/>
                <a:cs typeface="+mn-cs"/>
              </a:rPr>
            </a:br>
            <a:r>
              <a:rPr kumimoji="0" lang="en-US" sz="2400" b="0" i="0" u="none" strike="noStrike" kern="1200" cap="none" spc="-50" normalizeH="0" baseline="0" noProof="0">
                <a:ln>
                  <a:noFill/>
                </a:ln>
                <a:solidFill>
                  <a:prstClr val="white"/>
                </a:solidFill>
                <a:effectLst/>
                <a:uLnTx/>
                <a:uFillTx/>
                <a:latin typeface="Open Sans"/>
                <a:ea typeface="+mn-ea"/>
                <a:cs typeface="+mn-cs"/>
              </a:rPr>
              <a:t>Wastewater Treatment </a:t>
            </a:r>
            <a:br>
              <a:rPr kumimoji="0" lang="en-US" sz="2400" b="0" i="0" u="none" strike="noStrike" kern="1200" cap="none" spc="-50" normalizeH="0" baseline="0" noProof="0">
                <a:ln>
                  <a:noFill/>
                </a:ln>
                <a:solidFill>
                  <a:prstClr val="white"/>
                </a:solidFill>
                <a:effectLst/>
                <a:uLnTx/>
                <a:uFillTx/>
                <a:latin typeface="Open Sans"/>
                <a:ea typeface="+mn-ea"/>
                <a:cs typeface="+mn-cs"/>
              </a:rPr>
            </a:br>
            <a:r>
              <a:rPr kumimoji="0" lang="en-US" sz="2400" b="0" i="0" u="none" strike="noStrike" kern="1200" cap="none" spc="-50" normalizeH="0" baseline="0" noProof="0">
                <a:ln>
                  <a:noFill/>
                </a:ln>
                <a:solidFill>
                  <a:prstClr val="white"/>
                </a:solidFill>
                <a:effectLst/>
                <a:uLnTx/>
                <a:uFillTx/>
                <a:latin typeface="Open Sans"/>
                <a:ea typeface="+mn-ea"/>
                <a:cs typeface="+mn-cs"/>
              </a:rPr>
              <a:t>Plant Projects</a:t>
            </a:r>
          </a:p>
        </p:txBody>
      </p:sp>
      <p:sp>
        <p:nvSpPr>
          <p:cNvPr id="5" name="Rectangle 4">
            <a:extLst>
              <a:ext uri="{FF2B5EF4-FFF2-40B4-BE49-F238E27FC236}">
                <a16:creationId xmlns:a16="http://schemas.microsoft.com/office/drawing/2014/main" id="{80A7DDE9-6808-E566-1AD6-74BC31637FD0}"/>
              </a:ext>
            </a:extLst>
          </p:cNvPr>
          <p:cNvSpPr/>
          <p:nvPr/>
        </p:nvSpPr>
        <p:spPr>
          <a:xfrm>
            <a:off x="1" y="4163627"/>
            <a:ext cx="5478147" cy="197502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marR="0" lvl="0" indent="0" algn="l" defTabSz="914400" rtl="0" eaLnBrk="1" fontAlgn="auto" latinLnBrk="0" hangingPunct="1">
              <a:lnSpc>
                <a:spcPct val="100000"/>
              </a:lnSpc>
              <a:spcBef>
                <a:spcPts val="0"/>
              </a:spcBef>
              <a:spcAft>
                <a:spcPts val="500"/>
              </a:spcAft>
              <a:buClrTx/>
              <a:buSzTx/>
              <a:buFontTx/>
              <a:buNone/>
              <a:tabLst/>
              <a:defRPr/>
            </a:pPr>
            <a:r>
              <a:rPr kumimoji="0" lang="en-US" sz="6000" b="1" i="0" u="none" strike="noStrike" kern="1200" cap="none" spc="-50" normalizeH="0" baseline="0" noProof="0">
                <a:ln>
                  <a:noFill/>
                </a:ln>
                <a:solidFill>
                  <a:prstClr val="black">
                    <a:lumMod val="85000"/>
                    <a:lumOff val="15000"/>
                  </a:prstClr>
                </a:solidFill>
                <a:effectLst/>
                <a:uLnTx/>
                <a:uFillTx/>
                <a:latin typeface="Open Sans"/>
                <a:ea typeface="+mn-ea"/>
                <a:cs typeface="+mn-cs"/>
              </a:rPr>
              <a:t>100+</a:t>
            </a:r>
            <a:br>
              <a:rPr kumimoji="0" lang="en-US" sz="2000" b="0" i="0" u="none" strike="noStrike" kern="1200" cap="none" spc="-50" normalizeH="0" baseline="0" noProof="0">
                <a:ln>
                  <a:noFill/>
                </a:ln>
                <a:solidFill>
                  <a:prstClr val="black">
                    <a:lumMod val="85000"/>
                    <a:lumOff val="15000"/>
                  </a:prstClr>
                </a:solidFill>
                <a:effectLst/>
                <a:uLnTx/>
                <a:uFillTx/>
                <a:latin typeface="Open Sans"/>
                <a:ea typeface="+mn-ea"/>
                <a:cs typeface="+mn-cs"/>
              </a:rPr>
            </a:br>
            <a:r>
              <a:rPr kumimoji="0" lang="en-US" sz="2400" b="0" i="0" u="none" strike="noStrike" kern="1200" cap="none" spc="-50" normalizeH="0" baseline="0" noProof="0">
                <a:ln>
                  <a:noFill/>
                </a:ln>
                <a:solidFill>
                  <a:prstClr val="black">
                    <a:lumMod val="85000"/>
                    <a:lumOff val="15000"/>
                  </a:prstClr>
                </a:solidFill>
                <a:effectLst/>
                <a:uLnTx/>
                <a:uFillTx/>
                <a:latin typeface="Open Sans"/>
                <a:ea typeface="+mn-ea"/>
                <a:cs typeface="+mn-cs"/>
              </a:rPr>
              <a:t>Water Treatment Plant </a:t>
            </a:r>
            <a:br>
              <a:rPr kumimoji="0" lang="en-US" sz="2400" b="0" i="0" u="none" strike="noStrike" kern="1200" cap="none" spc="-50" normalizeH="0" baseline="0" noProof="0">
                <a:ln>
                  <a:noFill/>
                </a:ln>
                <a:solidFill>
                  <a:prstClr val="black">
                    <a:lumMod val="85000"/>
                    <a:lumOff val="15000"/>
                  </a:prstClr>
                </a:solidFill>
                <a:effectLst/>
                <a:uLnTx/>
                <a:uFillTx/>
                <a:latin typeface="Open Sans"/>
                <a:ea typeface="+mn-ea"/>
                <a:cs typeface="+mn-cs"/>
              </a:rPr>
            </a:br>
            <a:r>
              <a:rPr kumimoji="0" lang="en-US" sz="2400" b="0" i="0" u="none" strike="noStrike" kern="1200" cap="none" spc="-50" normalizeH="0" baseline="0" noProof="0">
                <a:ln>
                  <a:noFill/>
                </a:ln>
                <a:solidFill>
                  <a:prstClr val="black">
                    <a:lumMod val="85000"/>
                    <a:lumOff val="15000"/>
                  </a:prstClr>
                </a:solidFill>
                <a:effectLst/>
                <a:uLnTx/>
                <a:uFillTx/>
                <a:latin typeface="Open Sans"/>
                <a:ea typeface="+mn-ea"/>
                <a:cs typeface="+mn-cs"/>
              </a:rPr>
              <a:t>Projects</a:t>
            </a:r>
            <a:endParaRPr kumimoji="0" lang="en-US" sz="2000" b="0" i="0" u="none" strike="noStrike" kern="1200" cap="none" spc="-50" normalizeH="0" baseline="0" noProof="0">
              <a:ln>
                <a:noFill/>
              </a:ln>
              <a:solidFill>
                <a:prstClr val="black">
                  <a:lumMod val="85000"/>
                  <a:lumOff val="15000"/>
                </a:prstClr>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B9F2747E-ACC4-F606-1B02-BE4DB2884DF2}"/>
              </a:ext>
            </a:extLst>
          </p:cNvPr>
          <p:cNvSpPr/>
          <p:nvPr/>
        </p:nvSpPr>
        <p:spPr>
          <a:xfrm>
            <a:off x="5647312" y="4153530"/>
            <a:ext cx="6544689" cy="19750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500"/>
              </a:spcAft>
              <a:buClrTx/>
              <a:buSzTx/>
              <a:buFontTx/>
              <a:buNone/>
              <a:tabLst/>
              <a:defRPr/>
            </a:pPr>
            <a:r>
              <a:rPr kumimoji="0" lang="en-US" sz="6000" b="1" i="0" u="none" strike="noStrike" kern="1200" cap="none" spc="-50" normalizeH="0" baseline="0" noProof="0">
                <a:ln>
                  <a:noFill/>
                </a:ln>
                <a:solidFill>
                  <a:prstClr val="white"/>
                </a:solidFill>
                <a:effectLst/>
                <a:uLnTx/>
                <a:uFillTx/>
                <a:latin typeface="Open Sans"/>
                <a:ea typeface="+mn-ea"/>
                <a:cs typeface="+mn-cs"/>
              </a:rPr>
              <a:t>50</a:t>
            </a:r>
            <a:br>
              <a:rPr kumimoji="0" lang="en-US" sz="2400" b="0" i="0" u="none" strike="noStrike" kern="1200" cap="none" spc="-50" normalizeH="0" baseline="0" noProof="0">
                <a:ln>
                  <a:noFill/>
                </a:ln>
                <a:solidFill>
                  <a:prstClr val="white"/>
                </a:solidFill>
                <a:effectLst/>
                <a:uLnTx/>
                <a:uFillTx/>
                <a:latin typeface="Open Sans"/>
                <a:ea typeface="+mn-ea"/>
                <a:cs typeface="+mn-cs"/>
              </a:rPr>
            </a:br>
            <a:r>
              <a:rPr kumimoji="0" lang="en-US" sz="2400" b="0" i="0" u="none" strike="noStrike" kern="1200" cap="none" spc="-50" normalizeH="0" baseline="0" noProof="0">
                <a:ln>
                  <a:noFill/>
                </a:ln>
                <a:solidFill>
                  <a:prstClr val="white"/>
                </a:solidFill>
                <a:effectLst/>
                <a:uLnTx/>
                <a:uFillTx/>
                <a:latin typeface="Open Sans"/>
                <a:ea typeface="+mn-ea"/>
                <a:cs typeface="+mn-cs"/>
              </a:rPr>
              <a:t>Master Plan </a:t>
            </a:r>
            <a:br>
              <a:rPr kumimoji="0" lang="en-US" sz="2400" b="0" i="0" u="none" strike="noStrike" kern="1200" cap="none" spc="-50" normalizeH="0" baseline="0" noProof="0">
                <a:ln>
                  <a:noFill/>
                </a:ln>
                <a:solidFill>
                  <a:prstClr val="white"/>
                </a:solidFill>
                <a:effectLst/>
                <a:uLnTx/>
                <a:uFillTx/>
                <a:latin typeface="Open Sans"/>
                <a:ea typeface="+mn-ea"/>
                <a:cs typeface="+mn-cs"/>
              </a:rPr>
            </a:br>
            <a:r>
              <a:rPr kumimoji="0" lang="en-US" sz="2400" b="0" i="0" u="none" strike="noStrike" kern="1200" cap="none" spc="-50" normalizeH="0" baseline="0" noProof="0">
                <a:ln>
                  <a:noFill/>
                </a:ln>
                <a:solidFill>
                  <a:prstClr val="white"/>
                </a:solidFill>
                <a:effectLst/>
                <a:uLnTx/>
                <a:uFillTx/>
                <a:latin typeface="Open Sans"/>
                <a:ea typeface="+mn-ea"/>
                <a:cs typeface="+mn-cs"/>
              </a:rPr>
              <a:t>Projects</a:t>
            </a:r>
          </a:p>
        </p:txBody>
      </p:sp>
      <p:sp>
        <p:nvSpPr>
          <p:cNvPr id="9" name="Rectangle 8">
            <a:extLst>
              <a:ext uri="{FF2B5EF4-FFF2-40B4-BE49-F238E27FC236}">
                <a16:creationId xmlns:a16="http://schemas.microsoft.com/office/drawing/2014/main" id="{4B35731D-3288-1EB8-BA05-3C0B8F693FF3}"/>
              </a:ext>
            </a:extLst>
          </p:cNvPr>
          <p:cNvSpPr/>
          <p:nvPr/>
        </p:nvSpPr>
        <p:spPr>
          <a:xfrm>
            <a:off x="6701069" y="2019308"/>
            <a:ext cx="5490931" cy="1975022"/>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600" marR="0" lvl="0" indent="0" algn="l" defTabSz="914400" rtl="0" eaLnBrk="1" fontAlgn="auto" latinLnBrk="0" hangingPunct="1">
              <a:lnSpc>
                <a:spcPct val="100000"/>
              </a:lnSpc>
              <a:spcBef>
                <a:spcPts val="0"/>
              </a:spcBef>
              <a:spcAft>
                <a:spcPts val="500"/>
              </a:spcAft>
              <a:buClrTx/>
              <a:buSzTx/>
              <a:buFontTx/>
              <a:buNone/>
              <a:tabLst/>
              <a:defRPr/>
            </a:pPr>
            <a:r>
              <a:rPr kumimoji="0" lang="en-US" sz="6000" b="1" i="0" u="none" strike="noStrike" kern="1200" cap="none" spc="-50" normalizeH="0" baseline="0" noProof="0">
                <a:ln>
                  <a:noFill/>
                </a:ln>
                <a:solidFill>
                  <a:prstClr val="black">
                    <a:lumMod val="85000"/>
                    <a:lumOff val="15000"/>
                  </a:prstClr>
                </a:solidFill>
                <a:effectLst/>
                <a:uLnTx/>
                <a:uFillTx/>
                <a:latin typeface="Open Sans"/>
                <a:ea typeface="+mn-ea"/>
                <a:cs typeface="+mn-cs"/>
              </a:rPr>
              <a:t>220+</a:t>
            </a:r>
            <a:br>
              <a:rPr kumimoji="0" lang="en-US" sz="2400" b="0" i="0" u="none" strike="noStrike" kern="1200" cap="none" spc="-50" normalizeH="0" baseline="0" noProof="0">
                <a:ln>
                  <a:noFill/>
                </a:ln>
                <a:solidFill>
                  <a:prstClr val="black">
                    <a:lumMod val="85000"/>
                    <a:lumOff val="15000"/>
                  </a:prstClr>
                </a:solidFill>
                <a:effectLst/>
                <a:uLnTx/>
                <a:uFillTx/>
                <a:latin typeface="Open Sans"/>
                <a:ea typeface="+mn-ea"/>
                <a:cs typeface="+mn-cs"/>
              </a:rPr>
            </a:br>
            <a:r>
              <a:rPr kumimoji="0" lang="en-US" sz="2400" b="0" i="0" u="none" strike="noStrike" kern="1200" cap="none" spc="-50" normalizeH="0" baseline="0" noProof="0">
                <a:ln>
                  <a:noFill/>
                </a:ln>
                <a:solidFill>
                  <a:prstClr val="black">
                    <a:lumMod val="85000"/>
                    <a:lumOff val="15000"/>
                  </a:prstClr>
                </a:solidFill>
                <a:effectLst/>
                <a:uLnTx/>
                <a:uFillTx/>
                <a:latin typeface="Open Sans"/>
                <a:ea typeface="+mn-ea"/>
                <a:cs typeface="+mn-cs"/>
              </a:rPr>
              <a:t>Water and Sewer Line </a:t>
            </a:r>
            <a:br>
              <a:rPr kumimoji="0" lang="en-US" sz="2400" b="0" i="0" u="none" strike="noStrike" kern="1200" cap="none" spc="-50" normalizeH="0" baseline="0" noProof="0">
                <a:ln>
                  <a:noFill/>
                </a:ln>
                <a:solidFill>
                  <a:prstClr val="black">
                    <a:lumMod val="85000"/>
                    <a:lumOff val="15000"/>
                  </a:prstClr>
                </a:solidFill>
                <a:effectLst/>
                <a:uLnTx/>
                <a:uFillTx/>
                <a:latin typeface="Open Sans"/>
                <a:ea typeface="+mn-ea"/>
                <a:cs typeface="+mn-cs"/>
              </a:rPr>
            </a:br>
            <a:r>
              <a:rPr kumimoji="0" lang="en-US" sz="2400" b="0" i="0" u="none" strike="noStrike" kern="1200" cap="none" spc="-50" normalizeH="0" baseline="0" noProof="0">
                <a:ln>
                  <a:noFill/>
                </a:ln>
                <a:solidFill>
                  <a:prstClr val="black">
                    <a:lumMod val="85000"/>
                    <a:lumOff val="15000"/>
                  </a:prstClr>
                </a:solidFill>
                <a:effectLst/>
                <a:uLnTx/>
                <a:uFillTx/>
                <a:latin typeface="Open Sans"/>
                <a:ea typeface="+mn-ea"/>
                <a:cs typeface="+mn-cs"/>
              </a:rPr>
              <a:t>Projects</a:t>
            </a:r>
          </a:p>
        </p:txBody>
      </p:sp>
      <p:sp>
        <p:nvSpPr>
          <p:cNvPr id="2" name="Title 1">
            <a:extLst>
              <a:ext uri="{FF2B5EF4-FFF2-40B4-BE49-F238E27FC236}">
                <a16:creationId xmlns:a16="http://schemas.microsoft.com/office/drawing/2014/main" id="{232B7EAF-0E1D-AE8C-4FD1-24698D6C5AB8}"/>
              </a:ext>
            </a:extLst>
          </p:cNvPr>
          <p:cNvSpPr>
            <a:spLocks noGrp="1"/>
          </p:cNvSpPr>
          <p:nvPr>
            <p:ph type="title"/>
          </p:nvPr>
        </p:nvSpPr>
        <p:spPr/>
        <p:txBody>
          <a:bodyPr/>
          <a:lstStyle/>
          <a:p>
            <a:r>
              <a:rPr lang="en-US">
                <a:solidFill>
                  <a:schemeClr val="bg1"/>
                </a:solidFill>
              </a:rPr>
              <a:t>Over the last 10 years, we’ve completed:</a:t>
            </a:r>
          </a:p>
        </p:txBody>
      </p:sp>
      <p:pic>
        <p:nvPicPr>
          <p:cNvPr id="14" name="Graphic 13" descr="Leaky Tap outline">
            <a:extLst>
              <a:ext uri="{FF2B5EF4-FFF2-40B4-BE49-F238E27FC236}">
                <a16:creationId xmlns:a16="http://schemas.microsoft.com/office/drawing/2014/main" id="{08B4905A-63B6-D413-578B-FDF9C48ACD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73880" y="2175270"/>
            <a:ext cx="1402220" cy="1402220"/>
          </a:xfrm>
          <a:prstGeom prst="rect">
            <a:avLst/>
          </a:prstGeom>
        </p:spPr>
      </p:pic>
      <p:pic>
        <p:nvPicPr>
          <p:cNvPr id="17" name="Graphic 16" descr="Toilet outline">
            <a:extLst>
              <a:ext uri="{FF2B5EF4-FFF2-40B4-BE49-F238E27FC236}">
                <a16:creationId xmlns:a16="http://schemas.microsoft.com/office/drawing/2014/main" id="{FB58D3E5-2CFD-5B49-AC5A-46AD527C13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35633" y="2241108"/>
            <a:ext cx="1492692" cy="1492692"/>
          </a:xfrm>
          <a:prstGeom prst="rect">
            <a:avLst/>
          </a:prstGeom>
        </p:spPr>
      </p:pic>
      <p:pic>
        <p:nvPicPr>
          <p:cNvPr id="19" name="Graphic 18" descr="Water outline">
            <a:extLst>
              <a:ext uri="{FF2B5EF4-FFF2-40B4-BE49-F238E27FC236}">
                <a16:creationId xmlns:a16="http://schemas.microsoft.com/office/drawing/2014/main" id="{D36D8412-8461-51FF-A243-D39D7BDCB0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7150" y="4405542"/>
            <a:ext cx="1470998" cy="1470998"/>
          </a:xfrm>
          <a:prstGeom prst="rect">
            <a:avLst/>
          </a:prstGeom>
        </p:spPr>
      </p:pic>
      <p:pic>
        <p:nvPicPr>
          <p:cNvPr id="22" name="Graphic 21" descr="Blueprint outline">
            <a:extLst>
              <a:ext uri="{FF2B5EF4-FFF2-40B4-BE49-F238E27FC236}">
                <a16:creationId xmlns:a16="http://schemas.microsoft.com/office/drawing/2014/main" id="{E8A70DE2-C607-4D79-7D7A-240B0FDEF3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17158" y="4282698"/>
            <a:ext cx="1593842" cy="1593842"/>
          </a:xfrm>
          <a:prstGeom prst="rect">
            <a:avLst/>
          </a:prstGeom>
        </p:spPr>
      </p:pic>
    </p:spTree>
    <p:extLst>
      <p:ext uri="{BB962C8B-B14F-4D97-AF65-F5344CB8AC3E}">
        <p14:creationId xmlns:p14="http://schemas.microsoft.com/office/powerpoint/2010/main" val="141048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36286C4-D4A1-81D1-D37D-405CBFB085E9}"/>
              </a:ext>
            </a:extLst>
          </p:cNvPr>
          <p:cNvSpPr>
            <a:spLocks noGrp="1"/>
          </p:cNvSpPr>
          <p:nvPr>
            <p:ph type="title"/>
          </p:nvPr>
        </p:nvSpPr>
        <p:spPr/>
        <p:txBody>
          <a:bodyPr/>
          <a:lstStyle/>
          <a:p>
            <a:r>
              <a:rPr lang="en-US"/>
              <a:t>Partnering with Garver means partnering with</a:t>
            </a:r>
          </a:p>
        </p:txBody>
      </p:sp>
      <p:sp>
        <p:nvSpPr>
          <p:cNvPr id="10" name="Text Placeholder 9">
            <a:extLst>
              <a:ext uri="{FF2B5EF4-FFF2-40B4-BE49-F238E27FC236}">
                <a16:creationId xmlns:a16="http://schemas.microsoft.com/office/drawing/2014/main" id="{2B45DC74-6C82-30D4-C17A-2B4B7BB590D9}"/>
              </a:ext>
            </a:extLst>
          </p:cNvPr>
          <p:cNvSpPr>
            <a:spLocks noGrp="1"/>
          </p:cNvSpPr>
          <p:nvPr>
            <p:ph type="body" sz="quarter" idx="11"/>
          </p:nvPr>
        </p:nvSpPr>
        <p:spPr/>
        <p:txBody>
          <a:bodyPr/>
          <a:lstStyle/>
          <a:p>
            <a:r>
              <a:rPr lang="en-US" b="0"/>
              <a:t>A </a:t>
            </a:r>
            <a:r>
              <a:rPr lang="en-US"/>
              <a:t>local team dedicated to helping you</a:t>
            </a:r>
            <a:r>
              <a:rPr lang="en-US" b="0"/>
              <a:t> meet project funding goals</a:t>
            </a:r>
          </a:p>
          <a:p>
            <a:endParaRPr lang="en-US"/>
          </a:p>
        </p:txBody>
      </p:sp>
      <p:sp>
        <p:nvSpPr>
          <p:cNvPr id="11" name="Text Placeholder 10">
            <a:extLst>
              <a:ext uri="{FF2B5EF4-FFF2-40B4-BE49-F238E27FC236}">
                <a16:creationId xmlns:a16="http://schemas.microsoft.com/office/drawing/2014/main" id="{9DE5C9C4-360B-D10C-D62B-C8CD23310061}"/>
              </a:ext>
            </a:extLst>
          </p:cNvPr>
          <p:cNvSpPr>
            <a:spLocks noGrp="1"/>
          </p:cNvSpPr>
          <p:nvPr>
            <p:ph type="body" sz="quarter" idx="22"/>
          </p:nvPr>
        </p:nvSpPr>
        <p:spPr/>
        <p:txBody>
          <a:bodyPr/>
          <a:lstStyle/>
          <a:p>
            <a:r>
              <a:rPr lang="en-US"/>
              <a:t>21 years of federal funding experience </a:t>
            </a:r>
            <a:r>
              <a:rPr lang="en-US" b="0"/>
              <a:t>and creator of various funding programs</a:t>
            </a:r>
          </a:p>
          <a:p>
            <a:endParaRPr lang="en-US"/>
          </a:p>
        </p:txBody>
      </p:sp>
      <p:sp>
        <p:nvSpPr>
          <p:cNvPr id="12" name="Text Placeholder 11">
            <a:extLst>
              <a:ext uri="{FF2B5EF4-FFF2-40B4-BE49-F238E27FC236}">
                <a16:creationId xmlns:a16="http://schemas.microsoft.com/office/drawing/2014/main" id="{3C815A48-D7A6-8A86-8E7F-0C3ED8F43397}"/>
              </a:ext>
            </a:extLst>
          </p:cNvPr>
          <p:cNvSpPr>
            <a:spLocks noGrp="1"/>
          </p:cNvSpPr>
          <p:nvPr>
            <p:ph type="body" sz="quarter" idx="23"/>
          </p:nvPr>
        </p:nvSpPr>
        <p:spPr/>
        <p:txBody>
          <a:bodyPr>
            <a:normAutofit lnSpcReduction="10000"/>
          </a:bodyPr>
          <a:lstStyle/>
          <a:p>
            <a:r>
              <a:rPr lang="en-US"/>
              <a:t>Experience in pursuing and securing funding </a:t>
            </a:r>
            <a:r>
              <a:rPr lang="en-US" b="0"/>
              <a:t>and managing your federal/state agreements</a:t>
            </a:r>
          </a:p>
          <a:p>
            <a:endParaRPr lang="en-US"/>
          </a:p>
        </p:txBody>
      </p:sp>
      <p:sp>
        <p:nvSpPr>
          <p:cNvPr id="13" name="Text Placeholder 12">
            <a:extLst>
              <a:ext uri="{FF2B5EF4-FFF2-40B4-BE49-F238E27FC236}">
                <a16:creationId xmlns:a16="http://schemas.microsoft.com/office/drawing/2014/main" id="{BC5395C4-1C70-DD22-A374-BBE274EB0BBF}"/>
              </a:ext>
            </a:extLst>
          </p:cNvPr>
          <p:cNvSpPr>
            <a:spLocks noGrp="1"/>
          </p:cNvSpPr>
          <p:nvPr>
            <p:ph type="body" sz="quarter" idx="24"/>
          </p:nvPr>
        </p:nvSpPr>
        <p:spPr/>
        <p:txBody>
          <a:bodyPr/>
          <a:lstStyle/>
          <a:p>
            <a:r>
              <a:rPr lang="en-US"/>
              <a:t>Experience to execute and implement the project </a:t>
            </a:r>
            <a:r>
              <a:rPr lang="en-US" b="0"/>
              <a:t>from beginning to end</a:t>
            </a:r>
          </a:p>
        </p:txBody>
      </p:sp>
    </p:spTree>
    <p:extLst>
      <p:ext uri="{BB962C8B-B14F-4D97-AF65-F5344CB8AC3E}">
        <p14:creationId xmlns:p14="http://schemas.microsoft.com/office/powerpoint/2010/main" val="181477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6042-6CA7-40E5-8392-B9F44BA2D693}"/>
              </a:ext>
            </a:extLst>
          </p:cNvPr>
          <p:cNvSpPr>
            <a:spLocks noGrp="1"/>
          </p:cNvSpPr>
          <p:nvPr>
            <p:ph type="title"/>
          </p:nvPr>
        </p:nvSpPr>
        <p:spPr/>
        <p:txBody>
          <a:bodyPr/>
          <a:lstStyle/>
          <a:p>
            <a:r>
              <a:rPr lang="en-US" dirty="0"/>
              <a:t>There are numerous entities that offer funding assistance </a:t>
            </a:r>
          </a:p>
        </p:txBody>
      </p:sp>
      <p:graphicFrame>
        <p:nvGraphicFramePr>
          <p:cNvPr id="6" name="Diagram 5">
            <a:extLst>
              <a:ext uri="{FF2B5EF4-FFF2-40B4-BE49-F238E27FC236}">
                <a16:creationId xmlns:a16="http://schemas.microsoft.com/office/drawing/2014/main" id="{008AF9E9-8301-4310-A398-BAC5C5CF1EFC}"/>
              </a:ext>
            </a:extLst>
          </p:cNvPr>
          <p:cNvGraphicFramePr/>
          <p:nvPr/>
        </p:nvGraphicFramePr>
        <p:xfrm>
          <a:off x="752213" y="1628775"/>
          <a:ext cx="10830186" cy="3298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a:extLst>
              <a:ext uri="{FF2B5EF4-FFF2-40B4-BE49-F238E27FC236}">
                <a16:creationId xmlns:a16="http://schemas.microsoft.com/office/drawing/2014/main" id="{00B5F9A6-65A7-4A26-B05D-FD996AEA59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213" y="5343766"/>
            <a:ext cx="1647288" cy="5065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WDB ag water conservation grants available">
            <a:extLst>
              <a:ext uri="{FF2B5EF4-FFF2-40B4-BE49-F238E27FC236}">
                <a16:creationId xmlns:a16="http://schemas.microsoft.com/office/drawing/2014/main" id="{A7241D46-69E7-4AA1-B8FF-CEB5901CAE3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95" t="32570" r="3571" b="24166"/>
          <a:stretch/>
        </p:blipFill>
        <p:spPr bwMode="auto">
          <a:xfrm>
            <a:off x="7582779" y="5343766"/>
            <a:ext cx="1950924" cy="6028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xas Department of Agriculture - Home | Facebook">
            <a:extLst>
              <a:ext uri="{FF2B5EF4-FFF2-40B4-BE49-F238E27FC236}">
                <a16:creationId xmlns:a16="http://schemas.microsoft.com/office/drawing/2014/main" id="{B27B35C5-12BC-4B8E-8494-62F432F59A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78770" y="5172088"/>
            <a:ext cx="929014" cy="9290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reau of Reclamation | Sitka Technology Group">
            <a:extLst>
              <a:ext uri="{FF2B5EF4-FFF2-40B4-BE49-F238E27FC236}">
                <a16:creationId xmlns:a16="http://schemas.microsoft.com/office/drawing/2014/main" id="{B943F6A8-BFA7-4CA0-96ED-2E0493A64F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7881" y="5127007"/>
            <a:ext cx="1031322" cy="9400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DA will conduct 2019 Census of Horticultural Specialties - Greenhouse  Management">
            <a:extLst>
              <a:ext uri="{FF2B5EF4-FFF2-40B4-BE49-F238E27FC236}">
                <a16:creationId xmlns:a16="http://schemas.microsoft.com/office/drawing/2014/main" id="{99B65814-00E5-4567-BAFA-50BCA398CC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55531" y="5172088"/>
            <a:ext cx="1510920" cy="849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19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CD492EB-C48E-2AA3-B169-B5191420460B}"/>
              </a:ext>
            </a:extLst>
          </p:cNvPr>
          <p:cNvSpPr>
            <a:spLocks noGrp="1"/>
          </p:cNvSpPr>
          <p:nvPr>
            <p:ph type="body" sz="quarter" idx="12"/>
          </p:nvPr>
        </p:nvSpPr>
        <p:spPr>
          <a:xfrm>
            <a:off x="857250" y="2913062"/>
            <a:ext cx="6311900" cy="1933257"/>
          </a:xfrm>
        </p:spPr>
        <p:txBody>
          <a:bodyPr>
            <a:normAutofit/>
          </a:bodyPr>
          <a:lstStyle/>
          <a:p>
            <a:endParaRPr lang="en-US"/>
          </a:p>
          <a:p>
            <a:r>
              <a:rPr lang="en-US"/>
              <a:t>SWIFT</a:t>
            </a:r>
          </a:p>
          <a:p>
            <a:r>
              <a:rPr lang="en-US"/>
              <a:t>Texas Water Development Fund</a:t>
            </a:r>
          </a:p>
          <a:p>
            <a:r>
              <a:rPr lang="en-US"/>
              <a:t>Drinking Water State Revolving Fund</a:t>
            </a:r>
          </a:p>
        </p:txBody>
      </p:sp>
      <p:sp>
        <p:nvSpPr>
          <p:cNvPr id="3" name="Content Placeholder 2">
            <a:extLst>
              <a:ext uri="{FF2B5EF4-FFF2-40B4-BE49-F238E27FC236}">
                <a16:creationId xmlns:a16="http://schemas.microsoft.com/office/drawing/2014/main" id="{833A47B4-F034-72AF-7F57-D204E9AE1AC2}"/>
              </a:ext>
            </a:extLst>
          </p:cNvPr>
          <p:cNvSpPr>
            <a:spLocks noGrp="1"/>
          </p:cNvSpPr>
          <p:nvPr>
            <p:ph type="body" sz="quarter" idx="11"/>
          </p:nvPr>
        </p:nvSpPr>
        <p:spPr>
          <a:xfrm rot="5400000">
            <a:off x="5207000" y="-2692400"/>
            <a:ext cx="711200" cy="11125200"/>
          </a:xfrm>
          <a:solidFill>
            <a:schemeClr val="accent1"/>
          </a:solidFill>
        </p:spPr>
        <p:txBody>
          <a:bodyPr vert="vert270" lIns="91440" tIns="45720" rIns="91440" bIns="45720" rtlCol="0" anchor="ctr">
            <a:normAutofit/>
          </a:bodyPr>
          <a:lstStyle/>
          <a:p>
            <a:r>
              <a:rPr lang="en-US" sz="2400"/>
              <a:t>State Funding Programs</a:t>
            </a:r>
          </a:p>
        </p:txBody>
      </p:sp>
      <p:sp>
        <p:nvSpPr>
          <p:cNvPr id="2" name="Title 1">
            <a:extLst>
              <a:ext uri="{FF2B5EF4-FFF2-40B4-BE49-F238E27FC236}">
                <a16:creationId xmlns:a16="http://schemas.microsoft.com/office/drawing/2014/main" id="{76D87372-9367-3A8C-6699-C136F5374E5D}"/>
              </a:ext>
            </a:extLst>
          </p:cNvPr>
          <p:cNvSpPr>
            <a:spLocks noGrp="1"/>
          </p:cNvSpPr>
          <p:nvPr>
            <p:ph type="title"/>
          </p:nvPr>
        </p:nvSpPr>
        <p:spPr/>
        <p:txBody>
          <a:bodyPr>
            <a:normAutofit fontScale="90000"/>
          </a:bodyPr>
          <a:lstStyle/>
          <a:p>
            <a:r>
              <a:rPr lang="en-US"/>
              <a:t>The programs that require non-Federal cost share, there are other funding programs that can be pursued</a:t>
            </a:r>
          </a:p>
        </p:txBody>
      </p:sp>
      <p:pic>
        <p:nvPicPr>
          <p:cNvPr id="16" name="Picture Placeholder 15">
            <a:extLst>
              <a:ext uri="{FF2B5EF4-FFF2-40B4-BE49-F238E27FC236}">
                <a16:creationId xmlns:a16="http://schemas.microsoft.com/office/drawing/2014/main" id="{FF8C1A1E-8395-7BD4-801B-B9C42440967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34" r="1534"/>
          <a:stretch/>
        </p:blipFill>
        <p:spPr>
          <a:xfrm>
            <a:off x="8305801" y="1900237"/>
            <a:ext cx="2133600" cy="1988346"/>
          </a:xfrm>
        </p:spPr>
      </p:pic>
      <p:sp>
        <p:nvSpPr>
          <p:cNvPr id="10" name="Text Placeholder 9">
            <a:extLst>
              <a:ext uri="{FF2B5EF4-FFF2-40B4-BE49-F238E27FC236}">
                <a16:creationId xmlns:a16="http://schemas.microsoft.com/office/drawing/2014/main" id="{E0444049-7EA8-2AF4-21DF-D363F4622B71}"/>
              </a:ext>
            </a:extLst>
          </p:cNvPr>
          <p:cNvSpPr>
            <a:spLocks noGrp="1"/>
          </p:cNvSpPr>
          <p:nvPr>
            <p:ph type="body" sz="quarter" idx="14"/>
          </p:nvPr>
        </p:nvSpPr>
        <p:spPr/>
        <p:txBody>
          <a:bodyPr/>
          <a:lstStyle/>
          <a:p>
            <a:endParaRPr lang="en-US" dirty="0"/>
          </a:p>
          <a:p>
            <a:r>
              <a:rPr lang="en-US" dirty="0"/>
              <a:t>US Department of Agriculture</a:t>
            </a:r>
          </a:p>
          <a:p>
            <a:r>
              <a:rPr lang="en-US" dirty="0"/>
              <a:t>WIFIA</a:t>
            </a:r>
          </a:p>
        </p:txBody>
      </p:sp>
      <p:sp>
        <p:nvSpPr>
          <p:cNvPr id="11" name="Text Placeholder 10">
            <a:extLst>
              <a:ext uri="{FF2B5EF4-FFF2-40B4-BE49-F238E27FC236}">
                <a16:creationId xmlns:a16="http://schemas.microsoft.com/office/drawing/2014/main" id="{D8FCAA08-DACB-F1AD-C8C2-FC7145765490}"/>
              </a:ext>
            </a:extLst>
          </p:cNvPr>
          <p:cNvSpPr>
            <a:spLocks noGrp="1"/>
          </p:cNvSpPr>
          <p:nvPr>
            <p:ph type="body" sz="quarter" idx="15"/>
          </p:nvPr>
        </p:nvSpPr>
        <p:spPr>
          <a:xfrm rot="5400000">
            <a:off x="5207000" y="-215900"/>
            <a:ext cx="711200" cy="11125200"/>
          </a:xfrm>
        </p:spPr>
        <p:txBody>
          <a:bodyPr>
            <a:normAutofit/>
          </a:bodyPr>
          <a:lstStyle/>
          <a:p>
            <a:r>
              <a:rPr lang="en-US" sz="2400"/>
              <a:t>Federal Funding Programs</a:t>
            </a:r>
          </a:p>
        </p:txBody>
      </p:sp>
      <p:pic>
        <p:nvPicPr>
          <p:cNvPr id="18" name="Picture Placeholder 17">
            <a:extLst>
              <a:ext uri="{FF2B5EF4-FFF2-40B4-BE49-F238E27FC236}">
                <a16:creationId xmlns:a16="http://schemas.microsoft.com/office/drawing/2014/main" id="{13E85054-FFBD-0957-D15F-F3904F6FB73E}"/>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5711" r="15711"/>
          <a:stretch/>
        </p:blipFill>
        <p:spPr>
          <a:xfrm>
            <a:off x="8305800" y="4376737"/>
            <a:ext cx="2133600" cy="1988346"/>
          </a:xfrm>
        </p:spPr>
      </p:pic>
    </p:spTree>
    <p:extLst>
      <p:ext uri="{BB962C8B-B14F-4D97-AF65-F5344CB8AC3E}">
        <p14:creationId xmlns:p14="http://schemas.microsoft.com/office/powerpoint/2010/main" val="3533642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FCB63-2222-CCD0-459B-C65E461FAB43}"/>
            </a:ext>
          </a:extLst>
        </p:cNvPr>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032F82-1993-AE38-0D0E-821B921362C3}"/>
              </a:ext>
            </a:extLst>
          </p:cNvPr>
          <p:cNvSpPr>
            <a:spLocks noGrp="1"/>
          </p:cNvSpPr>
          <p:nvPr>
            <p:ph type="pic" sz="quarter" idx="10"/>
          </p:nvPr>
        </p:nvSpPr>
        <p:spPr/>
        <p:txBody>
          <a:bodyPr/>
          <a:lstStyle/>
          <a:p>
            <a:endParaRPr lang="en-US"/>
          </a:p>
        </p:txBody>
      </p:sp>
      <p:sp>
        <p:nvSpPr>
          <p:cNvPr id="6" name="Text Placeholder 5">
            <a:extLst>
              <a:ext uri="{FF2B5EF4-FFF2-40B4-BE49-F238E27FC236}">
                <a16:creationId xmlns:a16="http://schemas.microsoft.com/office/drawing/2014/main" id="{03B2F1F8-54BF-AB47-339A-C7259A50A83F}"/>
              </a:ext>
            </a:extLst>
          </p:cNvPr>
          <p:cNvSpPr>
            <a:spLocks noGrp="1"/>
          </p:cNvSpPr>
          <p:nvPr>
            <p:ph type="body" sz="quarter" idx="11"/>
          </p:nvPr>
        </p:nvSpPr>
        <p:spPr>
          <a:xfrm>
            <a:off x="6760439" y="365125"/>
            <a:ext cx="5718175" cy="1262062"/>
          </a:xfrm>
        </p:spPr>
        <p:txBody>
          <a:bodyPr/>
          <a:lstStyle/>
          <a:p>
            <a:r>
              <a:rPr lang="en-US" dirty="0"/>
              <a:t>Water in Texas</a:t>
            </a:r>
          </a:p>
        </p:txBody>
      </p:sp>
      <p:sp>
        <p:nvSpPr>
          <p:cNvPr id="7" name="Picture Placeholder 6">
            <a:extLst>
              <a:ext uri="{FF2B5EF4-FFF2-40B4-BE49-F238E27FC236}">
                <a16:creationId xmlns:a16="http://schemas.microsoft.com/office/drawing/2014/main" id="{A8134A45-6AC5-4088-EFAF-2AB6BCA832C2}"/>
              </a:ext>
            </a:extLst>
          </p:cNvPr>
          <p:cNvSpPr>
            <a:spLocks noGrp="1"/>
          </p:cNvSpPr>
          <p:nvPr>
            <p:ph type="pic" sz="quarter" idx="12"/>
          </p:nvPr>
        </p:nvSpPr>
        <p:spPr/>
        <p:txBody>
          <a:bodyPr/>
          <a:lstStyle/>
          <a:p>
            <a:endParaRPr lang="en-US"/>
          </a:p>
        </p:txBody>
      </p:sp>
      <p:sp>
        <p:nvSpPr>
          <p:cNvPr id="8" name="Text Placeholder 7">
            <a:extLst>
              <a:ext uri="{FF2B5EF4-FFF2-40B4-BE49-F238E27FC236}">
                <a16:creationId xmlns:a16="http://schemas.microsoft.com/office/drawing/2014/main" id="{CC0C61EF-DBCF-BC05-5ED4-C1CD262671BA}"/>
              </a:ext>
            </a:extLst>
          </p:cNvPr>
          <p:cNvSpPr>
            <a:spLocks noGrp="1"/>
          </p:cNvSpPr>
          <p:nvPr>
            <p:ph type="body" sz="quarter" idx="13"/>
          </p:nvPr>
        </p:nvSpPr>
        <p:spPr/>
        <p:txBody>
          <a:bodyPr/>
          <a:lstStyle/>
          <a:p>
            <a:r>
              <a:rPr lang="en-US" dirty="0"/>
              <a:t>State Funding</a:t>
            </a:r>
          </a:p>
        </p:txBody>
      </p:sp>
      <p:sp>
        <p:nvSpPr>
          <p:cNvPr id="9" name="Picture Placeholder 8">
            <a:extLst>
              <a:ext uri="{FF2B5EF4-FFF2-40B4-BE49-F238E27FC236}">
                <a16:creationId xmlns:a16="http://schemas.microsoft.com/office/drawing/2014/main" id="{C453D553-F754-B3D6-632B-397FB7C1DDC3}"/>
              </a:ext>
            </a:extLst>
          </p:cNvPr>
          <p:cNvSpPr>
            <a:spLocks noGrp="1"/>
          </p:cNvSpPr>
          <p:nvPr>
            <p:ph type="pic" sz="quarter" idx="14"/>
          </p:nvPr>
        </p:nvSpPr>
        <p:spPr/>
        <p:txBody>
          <a:bodyPr/>
          <a:lstStyle/>
          <a:p>
            <a:endParaRPr lang="en-US"/>
          </a:p>
        </p:txBody>
      </p:sp>
      <p:sp>
        <p:nvSpPr>
          <p:cNvPr id="10" name="Text Placeholder 9">
            <a:extLst>
              <a:ext uri="{FF2B5EF4-FFF2-40B4-BE49-F238E27FC236}">
                <a16:creationId xmlns:a16="http://schemas.microsoft.com/office/drawing/2014/main" id="{1BADAE47-D1BD-EDDA-A498-FCE37C30100D}"/>
              </a:ext>
            </a:extLst>
          </p:cNvPr>
          <p:cNvSpPr>
            <a:spLocks noGrp="1"/>
          </p:cNvSpPr>
          <p:nvPr>
            <p:ph type="body" sz="quarter" idx="15"/>
          </p:nvPr>
        </p:nvSpPr>
        <p:spPr/>
        <p:txBody>
          <a:bodyPr/>
          <a:lstStyle/>
          <a:p>
            <a:r>
              <a:rPr lang="en-US" dirty="0"/>
              <a:t>Federal Funding</a:t>
            </a:r>
          </a:p>
        </p:txBody>
      </p:sp>
      <p:sp>
        <p:nvSpPr>
          <p:cNvPr id="11" name="Picture Placeholder 10">
            <a:extLst>
              <a:ext uri="{FF2B5EF4-FFF2-40B4-BE49-F238E27FC236}">
                <a16:creationId xmlns:a16="http://schemas.microsoft.com/office/drawing/2014/main" id="{E58E0273-AC39-9ADE-A5F2-AA610E4F52C8}"/>
              </a:ext>
            </a:extLst>
          </p:cNvPr>
          <p:cNvSpPr>
            <a:spLocks noGrp="1"/>
          </p:cNvSpPr>
          <p:nvPr>
            <p:ph type="pic" sz="quarter" idx="16"/>
          </p:nvPr>
        </p:nvSpPr>
        <p:spPr/>
        <p:txBody>
          <a:bodyPr/>
          <a:lstStyle/>
          <a:p>
            <a:endParaRPr lang="en-US"/>
          </a:p>
        </p:txBody>
      </p:sp>
      <p:sp>
        <p:nvSpPr>
          <p:cNvPr id="12" name="Text Placeholder 11">
            <a:extLst>
              <a:ext uri="{FF2B5EF4-FFF2-40B4-BE49-F238E27FC236}">
                <a16:creationId xmlns:a16="http://schemas.microsoft.com/office/drawing/2014/main" id="{95E2A3D2-3BBF-0517-C24F-A340B85C4674}"/>
              </a:ext>
            </a:extLst>
          </p:cNvPr>
          <p:cNvSpPr>
            <a:spLocks noGrp="1"/>
          </p:cNvSpPr>
          <p:nvPr>
            <p:ph type="body" sz="quarter" idx="17"/>
          </p:nvPr>
        </p:nvSpPr>
        <p:spPr/>
        <p:txBody>
          <a:bodyPr/>
          <a:lstStyle/>
          <a:p>
            <a:r>
              <a:rPr lang="en-US" dirty="0"/>
              <a:t>Strategic Funding</a:t>
            </a:r>
          </a:p>
        </p:txBody>
      </p:sp>
      <p:sp>
        <p:nvSpPr>
          <p:cNvPr id="13" name="Text Placeholder 12">
            <a:extLst>
              <a:ext uri="{FF2B5EF4-FFF2-40B4-BE49-F238E27FC236}">
                <a16:creationId xmlns:a16="http://schemas.microsoft.com/office/drawing/2014/main" id="{6D3682B4-530D-CD99-FD82-DBCC03120628}"/>
              </a:ext>
            </a:extLst>
          </p:cNvPr>
          <p:cNvSpPr>
            <a:spLocks noGrp="1"/>
          </p:cNvSpPr>
          <p:nvPr>
            <p:ph type="body" sz="quarter" idx="18"/>
          </p:nvPr>
        </p:nvSpPr>
        <p:spPr>
          <a:xfrm>
            <a:off x="5753100" y="113554"/>
            <a:ext cx="6829424" cy="1660058"/>
          </a:xfrm>
        </p:spPr>
        <p:txBody>
          <a:bodyPr/>
          <a:lstStyle/>
          <a:p>
            <a:endParaRPr lang="en-US" dirty="0"/>
          </a:p>
        </p:txBody>
      </p:sp>
      <p:sp>
        <p:nvSpPr>
          <p:cNvPr id="2" name="Rectangle 1">
            <a:extLst>
              <a:ext uri="{FF2B5EF4-FFF2-40B4-BE49-F238E27FC236}">
                <a16:creationId xmlns:a16="http://schemas.microsoft.com/office/drawing/2014/main" id="{4E56043B-911D-26C8-AFB5-42CE99EBB3BB}"/>
              </a:ext>
            </a:extLst>
          </p:cNvPr>
          <p:cNvSpPr/>
          <p:nvPr/>
        </p:nvSpPr>
        <p:spPr>
          <a:xfrm>
            <a:off x="5656134" y="3317500"/>
            <a:ext cx="7138555" cy="3089276"/>
          </a:xfrm>
          <a:prstGeom prst="rect">
            <a:avLst/>
          </a:prstGeom>
          <a:solidFill>
            <a:schemeClr val="accent6">
              <a:alpha val="80000"/>
            </a:schemeClr>
          </a:solidFill>
          <a:ln>
            <a:noFill/>
          </a:ln>
          <a:effectLst>
            <a:outerShdw blurRad="50800" dist="50800" dir="5400000" algn="ctr" rotWithShape="0">
              <a:srgbClr val="000000">
                <a:alpha val="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504061"/>
      </p:ext>
    </p:extLst>
  </p:cSld>
  <p:clrMapOvr>
    <a:masterClrMapping/>
  </p:clrMapOvr>
</p:sld>
</file>

<file path=ppt/theme/theme1.xml><?xml version="1.0" encoding="utf-8"?>
<a:theme xmlns:a="http://schemas.openxmlformats.org/drawingml/2006/main" name="WBL Theme">
  <a:themeElements>
    <a:clrScheme name="Garver Brand Standards">
      <a:dk1>
        <a:sysClr val="windowText" lastClr="000000"/>
      </a:dk1>
      <a:lt1>
        <a:sysClr val="window" lastClr="FFFFFF"/>
      </a:lt1>
      <a:dk2>
        <a:srgbClr val="323232"/>
      </a:dk2>
      <a:lt2>
        <a:srgbClr val="D5CEC9"/>
      </a:lt2>
      <a:accent1>
        <a:srgbClr val="782F40"/>
      </a:accent1>
      <a:accent2>
        <a:srgbClr val="333333"/>
      </a:accent2>
      <a:accent3>
        <a:srgbClr val="666666"/>
      </a:accent3>
      <a:accent4>
        <a:srgbClr val="999999"/>
      </a:accent4>
      <a:accent5>
        <a:srgbClr val="CCCCCC"/>
      </a:accent5>
      <a:accent6>
        <a:srgbClr val="FFFFFF"/>
      </a:accent6>
      <a:hlink>
        <a:srgbClr val="333333"/>
      </a:hlink>
      <a:folHlink>
        <a:srgbClr val="782F40"/>
      </a:folHlink>
    </a:clrScheme>
    <a:fontScheme name="Custom 2">
      <a:majorFont>
        <a:latin typeface="Roboto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BL Theme" id="{4DFEDFB6-A0AD-4B74-84DA-A8B9CC6107A5}" vid="{E8670CDF-306B-4364-AA11-3A3177678080}"/>
    </a:ext>
  </a:extLst>
</a:theme>
</file>

<file path=ppt/theme/theme2.xml><?xml version="1.0" encoding="utf-8"?>
<a:theme xmlns:a="http://schemas.openxmlformats.org/drawingml/2006/main" name="1_WBL Theme">
  <a:themeElements>
    <a:clrScheme name="Garver Brand Standards">
      <a:dk1>
        <a:sysClr val="windowText" lastClr="000000"/>
      </a:dk1>
      <a:lt1>
        <a:sysClr val="window" lastClr="FFFFFF"/>
      </a:lt1>
      <a:dk2>
        <a:srgbClr val="323232"/>
      </a:dk2>
      <a:lt2>
        <a:srgbClr val="D5CEC9"/>
      </a:lt2>
      <a:accent1>
        <a:srgbClr val="782F40"/>
      </a:accent1>
      <a:accent2>
        <a:srgbClr val="333333"/>
      </a:accent2>
      <a:accent3>
        <a:srgbClr val="666666"/>
      </a:accent3>
      <a:accent4>
        <a:srgbClr val="999999"/>
      </a:accent4>
      <a:accent5>
        <a:srgbClr val="CCCCCC"/>
      </a:accent5>
      <a:accent6>
        <a:srgbClr val="FFFFFF"/>
      </a:accent6>
      <a:hlink>
        <a:srgbClr val="333333"/>
      </a:hlink>
      <a:folHlink>
        <a:srgbClr val="782F40"/>
      </a:folHlink>
    </a:clrScheme>
    <a:fontScheme name="Custom 2">
      <a:majorFont>
        <a:latin typeface="Roboto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BL Theme" id="{4DFEDFB6-A0AD-4B74-84DA-A8B9CC6107A5}" vid="{E8670CDF-306B-4364-AA11-3A3177678080}"/>
    </a:ext>
  </a:extLst>
</a:theme>
</file>

<file path=ppt/theme/theme3.xml><?xml version="1.0" encoding="utf-8"?>
<a:theme xmlns:a="http://schemas.openxmlformats.org/drawingml/2006/main" name="2024 WBL Theme">
  <a:themeElements>
    <a:clrScheme name="Garver Brand Standards">
      <a:dk1>
        <a:sysClr val="windowText" lastClr="000000"/>
      </a:dk1>
      <a:lt1>
        <a:sysClr val="window" lastClr="FFFFFF"/>
      </a:lt1>
      <a:dk2>
        <a:srgbClr val="323232"/>
      </a:dk2>
      <a:lt2>
        <a:srgbClr val="D5CEC9"/>
      </a:lt2>
      <a:accent1>
        <a:srgbClr val="782F40"/>
      </a:accent1>
      <a:accent2>
        <a:srgbClr val="333333"/>
      </a:accent2>
      <a:accent3>
        <a:srgbClr val="666666"/>
      </a:accent3>
      <a:accent4>
        <a:srgbClr val="999999"/>
      </a:accent4>
      <a:accent5>
        <a:srgbClr val="CCCCCC"/>
      </a:accent5>
      <a:accent6>
        <a:srgbClr val="FFFFFF"/>
      </a:accent6>
      <a:hlink>
        <a:srgbClr val="333333"/>
      </a:hlink>
      <a:folHlink>
        <a:srgbClr val="782F40"/>
      </a:folHlink>
    </a:clrScheme>
    <a:fontScheme name="Custom 2">
      <a:majorFont>
        <a:latin typeface="Roboto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oAutofit/>
      </a:bodyPr>
      <a:lstStyle>
        <a:defPPr algn="l">
          <a:defRPr dirty="0" err="1" smtClean="0"/>
        </a:defPPr>
      </a:lstStyle>
    </a:txDef>
  </a:objectDefaults>
  <a:extraClrSchemeLst/>
  <a:extLst>
    <a:ext uri="{05A4C25C-085E-4340-85A3-A5531E510DB2}">
      <thm15:themeFamily xmlns:thm15="http://schemas.microsoft.com/office/thememl/2012/main" name="2024 Garver WBL Template  (1)" id="{55B93A62-5910-4023-AD29-EE6EEEF34573}" vid="{3F855634-8049-4D5F-B1D1-0553D0D2EE94}"/>
    </a:ext>
  </a:extLst>
</a:theme>
</file>

<file path=ppt/theme/theme4.xml><?xml version="1.0" encoding="utf-8"?>
<a:theme xmlns:a="http://schemas.openxmlformats.org/drawingml/2006/main" name="Garver 2022 Update">
  <a:themeElements>
    <a:clrScheme name="Custom 14">
      <a:dk1>
        <a:srgbClr val="323232"/>
      </a:dk1>
      <a:lt1>
        <a:sysClr val="window" lastClr="FFFFFF"/>
      </a:lt1>
      <a:dk2>
        <a:srgbClr val="323232"/>
      </a:dk2>
      <a:lt2>
        <a:srgbClr val="D5CEC9"/>
      </a:lt2>
      <a:accent1>
        <a:srgbClr val="782F40"/>
      </a:accent1>
      <a:accent2>
        <a:srgbClr val="333333"/>
      </a:accent2>
      <a:accent3>
        <a:srgbClr val="666666"/>
      </a:accent3>
      <a:accent4>
        <a:srgbClr val="999999"/>
      </a:accent4>
      <a:accent5>
        <a:srgbClr val="CCCCCC"/>
      </a:accent5>
      <a:accent6>
        <a:srgbClr val="FFFFFF"/>
      </a:accent6>
      <a:hlink>
        <a:srgbClr val="333333"/>
      </a:hlink>
      <a:folHlink>
        <a:srgbClr val="782F40"/>
      </a:folHlink>
    </a:clrScheme>
    <a:fontScheme name="Custom 2">
      <a:majorFont>
        <a:latin typeface="Roboto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ver 2022 Update" id="{3A116030-DA8A-4EFA-89A3-11A5B6FFB8B9}" vid="{9A3089B0-F01F-4616-8A21-4FE9708BA2D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3b570b5-d3ea-4906-8c81-a5feb83520bc" xsi:nil="true"/>
    <lcf76f155ced4ddcb4097134ff3c332f xmlns="82d28fb9-7083-41aa-a298-334aaa982ead">
      <Terms xmlns="http://schemas.microsoft.com/office/infopath/2007/PartnerControls"/>
    </lcf76f155ced4ddcb4097134ff3c332f>
    <SharedWithUsers xmlns="c3b570b5-d3ea-4906-8c81-a5feb83520bc">
      <UserInfo>
        <DisplayName>McIntyre, Randall G.</DisplayName>
        <AccountId>37</AccountId>
        <AccountType/>
      </UserInfo>
      <UserInfo>
        <DisplayName>Wootton, Heather</DisplayName>
        <AccountId>10</AccountId>
        <AccountType/>
      </UserInfo>
      <UserInfo>
        <DisplayName>Pifer, Ashley D.</DisplayName>
        <AccountId>101</AccountId>
        <AccountType/>
      </UserInfo>
      <UserInfo>
        <DisplayName>Chowdhury, Zaid K.</DisplayName>
        <AccountId>84</AccountId>
        <AccountType/>
      </UserInfo>
      <UserInfo>
        <DisplayName>Watts, Michael J.</DisplayName>
        <AccountId>21</AccountId>
        <AccountType/>
      </UserInfo>
      <UserInfo>
        <DisplayName>Garcia, Julie M.</DisplayName>
        <AccountId>1093</AccountId>
        <AccountType/>
      </UserInfo>
      <UserInfo>
        <DisplayName>Maier, Jeffrey R.</DisplayName>
        <AccountId>40</AccountId>
        <AccountType/>
      </UserInfo>
      <UserInfo>
        <DisplayName>Kruger, Kyle, M.</DisplayName>
        <AccountId>114</AccountId>
        <AccountType/>
      </UserInfo>
      <UserInfo>
        <DisplayName>Scuras, Sean E.</DisplayName>
        <AccountId>59</AccountId>
        <AccountType/>
      </UserInfo>
      <UserInfo>
        <DisplayName>Russell, Jennifer L.</DisplayName>
        <AccountId>66</AccountId>
        <AccountType/>
      </UserInfo>
      <UserInfo>
        <DisplayName>Tromble, Evan M.</DisplayName>
        <AccountId>180</AccountId>
        <AccountType/>
      </UserInfo>
      <UserInfo>
        <DisplayName>Porras-Mendoza, Yuliana E.</DisplayName>
        <AccountId>2371</AccountId>
        <AccountType/>
      </UserInfo>
      <UserInfo>
        <DisplayName>Dole, Eric J.</DisplayName>
        <AccountId>16</AccountId>
        <AccountType/>
      </UserInfo>
      <UserInfo>
        <DisplayName>Richardson, John B.</DisplayName>
        <AccountId>740</AccountId>
        <AccountType/>
      </UserInfo>
      <UserInfo>
        <DisplayName>Marshall, Krysten S.</DisplayName>
        <AccountId>14</AccountId>
        <AccountType/>
      </UserInfo>
      <UserInfo>
        <DisplayName>Schmidt, Cassie P.</DisplayName>
        <AccountId>50</AccountId>
        <AccountType/>
      </UserInfo>
      <UserInfo>
        <DisplayName>Gallaspy, Caroline L.</DisplayName>
        <AccountId>15</AccountId>
        <AccountType/>
      </UserInfo>
      <UserInfo>
        <DisplayName>Tucker, Lindsay I.</DisplayName>
        <AccountId>99</AccountId>
        <AccountType/>
      </UserInfo>
      <UserInfo>
        <DisplayName>Gully, Logan G.</DisplayName>
        <AccountId>3212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C9F65EAD2CA04AA4E17C1E30AAFABD" ma:contentTypeVersion="17" ma:contentTypeDescription="Create a new document." ma:contentTypeScope="" ma:versionID="8416330054373328ce15b0c5c143e881">
  <xsd:schema xmlns:xsd="http://www.w3.org/2001/XMLSchema" xmlns:xs="http://www.w3.org/2001/XMLSchema" xmlns:p="http://schemas.microsoft.com/office/2006/metadata/properties" xmlns:ns2="82d28fb9-7083-41aa-a298-334aaa982ead" xmlns:ns3="c3b570b5-d3ea-4906-8c81-a5feb83520bc" targetNamespace="http://schemas.microsoft.com/office/2006/metadata/properties" ma:root="true" ma:fieldsID="8313b3f493bf62ed5a087f7ff2dca252" ns2:_="" ns3:_="">
    <xsd:import namespace="82d28fb9-7083-41aa-a298-334aaa982ead"/>
    <xsd:import namespace="c3b570b5-d3ea-4906-8c81-a5feb83520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d28fb9-7083-41aa-a298-334aaa982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268918-bb7b-4d3c-8787-54eff5e864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b570b5-d3ea-4906-8c81-a5feb83520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517cea-ac84-4370-899d-67377f24dba0}" ma:internalName="TaxCatchAll" ma:showField="CatchAllData" ma:web="c3b570b5-d3ea-4906-8c81-a5feb83520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8E784A-92F7-444C-B2F5-F7CFC188EC57}">
  <ds:schemaRefs>
    <ds:schemaRef ds:uri="http://schemas.microsoft.com/sharepoint/v3/contenttype/forms"/>
  </ds:schemaRefs>
</ds:datastoreItem>
</file>

<file path=customXml/itemProps2.xml><?xml version="1.0" encoding="utf-8"?>
<ds:datastoreItem xmlns:ds="http://schemas.openxmlformats.org/officeDocument/2006/customXml" ds:itemID="{0E3B98B7-06DC-4B41-BD8B-8ADCA2DC6B78}">
  <ds:schemaRefs>
    <ds:schemaRef ds:uri="http://schemas.microsoft.com/office/2006/documentManagement/types"/>
    <ds:schemaRef ds:uri="c3b570b5-d3ea-4906-8c81-a5feb83520bc"/>
    <ds:schemaRef ds:uri="http://www.w3.org/XML/1998/namespace"/>
    <ds:schemaRef ds:uri="http://purl.org/dc/terms/"/>
    <ds:schemaRef ds:uri="http://purl.org/dc/dcmitype/"/>
    <ds:schemaRef ds:uri="http://purl.org/dc/elements/1.1/"/>
    <ds:schemaRef ds:uri="82d28fb9-7083-41aa-a298-334aaa982ead"/>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71FA7C9-84BC-4BA4-987E-EF8A360B9F43}">
  <ds:schemaRefs>
    <ds:schemaRef ds:uri="82d28fb9-7083-41aa-a298-334aaa982ead"/>
    <ds:schemaRef ds:uri="c3b570b5-d3ea-4906-8c81-a5feb83520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WBL Theme</Template>
  <TotalTime>989</TotalTime>
  <Words>6841</Words>
  <Application>Microsoft Office PowerPoint</Application>
  <PresentationFormat>Widescreen</PresentationFormat>
  <Paragraphs>861</Paragraphs>
  <Slides>64</Slides>
  <Notes>39</Notes>
  <HiddenSlides>35</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64</vt:i4>
      </vt:variant>
    </vt:vector>
  </HeadingPairs>
  <TitlesOfParts>
    <vt:vector size="78" baseType="lpstr">
      <vt:lpstr>Arial</vt:lpstr>
      <vt:lpstr>Calibri</vt:lpstr>
      <vt:lpstr>Century Gothic</vt:lpstr>
      <vt:lpstr>Google Sans</vt:lpstr>
      <vt:lpstr>Merriweather</vt:lpstr>
      <vt:lpstr>Open Sans</vt:lpstr>
      <vt:lpstr>PT Sans</vt:lpstr>
      <vt:lpstr>Roboto Black</vt:lpstr>
      <vt:lpstr>Source Sans Pro</vt:lpstr>
      <vt:lpstr>verdana</vt:lpstr>
      <vt:lpstr>WBL Theme</vt:lpstr>
      <vt:lpstr>1_WBL Theme</vt:lpstr>
      <vt:lpstr>2024 WBL Theme</vt:lpstr>
      <vt:lpstr>Garver 2022 Update</vt:lpstr>
      <vt:lpstr>Let’s Tackle Texas Size Funding for Water Projects</vt:lpstr>
      <vt:lpstr>Funding in Texas is just as diverse as the water supplies of the state</vt:lpstr>
      <vt:lpstr>PowerPoint Presentation</vt:lpstr>
      <vt:lpstr>There are various water sources in Texas, the one used the most is surface water from rivers and reservoirs</vt:lpstr>
      <vt:lpstr>Nine major aquifers across the state</vt:lpstr>
      <vt:lpstr>PowerPoint Presentation</vt:lpstr>
      <vt:lpstr>There are numerous entities that offer funding assistance </vt:lpstr>
      <vt:lpstr>The programs that require non-Federal cost share, there are other funding programs that can be pursued</vt:lpstr>
      <vt:lpstr>PowerPoint Presentation</vt:lpstr>
      <vt:lpstr>The TWDB provides numerous financial assistance options </vt:lpstr>
      <vt:lpstr>The CWSRF and DWSRF programs allow for packaging of multiple projects in one loan</vt:lpstr>
      <vt:lpstr>The TWDB SRF review timeline is recurring, while DFund accepts applications year-round </vt:lpstr>
      <vt:lpstr>PowerPoint Presentation</vt:lpstr>
      <vt:lpstr>Each agency has various programs</vt:lpstr>
      <vt:lpstr>The WIFIA Program is offered nationwide and has a number of important program features</vt:lpstr>
      <vt:lpstr>The WIFIA Program is offered nationwide and has a number of important program features</vt:lpstr>
      <vt:lpstr>The WIFIA application process can typically be completed on average in 12 months and as soon as 6 months in some scenarios</vt:lpstr>
      <vt:lpstr>Key Bureau of Reclamation Programs</vt:lpstr>
      <vt:lpstr>Pipeline of funding across Bureau of Reclamation programs</vt:lpstr>
      <vt:lpstr>Research Funding</vt:lpstr>
      <vt:lpstr>Planning Funding</vt:lpstr>
      <vt:lpstr>Design Funding</vt:lpstr>
      <vt:lpstr>Construction Funding</vt:lpstr>
      <vt:lpstr>The Federal application process can typically be completed on average in 12 months and as soon as 9 months in some scenarios</vt:lpstr>
      <vt:lpstr>PowerPoint Presentation</vt:lpstr>
      <vt:lpstr>The process to apply for and obtain federal funding can be daunting. </vt:lpstr>
      <vt:lpstr>With all the various programs, identifying what programs to apply is key to developing a good funding strategy </vt:lpstr>
      <vt:lpstr>Just as cities are diversifying their water sources, funding needs to be diversified to successfully implement water projects.</vt:lpstr>
      <vt:lpstr>Questions?</vt:lpstr>
      <vt:lpstr>Both SRF programs offer potential principal forgiveness</vt:lpstr>
      <vt:lpstr>The majority of the BIL/IIJA funding will be funneled through the SRF Programs </vt:lpstr>
      <vt:lpstr>The DFund is a year-round program with a flexible structure and fewer requirements</vt:lpstr>
      <vt:lpstr>The DFund is a year-round program with a flexible structure and fewer requirements</vt:lpstr>
      <vt:lpstr>CWSRF funds can be used for the planning, design, acquisition, and construction of wastewater projects</vt:lpstr>
      <vt:lpstr>CWSRF funds can be used for the planning, design, acquisition, and construction of wastewater projects</vt:lpstr>
      <vt:lpstr>DWSRF funds can be used for the planning, design, acquisition, and construction of water projects</vt:lpstr>
      <vt:lpstr>DWSRF funds can be used for the planning, design, acquisition, and construction of water projects</vt:lpstr>
      <vt:lpstr>The SWIFT Program funds projects included within the most recently approved Regional or State Water Plan</vt:lpstr>
      <vt:lpstr>Desalination and Water Purification Research Program</vt:lpstr>
      <vt:lpstr>Key elements of the Desalination and Water Purification Research Program</vt:lpstr>
      <vt:lpstr>Water and Energy Efficiency Grant Program</vt:lpstr>
      <vt:lpstr>Key elements of the Water and Energy Efficiency Grant Program</vt:lpstr>
      <vt:lpstr>Drought Contingency Grant Program</vt:lpstr>
      <vt:lpstr>Key elements of the Drought Response Program</vt:lpstr>
      <vt:lpstr>Title XVI Water Recycling &amp; Reuse Program</vt:lpstr>
      <vt:lpstr>Key elements of the Title XVI Water Recycling &amp; Reuse Program</vt:lpstr>
      <vt:lpstr>Desalination Construction Program</vt:lpstr>
      <vt:lpstr>Key elements of Desalination Construction Program</vt:lpstr>
      <vt:lpstr>Planning and Project Design Grant Program</vt:lpstr>
      <vt:lpstr>Key elements of the Planning and Project Design Program</vt:lpstr>
      <vt:lpstr>Water Recycling and Desalination Planning Program</vt:lpstr>
      <vt:lpstr>Key elements of the Water Recycling and Desalination Planning Program</vt:lpstr>
      <vt:lpstr>City of Santa Rosa received $9.5M in funding to address their need of domestic water supply</vt:lpstr>
      <vt:lpstr>Union Water Supply Corporation received $9.4M in funding to address their need of domestic water supply</vt:lpstr>
      <vt:lpstr>Applied Science Grants</vt:lpstr>
      <vt:lpstr>Key elements of the Applied Science Grants:</vt:lpstr>
      <vt:lpstr>Small-Scale Water Efficiency Grant Program</vt:lpstr>
      <vt:lpstr>Key elements of the Small-Scale Water Efficiency Grant Program</vt:lpstr>
      <vt:lpstr>Drought Response Grant Program</vt:lpstr>
      <vt:lpstr>However, the CWSRF has become increasingly competitive</vt:lpstr>
      <vt:lpstr>Today we are going to focus on two options specific to funding wastewater projects</vt:lpstr>
      <vt:lpstr>Using an owner’s advisor helps alleviate the burden project funding puts directly on you. </vt:lpstr>
      <vt:lpstr>Over the last 10 years, we’ve completed:</vt:lpstr>
      <vt:lpstr>Partnering with Garver means partnering with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Wootton, Heather</dc:creator>
  <cp:lastModifiedBy>Porras-Mendoza, Yuliana E.</cp:lastModifiedBy>
  <cp:revision>6</cp:revision>
  <dcterms:created xsi:type="dcterms:W3CDTF">2022-09-09T13:14:07Z</dcterms:created>
  <dcterms:modified xsi:type="dcterms:W3CDTF">2024-09-27T07:01:10Z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0x01010034C9F65EAD2CA04AA4E17C1E30AAFABD</vt:lpwstr>
  </property>
  <property fmtid="{D5CDD505-2E9C-101B-9397-08002B2CF9AE}" pid="3" name="MediaServiceImageTags">
    <vt:lpwstr/>
  </property>
</Properties>
</file>