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34"/>
  </p:notesMasterIdLst>
  <p:handoutMasterIdLst>
    <p:handoutMasterId r:id="rId35"/>
  </p:handoutMasterIdLst>
  <p:sldIdLst>
    <p:sldId id="806" r:id="rId5"/>
    <p:sldId id="475" r:id="rId6"/>
    <p:sldId id="505" r:id="rId7"/>
    <p:sldId id="506" r:id="rId8"/>
    <p:sldId id="849" r:id="rId9"/>
    <p:sldId id="481" r:id="rId10"/>
    <p:sldId id="480" r:id="rId11"/>
    <p:sldId id="845" r:id="rId12"/>
    <p:sldId id="843" r:id="rId13"/>
    <p:sldId id="844" r:id="rId14"/>
    <p:sldId id="482" r:id="rId15"/>
    <p:sldId id="507" r:id="rId16"/>
    <p:sldId id="483" r:id="rId17"/>
    <p:sldId id="508" r:id="rId18"/>
    <p:sldId id="509" r:id="rId19"/>
    <p:sldId id="810" r:id="rId20"/>
    <p:sldId id="812" r:id="rId21"/>
    <p:sldId id="828" r:id="rId22"/>
    <p:sldId id="499" r:id="rId23"/>
    <p:sldId id="811" r:id="rId24"/>
    <p:sldId id="498" r:id="rId25"/>
    <p:sldId id="500" r:id="rId26"/>
    <p:sldId id="510" r:id="rId27"/>
    <p:sldId id="848" r:id="rId28"/>
    <p:sldId id="512" r:id="rId29"/>
    <p:sldId id="516" r:id="rId30"/>
    <p:sldId id="517" r:id="rId31"/>
    <p:sldId id="515" r:id="rId32"/>
    <p:sldId id="45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7758F7-DE91-B706-0B94-7D03697D10AA}" name="Sydnor, Rebecca" initials="RS" userId="S::RSydnor@hazenandsawyer.com::4fc082df-7954-4764-a59a-e9188b747d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2984"/>
    <a:srgbClr val="010101"/>
    <a:srgbClr val="FFC671"/>
    <a:srgbClr val="FF9900"/>
    <a:srgbClr val="990033"/>
    <a:srgbClr val="FFFFFF"/>
    <a:srgbClr val="939598"/>
    <a:srgbClr val="56A0D3"/>
    <a:srgbClr val="174A7C"/>
    <a:srgbClr val="E6E7E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7D1259-E881-43B8-8C51-A18F17C53D0C}" v="57" dt="2025-01-14T18:20:20.1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342" autoAdjust="0"/>
  </p:normalViewPr>
  <p:slideViewPr>
    <p:cSldViewPr snapToGrid="0">
      <p:cViewPr varScale="1">
        <p:scale>
          <a:sx n="104" d="100"/>
          <a:sy n="104" d="100"/>
        </p:scale>
        <p:origin x="870" y="10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F5AF49-950F-41C3-A577-1B1DD4C422A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B472C28-B6FE-4DD9-B3A8-3D130FDDABB8}">
      <dgm:prSet phldrT="[Text]" custT="1"/>
      <dgm:spPr/>
      <dgm:t>
        <a:bodyPr/>
        <a:lstStyle/>
        <a:p>
          <a:pPr>
            <a:buFont typeface="Arial" panose="020B0604020202020204" pitchFamily="34" charset="0"/>
            <a:buChar char="•"/>
          </a:pPr>
          <a:r>
            <a:rPr lang="en-US" sz="1900" dirty="0"/>
            <a:t>Basic level of understanding and confidence in Wastewater operations and process control</a:t>
          </a:r>
        </a:p>
      </dgm:t>
    </dgm:pt>
    <dgm:pt modelId="{01454E94-53FB-4C57-AC4C-BB5A0C0C74D8}" type="parTrans" cxnId="{9C328365-EC04-4506-AB8F-D7DF1AC1CFF9}">
      <dgm:prSet/>
      <dgm:spPr/>
      <dgm:t>
        <a:bodyPr/>
        <a:lstStyle/>
        <a:p>
          <a:endParaRPr lang="en-US" sz="1900"/>
        </a:p>
      </dgm:t>
    </dgm:pt>
    <dgm:pt modelId="{C06AA328-09DA-46D7-AAD6-499C5FDF0009}" type="sibTrans" cxnId="{9C328365-EC04-4506-AB8F-D7DF1AC1CFF9}">
      <dgm:prSet/>
      <dgm:spPr/>
      <dgm:t>
        <a:bodyPr/>
        <a:lstStyle/>
        <a:p>
          <a:endParaRPr lang="en-US" sz="1900"/>
        </a:p>
      </dgm:t>
    </dgm:pt>
    <dgm:pt modelId="{61159675-7F56-4D81-A2EB-F976B49B4567}">
      <dgm:prSet custT="1"/>
      <dgm:spPr/>
      <dgm:t>
        <a:bodyPr/>
        <a:lstStyle/>
        <a:p>
          <a:r>
            <a:rPr lang="en-US" sz="1900" dirty="0"/>
            <a:t>Basic level of understanding SCADA system, P&amp;ID drawings, and discharge permits </a:t>
          </a:r>
        </a:p>
      </dgm:t>
    </dgm:pt>
    <dgm:pt modelId="{D3800CC5-93ED-4367-99A7-F346C46A0C3D}" type="parTrans" cxnId="{36B7D4C1-8DA2-4CCC-8F47-54A78200B0BD}">
      <dgm:prSet/>
      <dgm:spPr/>
      <dgm:t>
        <a:bodyPr/>
        <a:lstStyle/>
        <a:p>
          <a:endParaRPr lang="en-US" sz="1900"/>
        </a:p>
      </dgm:t>
    </dgm:pt>
    <dgm:pt modelId="{F1D34DD9-8847-46B8-B59B-2425BB85E680}" type="sibTrans" cxnId="{36B7D4C1-8DA2-4CCC-8F47-54A78200B0BD}">
      <dgm:prSet/>
      <dgm:spPr/>
      <dgm:t>
        <a:bodyPr/>
        <a:lstStyle/>
        <a:p>
          <a:endParaRPr lang="en-US" sz="1900"/>
        </a:p>
      </dgm:t>
    </dgm:pt>
    <dgm:pt modelId="{2BEB3064-3B2A-4E1F-B2A6-028125CC06D6}">
      <dgm:prSet custT="1"/>
      <dgm:spPr/>
      <dgm:t>
        <a:bodyPr/>
        <a:lstStyle/>
        <a:p>
          <a:r>
            <a:rPr lang="en-US" sz="1900" dirty="0"/>
            <a:t>Create a culture of communication, asking questions and accepting feedback</a:t>
          </a:r>
        </a:p>
      </dgm:t>
    </dgm:pt>
    <dgm:pt modelId="{B7D9A1B0-5281-4B94-8A3A-1F1B13B5115C}" type="parTrans" cxnId="{26BBB43F-980D-4051-AF94-011C1BE7E9A3}">
      <dgm:prSet/>
      <dgm:spPr/>
      <dgm:t>
        <a:bodyPr/>
        <a:lstStyle/>
        <a:p>
          <a:endParaRPr lang="en-US" sz="1900"/>
        </a:p>
      </dgm:t>
    </dgm:pt>
    <dgm:pt modelId="{C48D7F96-BBB9-4095-AF52-006365F9D1A9}" type="sibTrans" cxnId="{26BBB43F-980D-4051-AF94-011C1BE7E9A3}">
      <dgm:prSet/>
      <dgm:spPr/>
      <dgm:t>
        <a:bodyPr/>
        <a:lstStyle/>
        <a:p>
          <a:endParaRPr lang="en-US" sz="1900"/>
        </a:p>
      </dgm:t>
    </dgm:pt>
    <dgm:pt modelId="{DD91271B-6596-4B78-BC53-B3B50B575730}">
      <dgm:prSet custT="1"/>
      <dgm:spPr/>
      <dgm:t>
        <a:bodyPr/>
        <a:lstStyle/>
        <a:p>
          <a:r>
            <a:rPr lang="en-US" sz="1900"/>
            <a:t>Develop good group dynamics for peer mentoring</a:t>
          </a:r>
          <a:endParaRPr lang="en-US" sz="1900" dirty="0"/>
        </a:p>
      </dgm:t>
    </dgm:pt>
    <dgm:pt modelId="{E791E438-E717-492D-BFFE-7A1126275D1C}" type="parTrans" cxnId="{6DCDA9BD-E494-4A44-BBB4-799F461EDD8F}">
      <dgm:prSet/>
      <dgm:spPr/>
      <dgm:t>
        <a:bodyPr/>
        <a:lstStyle/>
        <a:p>
          <a:endParaRPr lang="en-US" sz="1900"/>
        </a:p>
      </dgm:t>
    </dgm:pt>
    <dgm:pt modelId="{84C02B57-766D-4A10-81B2-FE3C4D0338F5}" type="sibTrans" cxnId="{6DCDA9BD-E494-4A44-BBB4-799F461EDD8F}">
      <dgm:prSet/>
      <dgm:spPr/>
      <dgm:t>
        <a:bodyPr/>
        <a:lstStyle/>
        <a:p>
          <a:endParaRPr lang="en-US" sz="1900"/>
        </a:p>
      </dgm:t>
    </dgm:pt>
    <dgm:pt modelId="{5C385255-B4ED-4402-8094-6B3F4A11359E}">
      <dgm:prSet custT="1"/>
      <dgm:spPr/>
      <dgm:t>
        <a:bodyPr/>
        <a:lstStyle/>
        <a:p>
          <a:r>
            <a:rPr lang="en-US" sz="1900" dirty="0"/>
            <a:t>Develop confidence in operational math calculations</a:t>
          </a:r>
        </a:p>
      </dgm:t>
    </dgm:pt>
    <dgm:pt modelId="{0F10436B-2E5D-4174-A804-ACEDF5116BB1}" type="parTrans" cxnId="{1729EB34-0C7D-42B5-A87A-949626CB37BF}">
      <dgm:prSet/>
      <dgm:spPr/>
      <dgm:t>
        <a:bodyPr/>
        <a:lstStyle/>
        <a:p>
          <a:endParaRPr lang="en-US" sz="1900"/>
        </a:p>
      </dgm:t>
    </dgm:pt>
    <dgm:pt modelId="{7D9A3F56-3F31-4131-BF1A-7F2855F20A23}" type="sibTrans" cxnId="{1729EB34-0C7D-42B5-A87A-949626CB37BF}">
      <dgm:prSet/>
      <dgm:spPr/>
      <dgm:t>
        <a:bodyPr/>
        <a:lstStyle/>
        <a:p>
          <a:endParaRPr lang="en-US" sz="1900"/>
        </a:p>
      </dgm:t>
    </dgm:pt>
    <dgm:pt modelId="{AF42B93D-0D60-4F43-9B45-63AC816DC4A6}">
      <dgm:prSet custT="1"/>
      <dgm:spPr/>
      <dgm:t>
        <a:bodyPr/>
        <a:lstStyle/>
        <a:p>
          <a:r>
            <a:rPr lang="en-US" sz="1900" dirty="0"/>
            <a:t>Pass the certification exams and know how to prepare</a:t>
          </a:r>
        </a:p>
      </dgm:t>
    </dgm:pt>
    <dgm:pt modelId="{95627179-1CD9-4C2C-AF58-84CD5F60B442}" type="parTrans" cxnId="{CB5AE2F8-2932-4006-B39C-0FB068261844}">
      <dgm:prSet/>
      <dgm:spPr/>
      <dgm:t>
        <a:bodyPr/>
        <a:lstStyle/>
        <a:p>
          <a:endParaRPr lang="en-US" sz="1900"/>
        </a:p>
      </dgm:t>
    </dgm:pt>
    <dgm:pt modelId="{D51A5E38-DC80-4C9E-9365-BC9ACBC6C629}" type="sibTrans" cxnId="{CB5AE2F8-2932-4006-B39C-0FB068261844}">
      <dgm:prSet/>
      <dgm:spPr/>
      <dgm:t>
        <a:bodyPr/>
        <a:lstStyle/>
        <a:p>
          <a:endParaRPr lang="en-US" sz="1900"/>
        </a:p>
      </dgm:t>
    </dgm:pt>
    <dgm:pt modelId="{746A81AA-3287-4E3C-BFC9-1357A61E6674}" type="pres">
      <dgm:prSet presAssocID="{48F5AF49-950F-41C3-A577-1B1DD4C422AD}" presName="diagram" presStyleCnt="0">
        <dgm:presLayoutVars>
          <dgm:dir/>
          <dgm:resizeHandles val="exact"/>
        </dgm:presLayoutVars>
      </dgm:prSet>
      <dgm:spPr/>
    </dgm:pt>
    <dgm:pt modelId="{ED142D74-D483-4897-9FD6-B95D0114FACF}" type="pres">
      <dgm:prSet presAssocID="{4B472C28-B6FE-4DD9-B3A8-3D130FDDABB8}" presName="node" presStyleLbl="node1" presStyleIdx="0" presStyleCnt="6">
        <dgm:presLayoutVars>
          <dgm:bulletEnabled val="1"/>
        </dgm:presLayoutVars>
      </dgm:prSet>
      <dgm:spPr/>
    </dgm:pt>
    <dgm:pt modelId="{F3012176-D9D2-4D23-A383-87C0D5DDED41}" type="pres">
      <dgm:prSet presAssocID="{C06AA328-09DA-46D7-AAD6-499C5FDF0009}" presName="sibTrans" presStyleCnt="0"/>
      <dgm:spPr/>
    </dgm:pt>
    <dgm:pt modelId="{675D581D-EEB7-4A6D-9321-11F3F9148648}" type="pres">
      <dgm:prSet presAssocID="{61159675-7F56-4D81-A2EB-F976B49B4567}" presName="node" presStyleLbl="node1" presStyleIdx="1" presStyleCnt="6" custLinFactNeighborY="-513">
        <dgm:presLayoutVars>
          <dgm:bulletEnabled val="1"/>
        </dgm:presLayoutVars>
      </dgm:prSet>
      <dgm:spPr/>
    </dgm:pt>
    <dgm:pt modelId="{1872E9CB-50AE-4291-9532-061BC9B6D7DF}" type="pres">
      <dgm:prSet presAssocID="{F1D34DD9-8847-46B8-B59B-2425BB85E680}" presName="sibTrans" presStyleCnt="0"/>
      <dgm:spPr/>
    </dgm:pt>
    <dgm:pt modelId="{7EB0E82D-A4A3-441A-9A8C-3B7877C59B00}" type="pres">
      <dgm:prSet presAssocID="{2BEB3064-3B2A-4E1F-B2A6-028125CC06D6}" presName="node" presStyleLbl="node1" presStyleIdx="2" presStyleCnt="6" custLinFactNeighborY="-513">
        <dgm:presLayoutVars>
          <dgm:bulletEnabled val="1"/>
        </dgm:presLayoutVars>
      </dgm:prSet>
      <dgm:spPr/>
    </dgm:pt>
    <dgm:pt modelId="{70A84196-1557-4665-9619-1111DD9D9565}" type="pres">
      <dgm:prSet presAssocID="{C48D7F96-BBB9-4095-AF52-006365F9D1A9}" presName="sibTrans" presStyleCnt="0"/>
      <dgm:spPr/>
    </dgm:pt>
    <dgm:pt modelId="{5E662F02-27C6-4B50-9CCC-D86390534B0B}" type="pres">
      <dgm:prSet presAssocID="{DD91271B-6596-4B78-BC53-B3B50B575730}" presName="node" presStyleLbl="node1" presStyleIdx="3" presStyleCnt="6">
        <dgm:presLayoutVars>
          <dgm:bulletEnabled val="1"/>
        </dgm:presLayoutVars>
      </dgm:prSet>
      <dgm:spPr/>
    </dgm:pt>
    <dgm:pt modelId="{10F9DDDD-ACEA-4B74-8A21-40FC66AEA769}" type="pres">
      <dgm:prSet presAssocID="{84C02B57-766D-4A10-81B2-FE3C4D0338F5}" presName="sibTrans" presStyleCnt="0"/>
      <dgm:spPr/>
    </dgm:pt>
    <dgm:pt modelId="{96DA67F7-64FD-4F78-A507-D79BDB9A9722}" type="pres">
      <dgm:prSet presAssocID="{5C385255-B4ED-4402-8094-6B3F4A11359E}" presName="node" presStyleLbl="node1" presStyleIdx="4" presStyleCnt="6">
        <dgm:presLayoutVars>
          <dgm:bulletEnabled val="1"/>
        </dgm:presLayoutVars>
      </dgm:prSet>
      <dgm:spPr/>
    </dgm:pt>
    <dgm:pt modelId="{D35AD7C1-EBD9-400D-8EC7-7F7CBA4B4F6C}" type="pres">
      <dgm:prSet presAssocID="{7D9A3F56-3F31-4131-BF1A-7F2855F20A23}" presName="sibTrans" presStyleCnt="0"/>
      <dgm:spPr/>
    </dgm:pt>
    <dgm:pt modelId="{0AA5EE6F-A2BE-4DC2-B093-9511DD1438A0}" type="pres">
      <dgm:prSet presAssocID="{AF42B93D-0D60-4F43-9B45-63AC816DC4A6}" presName="node" presStyleLbl="node1" presStyleIdx="5" presStyleCnt="6" custLinFactNeighborY="-513">
        <dgm:presLayoutVars>
          <dgm:bulletEnabled val="1"/>
        </dgm:presLayoutVars>
      </dgm:prSet>
      <dgm:spPr/>
    </dgm:pt>
  </dgm:ptLst>
  <dgm:cxnLst>
    <dgm:cxn modelId="{B5E3921E-665B-433A-9C97-B258CC340C80}" type="presOf" srcId="{61159675-7F56-4D81-A2EB-F976B49B4567}" destId="{675D581D-EEB7-4A6D-9321-11F3F9148648}" srcOrd="0" destOrd="0" presId="urn:microsoft.com/office/officeart/2005/8/layout/default"/>
    <dgm:cxn modelId="{1729EB34-0C7D-42B5-A87A-949626CB37BF}" srcId="{48F5AF49-950F-41C3-A577-1B1DD4C422AD}" destId="{5C385255-B4ED-4402-8094-6B3F4A11359E}" srcOrd="4" destOrd="0" parTransId="{0F10436B-2E5D-4174-A804-ACEDF5116BB1}" sibTransId="{7D9A3F56-3F31-4131-BF1A-7F2855F20A23}"/>
    <dgm:cxn modelId="{26BBB43F-980D-4051-AF94-011C1BE7E9A3}" srcId="{48F5AF49-950F-41C3-A577-1B1DD4C422AD}" destId="{2BEB3064-3B2A-4E1F-B2A6-028125CC06D6}" srcOrd="2" destOrd="0" parTransId="{B7D9A1B0-5281-4B94-8A3A-1F1B13B5115C}" sibTransId="{C48D7F96-BBB9-4095-AF52-006365F9D1A9}"/>
    <dgm:cxn modelId="{9C328365-EC04-4506-AB8F-D7DF1AC1CFF9}" srcId="{48F5AF49-950F-41C3-A577-1B1DD4C422AD}" destId="{4B472C28-B6FE-4DD9-B3A8-3D130FDDABB8}" srcOrd="0" destOrd="0" parTransId="{01454E94-53FB-4C57-AC4C-BB5A0C0C74D8}" sibTransId="{C06AA328-09DA-46D7-AAD6-499C5FDF0009}"/>
    <dgm:cxn modelId="{EE086675-9151-4251-9226-3E66B4EB88FA}" type="presOf" srcId="{5C385255-B4ED-4402-8094-6B3F4A11359E}" destId="{96DA67F7-64FD-4F78-A507-D79BDB9A9722}" srcOrd="0" destOrd="0" presId="urn:microsoft.com/office/officeart/2005/8/layout/default"/>
    <dgm:cxn modelId="{0EEEA058-084C-42A0-820B-6A184BB87DD6}" type="presOf" srcId="{2BEB3064-3B2A-4E1F-B2A6-028125CC06D6}" destId="{7EB0E82D-A4A3-441A-9A8C-3B7877C59B00}" srcOrd="0" destOrd="0" presId="urn:microsoft.com/office/officeart/2005/8/layout/default"/>
    <dgm:cxn modelId="{B90ABC7F-F89F-4E5E-80F8-CE2A00A138F7}" type="presOf" srcId="{4B472C28-B6FE-4DD9-B3A8-3D130FDDABB8}" destId="{ED142D74-D483-4897-9FD6-B95D0114FACF}" srcOrd="0" destOrd="0" presId="urn:microsoft.com/office/officeart/2005/8/layout/default"/>
    <dgm:cxn modelId="{642C8B93-40E7-4CB9-84AD-A7A06B6CD5A2}" type="presOf" srcId="{DD91271B-6596-4B78-BC53-B3B50B575730}" destId="{5E662F02-27C6-4B50-9CCC-D86390534B0B}" srcOrd="0" destOrd="0" presId="urn:microsoft.com/office/officeart/2005/8/layout/default"/>
    <dgm:cxn modelId="{66B6D7AC-F3E3-4269-B6F5-E7BF82D14D28}" type="presOf" srcId="{AF42B93D-0D60-4F43-9B45-63AC816DC4A6}" destId="{0AA5EE6F-A2BE-4DC2-B093-9511DD1438A0}" srcOrd="0" destOrd="0" presId="urn:microsoft.com/office/officeart/2005/8/layout/default"/>
    <dgm:cxn modelId="{6DCDA9BD-E494-4A44-BBB4-799F461EDD8F}" srcId="{48F5AF49-950F-41C3-A577-1B1DD4C422AD}" destId="{DD91271B-6596-4B78-BC53-B3B50B575730}" srcOrd="3" destOrd="0" parTransId="{E791E438-E717-492D-BFFE-7A1126275D1C}" sibTransId="{84C02B57-766D-4A10-81B2-FE3C4D0338F5}"/>
    <dgm:cxn modelId="{36B7D4C1-8DA2-4CCC-8F47-54A78200B0BD}" srcId="{48F5AF49-950F-41C3-A577-1B1DD4C422AD}" destId="{61159675-7F56-4D81-A2EB-F976B49B4567}" srcOrd="1" destOrd="0" parTransId="{D3800CC5-93ED-4367-99A7-F346C46A0C3D}" sibTransId="{F1D34DD9-8847-46B8-B59B-2425BB85E680}"/>
    <dgm:cxn modelId="{879FA0C9-AA3E-4016-B8B4-0FC56EE38B68}" type="presOf" srcId="{48F5AF49-950F-41C3-A577-1B1DD4C422AD}" destId="{746A81AA-3287-4E3C-BFC9-1357A61E6674}" srcOrd="0" destOrd="0" presId="urn:microsoft.com/office/officeart/2005/8/layout/default"/>
    <dgm:cxn modelId="{CB5AE2F8-2932-4006-B39C-0FB068261844}" srcId="{48F5AF49-950F-41C3-A577-1B1DD4C422AD}" destId="{AF42B93D-0D60-4F43-9B45-63AC816DC4A6}" srcOrd="5" destOrd="0" parTransId="{95627179-1CD9-4C2C-AF58-84CD5F60B442}" sibTransId="{D51A5E38-DC80-4C9E-9365-BC9ACBC6C629}"/>
    <dgm:cxn modelId="{B91E3A5C-6CF4-40FB-98AE-7306008A0886}" type="presParOf" srcId="{746A81AA-3287-4E3C-BFC9-1357A61E6674}" destId="{ED142D74-D483-4897-9FD6-B95D0114FACF}" srcOrd="0" destOrd="0" presId="urn:microsoft.com/office/officeart/2005/8/layout/default"/>
    <dgm:cxn modelId="{F899E63A-5D12-49F3-8838-A8958284C5B2}" type="presParOf" srcId="{746A81AA-3287-4E3C-BFC9-1357A61E6674}" destId="{F3012176-D9D2-4D23-A383-87C0D5DDED41}" srcOrd="1" destOrd="0" presId="urn:microsoft.com/office/officeart/2005/8/layout/default"/>
    <dgm:cxn modelId="{B71A0D5B-65D9-4F2F-A56F-414CDC26FF36}" type="presParOf" srcId="{746A81AA-3287-4E3C-BFC9-1357A61E6674}" destId="{675D581D-EEB7-4A6D-9321-11F3F9148648}" srcOrd="2" destOrd="0" presId="urn:microsoft.com/office/officeart/2005/8/layout/default"/>
    <dgm:cxn modelId="{CB9F5849-F648-4A92-BE25-90324D1FF911}" type="presParOf" srcId="{746A81AA-3287-4E3C-BFC9-1357A61E6674}" destId="{1872E9CB-50AE-4291-9532-061BC9B6D7DF}" srcOrd="3" destOrd="0" presId="urn:microsoft.com/office/officeart/2005/8/layout/default"/>
    <dgm:cxn modelId="{24891269-7C62-4828-B564-8A06DFE08C88}" type="presParOf" srcId="{746A81AA-3287-4E3C-BFC9-1357A61E6674}" destId="{7EB0E82D-A4A3-441A-9A8C-3B7877C59B00}" srcOrd="4" destOrd="0" presId="urn:microsoft.com/office/officeart/2005/8/layout/default"/>
    <dgm:cxn modelId="{203EB77E-3432-418C-A724-A3E7E9B7F367}" type="presParOf" srcId="{746A81AA-3287-4E3C-BFC9-1357A61E6674}" destId="{70A84196-1557-4665-9619-1111DD9D9565}" srcOrd="5" destOrd="0" presId="urn:microsoft.com/office/officeart/2005/8/layout/default"/>
    <dgm:cxn modelId="{F4FCD928-DF04-40DD-8DAE-6047BEB06ED0}" type="presParOf" srcId="{746A81AA-3287-4E3C-BFC9-1357A61E6674}" destId="{5E662F02-27C6-4B50-9CCC-D86390534B0B}" srcOrd="6" destOrd="0" presId="urn:microsoft.com/office/officeart/2005/8/layout/default"/>
    <dgm:cxn modelId="{6EEF9829-E23B-44C9-9DA1-2DB2935C4526}" type="presParOf" srcId="{746A81AA-3287-4E3C-BFC9-1357A61E6674}" destId="{10F9DDDD-ACEA-4B74-8A21-40FC66AEA769}" srcOrd="7" destOrd="0" presId="urn:microsoft.com/office/officeart/2005/8/layout/default"/>
    <dgm:cxn modelId="{90DBBC12-A5ED-4951-AA4D-39BCE78945FE}" type="presParOf" srcId="{746A81AA-3287-4E3C-BFC9-1357A61E6674}" destId="{96DA67F7-64FD-4F78-A507-D79BDB9A9722}" srcOrd="8" destOrd="0" presId="urn:microsoft.com/office/officeart/2005/8/layout/default"/>
    <dgm:cxn modelId="{13BE9D75-D07B-4C51-B4D5-20C37CEA08F3}" type="presParOf" srcId="{746A81AA-3287-4E3C-BFC9-1357A61E6674}" destId="{D35AD7C1-EBD9-400D-8EC7-7F7CBA4B4F6C}" srcOrd="9" destOrd="0" presId="urn:microsoft.com/office/officeart/2005/8/layout/default"/>
    <dgm:cxn modelId="{3079DC00-D908-43D5-A44B-6B3F4D73D2A4}" type="presParOf" srcId="{746A81AA-3287-4E3C-BFC9-1357A61E6674}" destId="{0AA5EE6F-A2BE-4DC2-B093-9511DD1438A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F5AF49-950F-41C3-A577-1B1DD4C422A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B472C28-B6FE-4DD9-B3A8-3D130FDDABB8}">
      <dgm:prSet phldrT="[Text]" custT="1"/>
      <dgm:spPr/>
      <dgm:t>
        <a:bodyPr/>
        <a:lstStyle/>
        <a:p>
          <a:pPr>
            <a:buFont typeface="Arial" panose="020B0604020202020204" pitchFamily="34" charset="0"/>
            <a:buChar char="•"/>
          </a:pPr>
          <a:r>
            <a:rPr lang="en-US" sz="1900" dirty="0"/>
            <a:t>Training content solely based on passing certification exams</a:t>
          </a:r>
        </a:p>
      </dgm:t>
    </dgm:pt>
    <dgm:pt modelId="{01454E94-53FB-4C57-AC4C-BB5A0C0C74D8}" type="parTrans" cxnId="{9C328365-EC04-4506-AB8F-D7DF1AC1CFF9}">
      <dgm:prSet/>
      <dgm:spPr/>
      <dgm:t>
        <a:bodyPr/>
        <a:lstStyle/>
        <a:p>
          <a:endParaRPr lang="en-US" sz="1900"/>
        </a:p>
      </dgm:t>
    </dgm:pt>
    <dgm:pt modelId="{C06AA328-09DA-46D7-AAD6-499C5FDF0009}" type="sibTrans" cxnId="{9C328365-EC04-4506-AB8F-D7DF1AC1CFF9}">
      <dgm:prSet/>
      <dgm:spPr/>
      <dgm:t>
        <a:bodyPr/>
        <a:lstStyle/>
        <a:p>
          <a:endParaRPr lang="en-US" sz="1900"/>
        </a:p>
      </dgm:t>
    </dgm:pt>
    <dgm:pt modelId="{61159675-7F56-4D81-A2EB-F976B49B4567}">
      <dgm:prSet custT="1"/>
      <dgm:spPr/>
      <dgm:t>
        <a:bodyPr/>
        <a:lstStyle/>
        <a:p>
          <a:r>
            <a:rPr lang="en-US" sz="1900" dirty="0"/>
            <a:t>A classroom </a:t>
          </a:r>
          <a:r>
            <a:rPr lang="en-US" sz="1900"/>
            <a:t>only style </a:t>
          </a:r>
          <a:r>
            <a:rPr lang="en-US" sz="1900" dirty="0"/>
            <a:t>course</a:t>
          </a:r>
        </a:p>
      </dgm:t>
    </dgm:pt>
    <dgm:pt modelId="{D3800CC5-93ED-4367-99A7-F346C46A0C3D}" type="parTrans" cxnId="{36B7D4C1-8DA2-4CCC-8F47-54A78200B0BD}">
      <dgm:prSet/>
      <dgm:spPr/>
      <dgm:t>
        <a:bodyPr/>
        <a:lstStyle/>
        <a:p>
          <a:endParaRPr lang="en-US" sz="1900"/>
        </a:p>
      </dgm:t>
    </dgm:pt>
    <dgm:pt modelId="{F1D34DD9-8847-46B8-B59B-2425BB85E680}" type="sibTrans" cxnId="{36B7D4C1-8DA2-4CCC-8F47-54A78200B0BD}">
      <dgm:prSet/>
      <dgm:spPr/>
      <dgm:t>
        <a:bodyPr/>
        <a:lstStyle/>
        <a:p>
          <a:endParaRPr lang="en-US" sz="1900"/>
        </a:p>
      </dgm:t>
    </dgm:pt>
    <dgm:pt modelId="{2BEB3064-3B2A-4E1F-B2A6-028125CC06D6}">
      <dgm:prSet custT="1"/>
      <dgm:spPr/>
      <dgm:t>
        <a:bodyPr/>
        <a:lstStyle/>
        <a:p>
          <a:r>
            <a:rPr lang="en-US" sz="1900" dirty="0"/>
            <a:t>Training to merely satisfy CEU requirements for renewal or advancement of license </a:t>
          </a:r>
        </a:p>
      </dgm:t>
    </dgm:pt>
    <dgm:pt modelId="{B7D9A1B0-5281-4B94-8A3A-1F1B13B5115C}" type="parTrans" cxnId="{26BBB43F-980D-4051-AF94-011C1BE7E9A3}">
      <dgm:prSet/>
      <dgm:spPr/>
      <dgm:t>
        <a:bodyPr/>
        <a:lstStyle/>
        <a:p>
          <a:endParaRPr lang="en-US" sz="1900"/>
        </a:p>
      </dgm:t>
    </dgm:pt>
    <dgm:pt modelId="{C48D7F96-BBB9-4095-AF52-006365F9D1A9}" type="sibTrans" cxnId="{26BBB43F-980D-4051-AF94-011C1BE7E9A3}">
      <dgm:prSet/>
      <dgm:spPr/>
      <dgm:t>
        <a:bodyPr/>
        <a:lstStyle/>
        <a:p>
          <a:endParaRPr lang="en-US" sz="1900"/>
        </a:p>
      </dgm:t>
    </dgm:pt>
    <dgm:pt modelId="{DD91271B-6596-4B78-BC53-B3B50B575730}">
      <dgm:prSet custT="1"/>
      <dgm:spPr/>
      <dgm:t>
        <a:bodyPr/>
        <a:lstStyle/>
        <a:p>
          <a:r>
            <a:rPr lang="en-US" sz="1900" dirty="0"/>
            <a:t>Course that is taught by one individual and/or one discipline in wastewater treatment</a:t>
          </a:r>
        </a:p>
      </dgm:t>
    </dgm:pt>
    <dgm:pt modelId="{E791E438-E717-492D-BFFE-7A1126275D1C}" type="parTrans" cxnId="{6DCDA9BD-E494-4A44-BBB4-799F461EDD8F}">
      <dgm:prSet/>
      <dgm:spPr/>
      <dgm:t>
        <a:bodyPr/>
        <a:lstStyle/>
        <a:p>
          <a:endParaRPr lang="en-US" sz="1900"/>
        </a:p>
      </dgm:t>
    </dgm:pt>
    <dgm:pt modelId="{84C02B57-766D-4A10-81B2-FE3C4D0338F5}" type="sibTrans" cxnId="{6DCDA9BD-E494-4A44-BBB4-799F461EDD8F}">
      <dgm:prSet/>
      <dgm:spPr/>
      <dgm:t>
        <a:bodyPr/>
        <a:lstStyle/>
        <a:p>
          <a:endParaRPr lang="en-US" sz="1900"/>
        </a:p>
      </dgm:t>
    </dgm:pt>
    <dgm:pt modelId="{5C385255-B4ED-4402-8094-6B3F4A11359E}">
      <dgm:prSet custT="1"/>
      <dgm:spPr/>
      <dgm:t>
        <a:bodyPr/>
        <a:lstStyle/>
        <a:p>
          <a:r>
            <a:rPr lang="en-US" sz="1900" dirty="0"/>
            <a:t>A math course that crams content into a consecutive 20-hour period</a:t>
          </a:r>
        </a:p>
      </dgm:t>
    </dgm:pt>
    <dgm:pt modelId="{0F10436B-2E5D-4174-A804-ACEDF5116BB1}" type="parTrans" cxnId="{1729EB34-0C7D-42B5-A87A-949626CB37BF}">
      <dgm:prSet/>
      <dgm:spPr/>
      <dgm:t>
        <a:bodyPr/>
        <a:lstStyle/>
        <a:p>
          <a:endParaRPr lang="en-US" sz="1900"/>
        </a:p>
      </dgm:t>
    </dgm:pt>
    <dgm:pt modelId="{7D9A3F56-3F31-4131-BF1A-7F2855F20A23}" type="sibTrans" cxnId="{1729EB34-0C7D-42B5-A87A-949626CB37BF}">
      <dgm:prSet/>
      <dgm:spPr/>
      <dgm:t>
        <a:bodyPr/>
        <a:lstStyle/>
        <a:p>
          <a:endParaRPr lang="en-US" sz="1900"/>
        </a:p>
      </dgm:t>
    </dgm:pt>
    <dgm:pt modelId="{AF42B93D-0D60-4F43-9B45-63AC816DC4A6}">
      <dgm:prSet custT="1"/>
      <dgm:spPr/>
      <dgm:t>
        <a:bodyPr/>
        <a:lstStyle/>
        <a:p>
          <a:r>
            <a:rPr lang="en-US" sz="1900" dirty="0"/>
            <a:t>A training program that has a non-adaptable curriculum/schedule</a:t>
          </a:r>
        </a:p>
      </dgm:t>
    </dgm:pt>
    <dgm:pt modelId="{95627179-1CD9-4C2C-AF58-84CD5F60B442}" type="parTrans" cxnId="{CB5AE2F8-2932-4006-B39C-0FB068261844}">
      <dgm:prSet/>
      <dgm:spPr/>
      <dgm:t>
        <a:bodyPr/>
        <a:lstStyle/>
        <a:p>
          <a:endParaRPr lang="en-US" sz="1900"/>
        </a:p>
      </dgm:t>
    </dgm:pt>
    <dgm:pt modelId="{D51A5E38-DC80-4C9E-9365-BC9ACBC6C629}" type="sibTrans" cxnId="{CB5AE2F8-2932-4006-B39C-0FB068261844}">
      <dgm:prSet/>
      <dgm:spPr/>
      <dgm:t>
        <a:bodyPr/>
        <a:lstStyle/>
        <a:p>
          <a:endParaRPr lang="en-US" sz="1900"/>
        </a:p>
      </dgm:t>
    </dgm:pt>
    <dgm:pt modelId="{746A81AA-3287-4E3C-BFC9-1357A61E6674}" type="pres">
      <dgm:prSet presAssocID="{48F5AF49-950F-41C3-A577-1B1DD4C422AD}" presName="diagram" presStyleCnt="0">
        <dgm:presLayoutVars>
          <dgm:dir/>
          <dgm:resizeHandles val="exact"/>
        </dgm:presLayoutVars>
      </dgm:prSet>
      <dgm:spPr/>
    </dgm:pt>
    <dgm:pt modelId="{ED142D74-D483-4897-9FD6-B95D0114FACF}" type="pres">
      <dgm:prSet presAssocID="{4B472C28-B6FE-4DD9-B3A8-3D130FDDABB8}" presName="node" presStyleLbl="node1" presStyleIdx="0" presStyleCnt="6">
        <dgm:presLayoutVars>
          <dgm:bulletEnabled val="1"/>
        </dgm:presLayoutVars>
      </dgm:prSet>
      <dgm:spPr/>
    </dgm:pt>
    <dgm:pt modelId="{F3012176-D9D2-4D23-A383-87C0D5DDED41}" type="pres">
      <dgm:prSet presAssocID="{C06AA328-09DA-46D7-AAD6-499C5FDF0009}" presName="sibTrans" presStyleCnt="0"/>
      <dgm:spPr/>
    </dgm:pt>
    <dgm:pt modelId="{675D581D-EEB7-4A6D-9321-11F3F9148648}" type="pres">
      <dgm:prSet presAssocID="{61159675-7F56-4D81-A2EB-F976B49B4567}" presName="node" presStyleLbl="node1" presStyleIdx="1" presStyleCnt="6">
        <dgm:presLayoutVars>
          <dgm:bulletEnabled val="1"/>
        </dgm:presLayoutVars>
      </dgm:prSet>
      <dgm:spPr/>
    </dgm:pt>
    <dgm:pt modelId="{1872E9CB-50AE-4291-9532-061BC9B6D7DF}" type="pres">
      <dgm:prSet presAssocID="{F1D34DD9-8847-46B8-B59B-2425BB85E680}" presName="sibTrans" presStyleCnt="0"/>
      <dgm:spPr/>
    </dgm:pt>
    <dgm:pt modelId="{7EB0E82D-A4A3-441A-9A8C-3B7877C59B00}" type="pres">
      <dgm:prSet presAssocID="{2BEB3064-3B2A-4E1F-B2A6-028125CC06D6}" presName="node" presStyleLbl="node1" presStyleIdx="2" presStyleCnt="6">
        <dgm:presLayoutVars>
          <dgm:bulletEnabled val="1"/>
        </dgm:presLayoutVars>
      </dgm:prSet>
      <dgm:spPr/>
    </dgm:pt>
    <dgm:pt modelId="{70A84196-1557-4665-9619-1111DD9D9565}" type="pres">
      <dgm:prSet presAssocID="{C48D7F96-BBB9-4095-AF52-006365F9D1A9}" presName="sibTrans" presStyleCnt="0"/>
      <dgm:spPr/>
    </dgm:pt>
    <dgm:pt modelId="{5E662F02-27C6-4B50-9CCC-D86390534B0B}" type="pres">
      <dgm:prSet presAssocID="{DD91271B-6596-4B78-BC53-B3B50B575730}" presName="node" presStyleLbl="node1" presStyleIdx="3" presStyleCnt="6">
        <dgm:presLayoutVars>
          <dgm:bulletEnabled val="1"/>
        </dgm:presLayoutVars>
      </dgm:prSet>
      <dgm:spPr/>
    </dgm:pt>
    <dgm:pt modelId="{10F9DDDD-ACEA-4B74-8A21-40FC66AEA769}" type="pres">
      <dgm:prSet presAssocID="{84C02B57-766D-4A10-81B2-FE3C4D0338F5}" presName="sibTrans" presStyleCnt="0"/>
      <dgm:spPr/>
    </dgm:pt>
    <dgm:pt modelId="{96DA67F7-64FD-4F78-A507-D79BDB9A9722}" type="pres">
      <dgm:prSet presAssocID="{5C385255-B4ED-4402-8094-6B3F4A11359E}" presName="node" presStyleLbl="node1" presStyleIdx="4" presStyleCnt="6">
        <dgm:presLayoutVars>
          <dgm:bulletEnabled val="1"/>
        </dgm:presLayoutVars>
      </dgm:prSet>
      <dgm:spPr/>
    </dgm:pt>
    <dgm:pt modelId="{D35AD7C1-EBD9-400D-8EC7-7F7CBA4B4F6C}" type="pres">
      <dgm:prSet presAssocID="{7D9A3F56-3F31-4131-BF1A-7F2855F20A23}" presName="sibTrans" presStyleCnt="0"/>
      <dgm:spPr/>
    </dgm:pt>
    <dgm:pt modelId="{0AA5EE6F-A2BE-4DC2-B093-9511DD1438A0}" type="pres">
      <dgm:prSet presAssocID="{AF42B93D-0D60-4F43-9B45-63AC816DC4A6}" presName="node" presStyleLbl="node1" presStyleIdx="5" presStyleCnt="6">
        <dgm:presLayoutVars>
          <dgm:bulletEnabled val="1"/>
        </dgm:presLayoutVars>
      </dgm:prSet>
      <dgm:spPr/>
    </dgm:pt>
  </dgm:ptLst>
  <dgm:cxnLst>
    <dgm:cxn modelId="{B5E3921E-665B-433A-9C97-B258CC340C80}" type="presOf" srcId="{61159675-7F56-4D81-A2EB-F976B49B4567}" destId="{675D581D-EEB7-4A6D-9321-11F3F9148648}" srcOrd="0" destOrd="0" presId="urn:microsoft.com/office/officeart/2005/8/layout/default"/>
    <dgm:cxn modelId="{1729EB34-0C7D-42B5-A87A-949626CB37BF}" srcId="{48F5AF49-950F-41C3-A577-1B1DD4C422AD}" destId="{5C385255-B4ED-4402-8094-6B3F4A11359E}" srcOrd="4" destOrd="0" parTransId="{0F10436B-2E5D-4174-A804-ACEDF5116BB1}" sibTransId="{7D9A3F56-3F31-4131-BF1A-7F2855F20A23}"/>
    <dgm:cxn modelId="{26BBB43F-980D-4051-AF94-011C1BE7E9A3}" srcId="{48F5AF49-950F-41C3-A577-1B1DD4C422AD}" destId="{2BEB3064-3B2A-4E1F-B2A6-028125CC06D6}" srcOrd="2" destOrd="0" parTransId="{B7D9A1B0-5281-4B94-8A3A-1F1B13B5115C}" sibTransId="{C48D7F96-BBB9-4095-AF52-006365F9D1A9}"/>
    <dgm:cxn modelId="{9C328365-EC04-4506-AB8F-D7DF1AC1CFF9}" srcId="{48F5AF49-950F-41C3-A577-1B1DD4C422AD}" destId="{4B472C28-B6FE-4DD9-B3A8-3D130FDDABB8}" srcOrd="0" destOrd="0" parTransId="{01454E94-53FB-4C57-AC4C-BB5A0C0C74D8}" sibTransId="{C06AA328-09DA-46D7-AAD6-499C5FDF0009}"/>
    <dgm:cxn modelId="{EE086675-9151-4251-9226-3E66B4EB88FA}" type="presOf" srcId="{5C385255-B4ED-4402-8094-6B3F4A11359E}" destId="{96DA67F7-64FD-4F78-A507-D79BDB9A9722}" srcOrd="0" destOrd="0" presId="urn:microsoft.com/office/officeart/2005/8/layout/default"/>
    <dgm:cxn modelId="{0EEEA058-084C-42A0-820B-6A184BB87DD6}" type="presOf" srcId="{2BEB3064-3B2A-4E1F-B2A6-028125CC06D6}" destId="{7EB0E82D-A4A3-441A-9A8C-3B7877C59B00}" srcOrd="0" destOrd="0" presId="urn:microsoft.com/office/officeart/2005/8/layout/default"/>
    <dgm:cxn modelId="{B90ABC7F-F89F-4E5E-80F8-CE2A00A138F7}" type="presOf" srcId="{4B472C28-B6FE-4DD9-B3A8-3D130FDDABB8}" destId="{ED142D74-D483-4897-9FD6-B95D0114FACF}" srcOrd="0" destOrd="0" presId="urn:microsoft.com/office/officeart/2005/8/layout/default"/>
    <dgm:cxn modelId="{642C8B93-40E7-4CB9-84AD-A7A06B6CD5A2}" type="presOf" srcId="{DD91271B-6596-4B78-BC53-B3B50B575730}" destId="{5E662F02-27C6-4B50-9CCC-D86390534B0B}" srcOrd="0" destOrd="0" presId="urn:microsoft.com/office/officeart/2005/8/layout/default"/>
    <dgm:cxn modelId="{66B6D7AC-F3E3-4269-B6F5-E7BF82D14D28}" type="presOf" srcId="{AF42B93D-0D60-4F43-9B45-63AC816DC4A6}" destId="{0AA5EE6F-A2BE-4DC2-B093-9511DD1438A0}" srcOrd="0" destOrd="0" presId="urn:microsoft.com/office/officeart/2005/8/layout/default"/>
    <dgm:cxn modelId="{6DCDA9BD-E494-4A44-BBB4-799F461EDD8F}" srcId="{48F5AF49-950F-41C3-A577-1B1DD4C422AD}" destId="{DD91271B-6596-4B78-BC53-B3B50B575730}" srcOrd="3" destOrd="0" parTransId="{E791E438-E717-492D-BFFE-7A1126275D1C}" sibTransId="{84C02B57-766D-4A10-81B2-FE3C4D0338F5}"/>
    <dgm:cxn modelId="{36B7D4C1-8DA2-4CCC-8F47-54A78200B0BD}" srcId="{48F5AF49-950F-41C3-A577-1B1DD4C422AD}" destId="{61159675-7F56-4D81-A2EB-F976B49B4567}" srcOrd="1" destOrd="0" parTransId="{D3800CC5-93ED-4367-99A7-F346C46A0C3D}" sibTransId="{F1D34DD9-8847-46B8-B59B-2425BB85E680}"/>
    <dgm:cxn modelId="{879FA0C9-AA3E-4016-B8B4-0FC56EE38B68}" type="presOf" srcId="{48F5AF49-950F-41C3-A577-1B1DD4C422AD}" destId="{746A81AA-3287-4E3C-BFC9-1357A61E6674}" srcOrd="0" destOrd="0" presId="urn:microsoft.com/office/officeart/2005/8/layout/default"/>
    <dgm:cxn modelId="{CB5AE2F8-2932-4006-B39C-0FB068261844}" srcId="{48F5AF49-950F-41C3-A577-1B1DD4C422AD}" destId="{AF42B93D-0D60-4F43-9B45-63AC816DC4A6}" srcOrd="5" destOrd="0" parTransId="{95627179-1CD9-4C2C-AF58-84CD5F60B442}" sibTransId="{D51A5E38-DC80-4C9E-9365-BC9ACBC6C629}"/>
    <dgm:cxn modelId="{B91E3A5C-6CF4-40FB-98AE-7306008A0886}" type="presParOf" srcId="{746A81AA-3287-4E3C-BFC9-1357A61E6674}" destId="{ED142D74-D483-4897-9FD6-B95D0114FACF}" srcOrd="0" destOrd="0" presId="urn:microsoft.com/office/officeart/2005/8/layout/default"/>
    <dgm:cxn modelId="{F899E63A-5D12-49F3-8838-A8958284C5B2}" type="presParOf" srcId="{746A81AA-3287-4E3C-BFC9-1357A61E6674}" destId="{F3012176-D9D2-4D23-A383-87C0D5DDED41}" srcOrd="1" destOrd="0" presId="urn:microsoft.com/office/officeart/2005/8/layout/default"/>
    <dgm:cxn modelId="{B71A0D5B-65D9-4F2F-A56F-414CDC26FF36}" type="presParOf" srcId="{746A81AA-3287-4E3C-BFC9-1357A61E6674}" destId="{675D581D-EEB7-4A6D-9321-11F3F9148648}" srcOrd="2" destOrd="0" presId="urn:microsoft.com/office/officeart/2005/8/layout/default"/>
    <dgm:cxn modelId="{CB9F5849-F648-4A92-BE25-90324D1FF911}" type="presParOf" srcId="{746A81AA-3287-4E3C-BFC9-1357A61E6674}" destId="{1872E9CB-50AE-4291-9532-061BC9B6D7DF}" srcOrd="3" destOrd="0" presId="urn:microsoft.com/office/officeart/2005/8/layout/default"/>
    <dgm:cxn modelId="{24891269-7C62-4828-B564-8A06DFE08C88}" type="presParOf" srcId="{746A81AA-3287-4E3C-BFC9-1357A61E6674}" destId="{7EB0E82D-A4A3-441A-9A8C-3B7877C59B00}" srcOrd="4" destOrd="0" presId="urn:microsoft.com/office/officeart/2005/8/layout/default"/>
    <dgm:cxn modelId="{203EB77E-3432-418C-A724-A3E7E9B7F367}" type="presParOf" srcId="{746A81AA-3287-4E3C-BFC9-1357A61E6674}" destId="{70A84196-1557-4665-9619-1111DD9D9565}" srcOrd="5" destOrd="0" presId="urn:microsoft.com/office/officeart/2005/8/layout/default"/>
    <dgm:cxn modelId="{F4FCD928-DF04-40DD-8DAE-6047BEB06ED0}" type="presParOf" srcId="{746A81AA-3287-4E3C-BFC9-1357A61E6674}" destId="{5E662F02-27C6-4B50-9CCC-D86390534B0B}" srcOrd="6" destOrd="0" presId="urn:microsoft.com/office/officeart/2005/8/layout/default"/>
    <dgm:cxn modelId="{6EEF9829-E23B-44C9-9DA1-2DB2935C4526}" type="presParOf" srcId="{746A81AA-3287-4E3C-BFC9-1357A61E6674}" destId="{10F9DDDD-ACEA-4B74-8A21-40FC66AEA769}" srcOrd="7" destOrd="0" presId="urn:microsoft.com/office/officeart/2005/8/layout/default"/>
    <dgm:cxn modelId="{90DBBC12-A5ED-4951-AA4D-39BCE78945FE}" type="presParOf" srcId="{746A81AA-3287-4E3C-BFC9-1357A61E6674}" destId="{96DA67F7-64FD-4F78-A507-D79BDB9A9722}" srcOrd="8" destOrd="0" presId="urn:microsoft.com/office/officeart/2005/8/layout/default"/>
    <dgm:cxn modelId="{13BE9D75-D07B-4C51-B4D5-20C37CEA08F3}" type="presParOf" srcId="{746A81AA-3287-4E3C-BFC9-1357A61E6674}" destId="{D35AD7C1-EBD9-400D-8EC7-7F7CBA4B4F6C}" srcOrd="9" destOrd="0" presId="urn:microsoft.com/office/officeart/2005/8/layout/default"/>
    <dgm:cxn modelId="{3079DC00-D908-43D5-A44B-6B3F4D73D2A4}" type="presParOf" srcId="{746A81AA-3287-4E3C-BFC9-1357A61E6674}" destId="{0AA5EE6F-A2BE-4DC2-B093-9511DD1438A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BD3948-A6CD-428B-ADE4-08AC5372E3A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633C233-ECB6-4B52-9D87-286EEF859CE1}">
      <dgm:prSet phldrT="[Text]" custT="1">
        <dgm:style>
          <a:lnRef idx="0">
            <a:schemeClr val="dk1"/>
          </a:lnRef>
          <a:fillRef idx="3">
            <a:schemeClr val="dk1"/>
          </a:fillRef>
          <a:effectRef idx="3">
            <a:schemeClr val="dk1"/>
          </a:effectRef>
          <a:fontRef idx="minor">
            <a:schemeClr val="lt1"/>
          </a:fontRef>
        </dgm:style>
      </dgm:prSet>
      <dgm:spPr/>
      <dgm:t>
        <a:bodyPr/>
        <a:lstStyle/>
        <a:p>
          <a:pPr>
            <a:buFont typeface="Arial" panose="020B0604020202020204" pitchFamily="34" charset="0"/>
            <a:buChar char="•"/>
          </a:pPr>
          <a:r>
            <a:rPr lang="en-US" sz="1800" dirty="0"/>
            <a:t>Limit individual lectures to 1-hour</a:t>
          </a:r>
        </a:p>
      </dgm:t>
    </dgm:pt>
    <dgm:pt modelId="{AF2B3862-ABD8-402E-BDF4-6B70190B6383}" type="parTrans" cxnId="{E42D8654-1A69-4B29-A017-7B10FF33E8D0}">
      <dgm:prSet/>
      <dgm:spPr/>
      <dgm:t>
        <a:bodyPr/>
        <a:lstStyle/>
        <a:p>
          <a:endParaRPr lang="en-US"/>
        </a:p>
      </dgm:t>
    </dgm:pt>
    <dgm:pt modelId="{43B96D71-0A54-460F-A992-A56C4676C072}" type="sibTrans" cxnId="{E42D8654-1A69-4B29-A017-7B10FF33E8D0}">
      <dgm:prSet/>
      <dgm:spPr/>
      <dgm:t>
        <a:bodyPr/>
        <a:lstStyle/>
        <a:p>
          <a:endParaRPr lang="en-US"/>
        </a:p>
      </dgm:t>
    </dgm:pt>
    <dgm:pt modelId="{541C5818-051D-48E4-9CE7-F2FA5A79339D}">
      <dgm:prSet custT="1">
        <dgm:style>
          <a:lnRef idx="0">
            <a:schemeClr val="dk1"/>
          </a:lnRef>
          <a:fillRef idx="3">
            <a:schemeClr val="dk1"/>
          </a:fillRef>
          <a:effectRef idx="3">
            <a:schemeClr val="dk1"/>
          </a:effectRef>
          <a:fontRef idx="minor">
            <a:schemeClr val="lt1"/>
          </a:fontRef>
        </dgm:style>
      </dgm:prSet>
      <dgm:spPr/>
      <dgm:t>
        <a:bodyPr/>
        <a:lstStyle/>
        <a:p>
          <a:r>
            <a:rPr lang="en-US" sz="1800" dirty="0"/>
            <a:t>More field trips to backup lecture content</a:t>
          </a:r>
        </a:p>
      </dgm:t>
    </dgm:pt>
    <dgm:pt modelId="{A184EF25-08B7-408D-A535-DC0BF965A487}" type="parTrans" cxnId="{31BF5051-94F0-4831-9D0B-EF6B07B446C3}">
      <dgm:prSet/>
      <dgm:spPr/>
      <dgm:t>
        <a:bodyPr/>
        <a:lstStyle/>
        <a:p>
          <a:endParaRPr lang="en-US"/>
        </a:p>
      </dgm:t>
    </dgm:pt>
    <dgm:pt modelId="{29FDD9E2-3C24-404D-959E-A430D019C94E}" type="sibTrans" cxnId="{31BF5051-94F0-4831-9D0B-EF6B07B446C3}">
      <dgm:prSet/>
      <dgm:spPr/>
      <dgm:t>
        <a:bodyPr/>
        <a:lstStyle/>
        <a:p>
          <a:endParaRPr lang="en-US"/>
        </a:p>
      </dgm:t>
    </dgm:pt>
    <dgm:pt modelId="{5E6C709D-FEC9-4618-AA57-A2DBF5FBA956}">
      <dgm:prSet custT="1">
        <dgm:style>
          <a:lnRef idx="0">
            <a:schemeClr val="dk1"/>
          </a:lnRef>
          <a:fillRef idx="3">
            <a:schemeClr val="dk1"/>
          </a:fillRef>
          <a:effectRef idx="3">
            <a:schemeClr val="dk1"/>
          </a:effectRef>
          <a:fontRef idx="minor">
            <a:schemeClr val="lt1"/>
          </a:fontRef>
        </dgm:style>
      </dgm:prSet>
      <dgm:spPr/>
      <dgm:t>
        <a:bodyPr/>
        <a:lstStyle/>
        <a:p>
          <a:r>
            <a:rPr lang="en-US" sz="1800" dirty="0"/>
            <a:t>Math practice was surprisingly a hit</a:t>
          </a:r>
        </a:p>
      </dgm:t>
    </dgm:pt>
    <dgm:pt modelId="{8FD8FD2A-D0A4-4C20-894A-EBAFB7AD4CFA}" type="parTrans" cxnId="{436E0EC0-AF09-460C-AFDF-3BAB6810C8F5}">
      <dgm:prSet/>
      <dgm:spPr/>
      <dgm:t>
        <a:bodyPr/>
        <a:lstStyle/>
        <a:p>
          <a:endParaRPr lang="en-US"/>
        </a:p>
      </dgm:t>
    </dgm:pt>
    <dgm:pt modelId="{05791FBE-5918-41D0-AD01-01CD204C5157}" type="sibTrans" cxnId="{436E0EC0-AF09-460C-AFDF-3BAB6810C8F5}">
      <dgm:prSet/>
      <dgm:spPr/>
      <dgm:t>
        <a:bodyPr/>
        <a:lstStyle/>
        <a:p>
          <a:endParaRPr lang="en-US"/>
        </a:p>
      </dgm:t>
    </dgm:pt>
    <dgm:pt modelId="{93A765F6-99C5-4A01-BB0B-893853EC6977}">
      <dgm:prSet custT="1">
        <dgm:style>
          <a:lnRef idx="0">
            <a:schemeClr val="dk1"/>
          </a:lnRef>
          <a:fillRef idx="3">
            <a:schemeClr val="dk1"/>
          </a:fillRef>
          <a:effectRef idx="3">
            <a:schemeClr val="dk1"/>
          </a:effectRef>
          <a:fontRef idx="minor">
            <a:schemeClr val="lt1"/>
          </a:fontRef>
        </dgm:style>
      </dgm:prSet>
      <dgm:spPr/>
      <dgm:t>
        <a:bodyPr/>
        <a:lstStyle/>
        <a:p>
          <a:r>
            <a:rPr lang="en-US" sz="1800" dirty="0"/>
            <a:t>More in-class activities</a:t>
          </a:r>
        </a:p>
      </dgm:t>
    </dgm:pt>
    <dgm:pt modelId="{BD55DB2F-E5A7-40C2-9B43-05A45FFA922D}" type="parTrans" cxnId="{8B22783D-298F-42B9-B6B7-C07043B0A82B}">
      <dgm:prSet/>
      <dgm:spPr/>
      <dgm:t>
        <a:bodyPr/>
        <a:lstStyle/>
        <a:p>
          <a:endParaRPr lang="en-US"/>
        </a:p>
      </dgm:t>
    </dgm:pt>
    <dgm:pt modelId="{92EA29C0-3E56-4B4E-A064-E1708A63D41C}" type="sibTrans" cxnId="{8B22783D-298F-42B9-B6B7-C07043B0A82B}">
      <dgm:prSet/>
      <dgm:spPr/>
      <dgm:t>
        <a:bodyPr/>
        <a:lstStyle/>
        <a:p>
          <a:endParaRPr lang="en-US"/>
        </a:p>
      </dgm:t>
    </dgm:pt>
    <dgm:pt modelId="{5260DE18-D268-4055-9538-DE44E0A63787}">
      <dgm:prSet custT="1">
        <dgm:style>
          <a:lnRef idx="0">
            <a:schemeClr val="dk1"/>
          </a:lnRef>
          <a:fillRef idx="3">
            <a:schemeClr val="dk1"/>
          </a:fillRef>
          <a:effectRef idx="3">
            <a:schemeClr val="dk1"/>
          </a:effectRef>
          <a:fontRef idx="minor">
            <a:schemeClr val="lt1"/>
          </a:fontRef>
        </dgm:style>
      </dgm:prSet>
      <dgm:spPr/>
      <dgm:t>
        <a:bodyPr/>
        <a:lstStyle/>
        <a:p>
          <a:r>
            <a:rPr lang="en-US" sz="1400" dirty="0"/>
            <a:t>“Lab exercises”</a:t>
          </a:r>
        </a:p>
      </dgm:t>
    </dgm:pt>
    <dgm:pt modelId="{404A31FB-8D81-45F9-8A63-251B4E969723}" type="parTrans" cxnId="{8FD97E32-86DB-47E1-A468-833F19AA498A}">
      <dgm:prSet/>
      <dgm:spPr/>
      <dgm:t>
        <a:bodyPr/>
        <a:lstStyle/>
        <a:p>
          <a:endParaRPr lang="en-US"/>
        </a:p>
      </dgm:t>
    </dgm:pt>
    <dgm:pt modelId="{837E21E8-A1C3-41E6-AF8D-66D2A4F6527B}" type="sibTrans" cxnId="{8FD97E32-86DB-47E1-A468-833F19AA498A}">
      <dgm:prSet/>
      <dgm:spPr/>
      <dgm:t>
        <a:bodyPr/>
        <a:lstStyle/>
        <a:p>
          <a:endParaRPr lang="en-US"/>
        </a:p>
      </dgm:t>
    </dgm:pt>
    <dgm:pt modelId="{BD085841-A072-4284-B5F2-B2EA9B1A7A7C}">
      <dgm:prSet custT="1">
        <dgm:style>
          <a:lnRef idx="0">
            <a:schemeClr val="dk1"/>
          </a:lnRef>
          <a:fillRef idx="3">
            <a:schemeClr val="dk1"/>
          </a:fillRef>
          <a:effectRef idx="3">
            <a:schemeClr val="dk1"/>
          </a:effectRef>
          <a:fontRef idx="minor">
            <a:schemeClr val="lt1"/>
          </a:fontRef>
        </dgm:style>
      </dgm:prSet>
      <dgm:spPr/>
      <dgm:t>
        <a:bodyPr/>
        <a:lstStyle/>
        <a:p>
          <a:r>
            <a:rPr lang="en-US" sz="1400" dirty="0"/>
            <a:t>Crossword puzzles, quizzes, review questions</a:t>
          </a:r>
        </a:p>
      </dgm:t>
    </dgm:pt>
    <dgm:pt modelId="{B5AB3D07-ACC8-4AFE-9A71-913708468506}" type="parTrans" cxnId="{1FE5783D-4969-4D22-8990-0DDAD158D7B7}">
      <dgm:prSet/>
      <dgm:spPr/>
      <dgm:t>
        <a:bodyPr/>
        <a:lstStyle/>
        <a:p>
          <a:endParaRPr lang="en-US"/>
        </a:p>
      </dgm:t>
    </dgm:pt>
    <dgm:pt modelId="{39B8B671-5D99-4F4B-B50E-F4202949B467}" type="sibTrans" cxnId="{1FE5783D-4969-4D22-8990-0DDAD158D7B7}">
      <dgm:prSet/>
      <dgm:spPr/>
      <dgm:t>
        <a:bodyPr/>
        <a:lstStyle/>
        <a:p>
          <a:endParaRPr lang="en-US"/>
        </a:p>
      </dgm:t>
    </dgm:pt>
    <dgm:pt modelId="{B5AEFB0A-4FC4-4085-9627-0E99AC23BA91}">
      <dgm:prSet custT="1">
        <dgm:style>
          <a:lnRef idx="0">
            <a:schemeClr val="dk1"/>
          </a:lnRef>
          <a:fillRef idx="3">
            <a:schemeClr val="dk1"/>
          </a:fillRef>
          <a:effectRef idx="3">
            <a:schemeClr val="dk1"/>
          </a:effectRef>
          <a:fontRef idx="minor">
            <a:schemeClr val="lt1"/>
          </a:fontRef>
        </dgm:style>
      </dgm:prSet>
      <dgm:spPr/>
      <dgm:t>
        <a:bodyPr/>
        <a:lstStyle/>
        <a:p>
          <a:r>
            <a:rPr lang="en-US" sz="1400" dirty="0"/>
            <a:t>Presentations</a:t>
          </a:r>
        </a:p>
      </dgm:t>
    </dgm:pt>
    <dgm:pt modelId="{E4950BA2-9FCC-4747-852E-C922CAA4903A}" type="parTrans" cxnId="{DDF7260D-D5AF-4583-BE75-C6213F3B3D56}">
      <dgm:prSet/>
      <dgm:spPr/>
      <dgm:t>
        <a:bodyPr/>
        <a:lstStyle/>
        <a:p>
          <a:endParaRPr lang="en-US"/>
        </a:p>
      </dgm:t>
    </dgm:pt>
    <dgm:pt modelId="{A9C95734-E6BB-41BF-9D07-B71FC20921DC}" type="sibTrans" cxnId="{DDF7260D-D5AF-4583-BE75-C6213F3B3D56}">
      <dgm:prSet/>
      <dgm:spPr/>
      <dgm:t>
        <a:bodyPr/>
        <a:lstStyle/>
        <a:p>
          <a:endParaRPr lang="en-US"/>
        </a:p>
      </dgm:t>
    </dgm:pt>
    <dgm:pt modelId="{0A521670-F735-4B98-8677-3902AD82037A}">
      <dgm:prSet custT="1">
        <dgm:style>
          <a:lnRef idx="0">
            <a:schemeClr val="dk1"/>
          </a:lnRef>
          <a:fillRef idx="3">
            <a:schemeClr val="dk1"/>
          </a:fillRef>
          <a:effectRef idx="3">
            <a:schemeClr val="dk1"/>
          </a:effectRef>
          <a:fontRef idx="minor">
            <a:schemeClr val="lt1"/>
          </a:fontRef>
        </dgm:style>
      </dgm:prSet>
      <dgm:spPr/>
      <dgm:t>
        <a:bodyPr/>
        <a:lstStyle/>
        <a:p>
          <a:r>
            <a:rPr lang="en-US" sz="1400" dirty="0"/>
            <a:t>Math practice</a:t>
          </a:r>
        </a:p>
      </dgm:t>
    </dgm:pt>
    <dgm:pt modelId="{0FB860B7-4A23-46CC-85DF-1DB4D71316CF}" type="parTrans" cxnId="{13A111E9-DF00-4576-95EE-40662AB6B047}">
      <dgm:prSet/>
      <dgm:spPr/>
      <dgm:t>
        <a:bodyPr/>
        <a:lstStyle/>
        <a:p>
          <a:endParaRPr lang="en-US"/>
        </a:p>
      </dgm:t>
    </dgm:pt>
    <dgm:pt modelId="{1F05EA48-098A-49A8-BB37-83F0AB80B7FB}" type="sibTrans" cxnId="{13A111E9-DF00-4576-95EE-40662AB6B047}">
      <dgm:prSet/>
      <dgm:spPr/>
      <dgm:t>
        <a:bodyPr/>
        <a:lstStyle/>
        <a:p>
          <a:endParaRPr lang="en-US"/>
        </a:p>
      </dgm:t>
    </dgm:pt>
    <dgm:pt modelId="{2C407DF4-8D59-4045-B8B8-67CAA23DF779}">
      <dgm:prSet>
        <dgm:style>
          <a:lnRef idx="0">
            <a:schemeClr val="dk1"/>
          </a:lnRef>
          <a:fillRef idx="3">
            <a:schemeClr val="dk1"/>
          </a:fillRef>
          <a:effectRef idx="3">
            <a:schemeClr val="dk1"/>
          </a:effectRef>
          <a:fontRef idx="minor">
            <a:schemeClr val="lt1"/>
          </a:fontRef>
        </dgm:style>
      </dgm:prSet>
      <dgm:spPr/>
      <dgm:t>
        <a:bodyPr/>
        <a:lstStyle/>
        <a:p>
          <a:r>
            <a:rPr lang="en-US" dirty="0"/>
            <a:t>Re-assess time spent on process areas</a:t>
          </a:r>
        </a:p>
      </dgm:t>
    </dgm:pt>
    <dgm:pt modelId="{48802495-30E3-4454-9BFA-E26E6251ACEA}" type="parTrans" cxnId="{F3696FD5-7989-4BA8-B4F5-0E0623E496D5}">
      <dgm:prSet/>
      <dgm:spPr/>
      <dgm:t>
        <a:bodyPr/>
        <a:lstStyle/>
        <a:p>
          <a:endParaRPr lang="en-US"/>
        </a:p>
      </dgm:t>
    </dgm:pt>
    <dgm:pt modelId="{5D1397DA-B8DC-4053-86A4-11E623C6A1A4}" type="sibTrans" cxnId="{F3696FD5-7989-4BA8-B4F5-0E0623E496D5}">
      <dgm:prSet/>
      <dgm:spPr/>
      <dgm:t>
        <a:bodyPr/>
        <a:lstStyle/>
        <a:p>
          <a:endParaRPr lang="en-US"/>
        </a:p>
      </dgm:t>
    </dgm:pt>
    <dgm:pt modelId="{2BA712B4-30EC-48B4-8241-A8C7B5F8C70A}">
      <dgm:prSet>
        <dgm:style>
          <a:lnRef idx="0">
            <a:schemeClr val="dk1"/>
          </a:lnRef>
          <a:fillRef idx="3">
            <a:schemeClr val="dk1"/>
          </a:fillRef>
          <a:effectRef idx="3">
            <a:schemeClr val="dk1"/>
          </a:effectRef>
          <a:fontRef idx="minor">
            <a:schemeClr val="lt1"/>
          </a:fontRef>
        </dgm:style>
      </dgm:prSet>
      <dgm:spPr/>
      <dgm:t>
        <a:bodyPr/>
        <a:lstStyle/>
        <a:p>
          <a:r>
            <a:rPr lang="en-US" dirty="0"/>
            <a:t>Promote more vendor and/or guest lectures</a:t>
          </a:r>
        </a:p>
      </dgm:t>
    </dgm:pt>
    <dgm:pt modelId="{90677586-1493-4AE4-8AA0-E14116B338E1}" type="parTrans" cxnId="{1477DA3F-592A-4667-A408-FB7C68993742}">
      <dgm:prSet/>
      <dgm:spPr/>
      <dgm:t>
        <a:bodyPr/>
        <a:lstStyle/>
        <a:p>
          <a:endParaRPr lang="en-US"/>
        </a:p>
      </dgm:t>
    </dgm:pt>
    <dgm:pt modelId="{8EEFF8AC-E428-4155-AB1A-86B9B3977A35}" type="sibTrans" cxnId="{1477DA3F-592A-4667-A408-FB7C68993742}">
      <dgm:prSet/>
      <dgm:spPr/>
      <dgm:t>
        <a:bodyPr/>
        <a:lstStyle/>
        <a:p>
          <a:endParaRPr lang="en-US"/>
        </a:p>
      </dgm:t>
    </dgm:pt>
    <dgm:pt modelId="{ACA7C482-F075-4B77-B2FB-86C88120C705}">
      <dgm:prSet>
        <dgm:style>
          <a:lnRef idx="0">
            <a:schemeClr val="dk1"/>
          </a:lnRef>
          <a:fillRef idx="3">
            <a:schemeClr val="dk1"/>
          </a:fillRef>
          <a:effectRef idx="3">
            <a:schemeClr val="dk1"/>
          </a:effectRef>
          <a:fontRef idx="minor">
            <a:schemeClr val="lt1"/>
          </a:fontRef>
        </dgm:style>
      </dgm:prSet>
      <dgm:spPr/>
      <dgm:t>
        <a:bodyPr/>
        <a:lstStyle/>
        <a:p>
          <a:r>
            <a:rPr lang="en-US" dirty="0"/>
            <a:t>Encourage frequent visits from existing staff to the classroom</a:t>
          </a:r>
        </a:p>
      </dgm:t>
    </dgm:pt>
    <dgm:pt modelId="{974D2C91-C687-4288-8F7E-D094ED2DED9E}" type="parTrans" cxnId="{78A2CDCB-DC0E-48FF-B119-AA2F8906477A}">
      <dgm:prSet/>
      <dgm:spPr/>
      <dgm:t>
        <a:bodyPr/>
        <a:lstStyle/>
        <a:p>
          <a:endParaRPr lang="en-US"/>
        </a:p>
      </dgm:t>
    </dgm:pt>
    <dgm:pt modelId="{0545C596-7429-4D94-8E5C-4CCD7F55724E}" type="sibTrans" cxnId="{78A2CDCB-DC0E-48FF-B119-AA2F8906477A}">
      <dgm:prSet/>
      <dgm:spPr/>
      <dgm:t>
        <a:bodyPr/>
        <a:lstStyle/>
        <a:p>
          <a:endParaRPr lang="en-US"/>
        </a:p>
      </dgm:t>
    </dgm:pt>
    <dgm:pt modelId="{1E77746D-B0FA-4B43-943C-390607A6D3B8}" type="pres">
      <dgm:prSet presAssocID="{35BD3948-A6CD-428B-ADE4-08AC5372E3A1}" presName="diagram" presStyleCnt="0">
        <dgm:presLayoutVars>
          <dgm:dir/>
          <dgm:resizeHandles val="exact"/>
        </dgm:presLayoutVars>
      </dgm:prSet>
      <dgm:spPr/>
    </dgm:pt>
    <dgm:pt modelId="{7EF296BF-C604-4F11-9010-F0BBC559AE30}" type="pres">
      <dgm:prSet presAssocID="{C633C233-ECB6-4B52-9D87-286EEF859CE1}" presName="node" presStyleLbl="node1" presStyleIdx="0" presStyleCnt="7">
        <dgm:presLayoutVars>
          <dgm:bulletEnabled val="1"/>
        </dgm:presLayoutVars>
      </dgm:prSet>
      <dgm:spPr/>
    </dgm:pt>
    <dgm:pt modelId="{3EBD830C-930D-4D0E-A621-F75668590EAF}" type="pres">
      <dgm:prSet presAssocID="{43B96D71-0A54-460F-A992-A56C4676C072}" presName="sibTrans" presStyleCnt="0"/>
      <dgm:spPr/>
    </dgm:pt>
    <dgm:pt modelId="{89C75B1B-F1C8-4314-93C5-13AB492BAEC3}" type="pres">
      <dgm:prSet presAssocID="{541C5818-051D-48E4-9CE7-F2FA5A79339D}" presName="node" presStyleLbl="node1" presStyleIdx="1" presStyleCnt="7">
        <dgm:presLayoutVars>
          <dgm:bulletEnabled val="1"/>
        </dgm:presLayoutVars>
      </dgm:prSet>
      <dgm:spPr/>
    </dgm:pt>
    <dgm:pt modelId="{71726AE8-1BA5-4FD2-BA9B-48AA44DD36EE}" type="pres">
      <dgm:prSet presAssocID="{29FDD9E2-3C24-404D-959E-A430D019C94E}" presName="sibTrans" presStyleCnt="0"/>
      <dgm:spPr/>
    </dgm:pt>
    <dgm:pt modelId="{04428A9F-05B2-486F-8827-6245F3E9A7D8}" type="pres">
      <dgm:prSet presAssocID="{5E6C709D-FEC9-4618-AA57-A2DBF5FBA956}" presName="node" presStyleLbl="node1" presStyleIdx="2" presStyleCnt="7">
        <dgm:presLayoutVars>
          <dgm:bulletEnabled val="1"/>
        </dgm:presLayoutVars>
      </dgm:prSet>
      <dgm:spPr/>
    </dgm:pt>
    <dgm:pt modelId="{EAC7F7DD-73BB-4EC0-AEDE-D97DB2A3626B}" type="pres">
      <dgm:prSet presAssocID="{05791FBE-5918-41D0-AD01-01CD204C5157}" presName="sibTrans" presStyleCnt="0"/>
      <dgm:spPr/>
    </dgm:pt>
    <dgm:pt modelId="{14EE0172-D19D-43DA-97C0-DDE116DF4745}" type="pres">
      <dgm:prSet presAssocID="{93A765F6-99C5-4A01-BB0B-893853EC6977}" presName="node" presStyleLbl="node1" presStyleIdx="3" presStyleCnt="7" custScaleY="151722" custLinFactX="10692" custLinFactY="31069" custLinFactNeighborX="100000" custLinFactNeighborY="100000">
        <dgm:presLayoutVars>
          <dgm:bulletEnabled val="1"/>
        </dgm:presLayoutVars>
      </dgm:prSet>
      <dgm:spPr/>
    </dgm:pt>
    <dgm:pt modelId="{9CFD7383-D767-4E1C-8193-E727F61AFFA4}" type="pres">
      <dgm:prSet presAssocID="{92EA29C0-3E56-4B4E-A064-E1708A63D41C}" presName="sibTrans" presStyleCnt="0"/>
      <dgm:spPr/>
    </dgm:pt>
    <dgm:pt modelId="{4B9D6361-E271-4C57-805D-F302F063EC8F}" type="pres">
      <dgm:prSet presAssocID="{2C407DF4-8D59-4045-B8B8-67CAA23DF779}" presName="node" presStyleLbl="node1" presStyleIdx="4" presStyleCnt="7" custLinFactNeighborY="-16485">
        <dgm:presLayoutVars>
          <dgm:bulletEnabled val="1"/>
        </dgm:presLayoutVars>
      </dgm:prSet>
      <dgm:spPr/>
    </dgm:pt>
    <dgm:pt modelId="{EEB07A32-2ECB-475A-8FC1-433EC9409DD4}" type="pres">
      <dgm:prSet presAssocID="{5D1397DA-B8DC-4053-86A4-11E623C6A1A4}" presName="sibTrans" presStyleCnt="0"/>
      <dgm:spPr/>
    </dgm:pt>
    <dgm:pt modelId="{5F8D8568-6982-4C39-9F04-9CF8DD8AEBD4}" type="pres">
      <dgm:prSet presAssocID="{2BA712B4-30EC-48B4-8241-A8C7B5F8C70A}" presName="node" presStyleLbl="node1" presStyleIdx="5" presStyleCnt="7" custLinFactNeighborY="-16485">
        <dgm:presLayoutVars>
          <dgm:bulletEnabled val="1"/>
        </dgm:presLayoutVars>
      </dgm:prSet>
      <dgm:spPr/>
    </dgm:pt>
    <dgm:pt modelId="{AFDFDC7A-2BFB-453F-A474-0C109AA913D0}" type="pres">
      <dgm:prSet presAssocID="{8EEFF8AC-E428-4155-AB1A-86B9B3977A35}" presName="sibTrans" presStyleCnt="0"/>
      <dgm:spPr/>
    </dgm:pt>
    <dgm:pt modelId="{AE1C8B97-C3EA-4840-8458-EACDE1197BF8}" type="pres">
      <dgm:prSet presAssocID="{ACA7C482-F075-4B77-B2FB-86C88120C705}" presName="node" presStyleLbl="node1" presStyleIdx="6" presStyleCnt="7" custLinFactX="-9989" custLinFactY="-57743" custLinFactNeighborX="-100000" custLinFactNeighborY="-100000">
        <dgm:presLayoutVars>
          <dgm:bulletEnabled val="1"/>
        </dgm:presLayoutVars>
      </dgm:prSet>
      <dgm:spPr/>
    </dgm:pt>
  </dgm:ptLst>
  <dgm:cxnLst>
    <dgm:cxn modelId="{81819809-A155-49EC-BC38-F4E879AE317F}" type="presOf" srcId="{C633C233-ECB6-4B52-9D87-286EEF859CE1}" destId="{7EF296BF-C604-4F11-9010-F0BBC559AE30}" srcOrd="0" destOrd="0" presId="urn:microsoft.com/office/officeart/2005/8/layout/default"/>
    <dgm:cxn modelId="{DDF7260D-D5AF-4583-BE75-C6213F3B3D56}" srcId="{93A765F6-99C5-4A01-BB0B-893853EC6977}" destId="{B5AEFB0A-4FC4-4085-9627-0E99AC23BA91}" srcOrd="2" destOrd="0" parTransId="{E4950BA2-9FCC-4747-852E-C922CAA4903A}" sibTransId="{A9C95734-E6BB-41BF-9D07-B71FC20921DC}"/>
    <dgm:cxn modelId="{E96FA714-A5E0-49D7-AE57-BF39A135EE7C}" type="presOf" srcId="{ACA7C482-F075-4B77-B2FB-86C88120C705}" destId="{AE1C8B97-C3EA-4840-8458-EACDE1197BF8}" srcOrd="0" destOrd="0" presId="urn:microsoft.com/office/officeart/2005/8/layout/default"/>
    <dgm:cxn modelId="{60036124-BCFB-45AA-8D5D-E69AF4F124BE}" type="presOf" srcId="{B5AEFB0A-4FC4-4085-9627-0E99AC23BA91}" destId="{14EE0172-D19D-43DA-97C0-DDE116DF4745}" srcOrd="0" destOrd="3" presId="urn:microsoft.com/office/officeart/2005/8/layout/default"/>
    <dgm:cxn modelId="{8FD97E32-86DB-47E1-A468-833F19AA498A}" srcId="{93A765F6-99C5-4A01-BB0B-893853EC6977}" destId="{5260DE18-D268-4055-9538-DE44E0A63787}" srcOrd="0" destOrd="0" parTransId="{404A31FB-8D81-45F9-8A63-251B4E969723}" sibTransId="{837E21E8-A1C3-41E6-AF8D-66D2A4F6527B}"/>
    <dgm:cxn modelId="{36DCCA32-1C5A-441C-BF71-D38D9BF03AC7}" type="presOf" srcId="{5260DE18-D268-4055-9538-DE44E0A63787}" destId="{14EE0172-D19D-43DA-97C0-DDE116DF4745}" srcOrd="0" destOrd="1" presId="urn:microsoft.com/office/officeart/2005/8/layout/default"/>
    <dgm:cxn modelId="{FC295C3D-9E27-4F0E-826E-5CFD58737439}" type="presOf" srcId="{541C5818-051D-48E4-9CE7-F2FA5A79339D}" destId="{89C75B1B-F1C8-4314-93C5-13AB492BAEC3}" srcOrd="0" destOrd="0" presId="urn:microsoft.com/office/officeart/2005/8/layout/default"/>
    <dgm:cxn modelId="{8B22783D-298F-42B9-B6B7-C07043B0A82B}" srcId="{35BD3948-A6CD-428B-ADE4-08AC5372E3A1}" destId="{93A765F6-99C5-4A01-BB0B-893853EC6977}" srcOrd="3" destOrd="0" parTransId="{BD55DB2F-E5A7-40C2-9B43-05A45FFA922D}" sibTransId="{92EA29C0-3E56-4B4E-A064-E1708A63D41C}"/>
    <dgm:cxn modelId="{1FE5783D-4969-4D22-8990-0DDAD158D7B7}" srcId="{93A765F6-99C5-4A01-BB0B-893853EC6977}" destId="{BD085841-A072-4284-B5F2-B2EA9B1A7A7C}" srcOrd="1" destOrd="0" parTransId="{B5AB3D07-ACC8-4AFE-9A71-913708468506}" sibTransId="{39B8B671-5D99-4F4B-B50E-F4202949B467}"/>
    <dgm:cxn modelId="{1477DA3F-592A-4667-A408-FB7C68993742}" srcId="{35BD3948-A6CD-428B-ADE4-08AC5372E3A1}" destId="{2BA712B4-30EC-48B4-8241-A8C7B5F8C70A}" srcOrd="5" destOrd="0" parTransId="{90677586-1493-4AE4-8AA0-E14116B338E1}" sibTransId="{8EEFF8AC-E428-4155-AB1A-86B9B3977A35}"/>
    <dgm:cxn modelId="{9A9A2B6F-8158-45D3-8F28-382AA7B9C41F}" type="presOf" srcId="{93A765F6-99C5-4A01-BB0B-893853EC6977}" destId="{14EE0172-D19D-43DA-97C0-DDE116DF4745}" srcOrd="0" destOrd="0" presId="urn:microsoft.com/office/officeart/2005/8/layout/default"/>
    <dgm:cxn modelId="{31BF5051-94F0-4831-9D0B-EF6B07B446C3}" srcId="{35BD3948-A6CD-428B-ADE4-08AC5372E3A1}" destId="{541C5818-051D-48E4-9CE7-F2FA5A79339D}" srcOrd="1" destOrd="0" parTransId="{A184EF25-08B7-408D-A535-DC0BF965A487}" sibTransId="{29FDD9E2-3C24-404D-959E-A430D019C94E}"/>
    <dgm:cxn modelId="{E42D8654-1A69-4B29-A017-7B10FF33E8D0}" srcId="{35BD3948-A6CD-428B-ADE4-08AC5372E3A1}" destId="{C633C233-ECB6-4B52-9D87-286EEF859CE1}" srcOrd="0" destOrd="0" parTransId="{AF2B3862-ABD8-402E-BDF4-6B70190B6383}" sibTransId="{43B96D71-0A54-460F-A992-A56C4676C072}"/>
    <dgm:cxn modelId="{F0AF1679-F8E8-4E04-A16E-5573B0763921}" type="presOf" srcId="{0A521670-F735-4B98-8677-3902AD82037A}" destId="{14EE0172-D19D-43DA-97C0-DDE116DF4745}" srcOrd="0" destOrd="4" presId="urn:microsoft.com/office/officeart/2005/8/layout/default"/>
    <dgm:cxn modelId="{C5DA4259-D84E-4D99-A4BD-3F6359E70F74}" type="presOf" srcId="{BD085841-A072-4284-B5F2-B2EA9B1A7A7C}" destId="{14EE0172-D19D-43DA-97C0-DDE116DF4745}" srcOrd="0" destOrd="2" presId="urn:microsoft.com/office/officeart/2005/8/layout/default"/>
    <dgm:cxn modelId="{8179EC99-984C-4BF9-8641-FA413B6D6159}" type="presOf" srcId="{2BA712B4-30EC-48B4-8241-A8C7B5F8C70A}" destId="{5F8D8568-6982-4C39-9F04-9CF8DD8AEBD4}" srcOrd="0" destOrd="0" presId="urn:microsoft.com/office/officeart/2005/8/layout/default"/>
    <dgm:cxn modelId="{22F281A5-0D6E-4033-9A99-6F258FFF6239}" type="presOf" srcId="{35BD3948-A6CD-428B-ADE4-08AC5372E3A1}" destId="{1E77746D-B0FA-4B43-943C-390607A6D3B8}" srcOrd="0" destOrd="0" presId="urn:microsoft.com/office/officeart/2005/8/layout/default"/>
    <dgm:cxn modelId="{987384AE-419D-47CD-986F-299CE049BC48}" type="presOf" srcId="{5E6C709D-FEC9-4618-AA57-A2DBF5FBA956}" destId="{04428A9F-05B2-486F-8827-6245F3E9A7D8}" srcOrd="0" destOrd="0" presId="urn:microsoft.com/office/officeart/2005/8/layout/default"/>
    <dgm:cxn modelId="{436E0EC0-AF09-460C-AFDF-3BAB6810C8F5}" srcId="{35BD3948-A6CD-428B-ADE4-08AC5372E3A1}" destId="{5E6C709D-FEC9-4618-AA57-A2DBF5FBA956}" srcOrd="2" destOrd="0" parTransId="{8FD8FD2A-D0A4-4C20-894A-EBAFB7AD4CFA}" sibTransId="{05791FBE-5918-41D0-AD01-01CD204C5157}"/>
    <dgm:cxn modelId="{78A2CDCB-DC0E-48FF-B119-AA2F8906477A}" srcId="{35BD3948-A6CD-428B-ADE4-08AC5372E3A1}" destId="{ACA7C482-F075-4B77-B2FB-86C88120C705}" srcOrd="6" destOrd="0" parTransId="{974D2C91-C687-4288-8F7E-D094ED2DED9E}" sibTransId="{0545C596-7429-4D94-8E5C-4CCD7F55724E}"/>
    <dgm:cxn modelId="{F3696FD5-7989-4BA8-B4F5-0E0623E496D5}" srcId="{35BD3948-A6CD-428B-ADE4-08AC5372E3A1}" destId="{2C407DF4-8D59-4045-B8B8-67CAA23DF779}" srcOrd="4" destOrd="0" parTransId="{48802495-30E3-4454-9BFA-E26E6251ACEA}" sibTransId="{5D1397DA-B8DC-4053-86A4-11E623C6A1A4}"/>
    <dgm:cxn modelId="{DE59E7DC-726C-442B-8D3B-8675A9A3133B}" type="presOf" srcId="{2C407DF4-8D59-4045-B8B8-67CAA23DF779}" destId="{4B9D6361-E271-4C57-805D-F302F063EC8F}" srcOrd="0" destOrd="0" presId="urn:microsoft.com/office/officeart/2005/8/layout/default"/>
    <dgm:cxn modelId="{13A111E9-DF00-4576-95EE-40662AB6B047}" srcId="{93A765F6-99C5-4A01-BB0B-893853EC6977}" destId="{0A521670-F735-4B98-8677-3902AD82037A}" srcOrd="3" destOrd="0" parTransId="{0FB860B7-4A23-46CC-85DF-1DB4D71316CF}" sibTransId="{1F05EA48-098A-49A8-BB37-83F0AB80B7FB}"/>
    <dgm:cxn modelId="{B50A7EF0-7497-46EF-B220-B7AEDAC0D9AE}" type="presParOf" srcId="{1E77746D-B0FA-4B43-943C-390607A6D3B8}" destId="{7EF296BF-C604-4F11-9010-F0BBC559AE30}" srcOrd="0" destOrd="0" presId="urn:microsoft.com/office/officeart/2005/8/layout/default"/>
    <dgm:cxn modelId="{4B43F834-DBF7-4295-96DC-97FB460EB139}" type="presParOf" srcId="{1E77746D-B0FA-4B43-943C-390607A6D3B8}" destId="{3EBD830C-930D-4D0E-A621-F75668590EAF}" srcOrd="1" destOrd="0" presId="urn:microsoft.com/office/officeart/2005/8/layout/default"/>
    <dgm:cxn modelId="{3A382554-918C-4DC6-94AD-4BFD8355BB6E}" type="presParOf" srcId="{1E77746D-B0FA-4B43-943C-390607A6D3B8}" destId="{89C75B1B-F1C8-4314-93C5-13AB492BAEC3}" srcOrd="2" destOrd="0" presId="urn:microsoft.com/office/officeart/2005/8/layout/default"/>
    <dgm:cxn modelId="{A669AB40-44B4-4B18-B41D-9B06283A3522}" type="presParOf" srcId="{1E77746D-B0FA-4B43-943C-390607A6D3B8}" destId="{71726AE8-1BA5-4FD2-BA9B-48AA44DD36EE}" srcOrd="3" destOrd="0" presId="urn:microsoft.com/office/officeart/2005/8/layout/default"/>
    <dgm:cxn modelId="{56DFCB14-00F2-4D02-8EAB-4A60FD7C064D}" type="presParOf" srcId="{1E77746D-B0FA-4B43-943C-390607A6D3B8}" destId="{04428A9F-05B2-486F-8827-6245F3E9A7D8}" srcOrd="4" destOrd="0" presId="urn:microsoft.com/office/officeart/2005/8/layout/default"/>
    <dgm:cxn modelId="{D678F35E-6701-4EED-8CAD-0E2318FE738A}" type="presParOf" srcId="{1E77746D-B0FA-4B43-943C-390607A6D3B8}" destId="{EAC7F7DD-73BB-4EC0-AEDE-D97DB2A3626B}" srcOrd="5" destOrd="0" presId="urn:microsoft.com/office/officeart/2005/8/layout/default"/>
    <dgm:cxn modelId="{5C9BA249-ADF7-4D37-83EB-F6329ED609FA}" type="presParOf" srcId="{1E77746D-B0FA-4B43-943C-390607A6D3B8}" destId="{14EE0172-D19D-43DA-97C0-DDE116DF4745}" srcOrd="6" destOrd="0" presId="urn:microsoft.com/office/officeart/2005/8/layout/default"/>
    <dgm:cxn modelId="{57F77E78-8501-44B1-8410-532D89B2DA71}" type="presParOf" srcId="{1E77746D-B0FA-4B43-943C-390607A6D3B8}" destId="{9CFD7383-D767-4E1C-8193-E727F61AFFA4}" srcOrd="7" destOrd="0" presId="urn:microsoft.com/office/officeart/2005/8/layout/default"/>
    <dgm:cxn modelId="{38D88DF7-F722-4849-963D-AD29F722A747}" type="presParOf" srcId="{1E77746D-B0FA-4B43-943C-390607A6D3B8}" destId="{4B9D6361-E271-4C57-805D-F302F063EC8F}" srcOrd="8" destOrd="0" presId="urn:microsoft.com/office/officeart/2005/8/layout/default"/>
    <dgm:cxn modelId="{C204CD7D-B903-43A5-B219-E53CC9E068C3}" type="presParOf" srcId="{1E77746D-B0FA-4B43-943C-390607A6D3B8}" destId="{EEB07A32-2ECB-475A-8FC1-433EC9409DD4}" srcOrd="9" destOrd="0" presId="urn:microsoft.com/office/officeart/2005/8/layout/default"/>
    <dgm:cxn modelId="{09D76E4F-A0A1-4BC4-B043-2D5EEE972A21}" type="presParOf" srcId="{1E77746D-B0FA-4B43-943C-390607A6D3B8}" destId="{5F8D8568-6982-4C39-9F04-9CF8DD8AEBD4}" srcOrd="10" destOrd="0" presId="urn:microsoft.com/office/officeart/2005/8/layout/default"/>
    <dgm:cxn modelId="{B0FD0165-AF29-43BB-8F8F-BBA73D3A5131}" type="presParOf" srcId="{1E77746D-B0FA-4B43-943C-390607A6D3B8}" destId="{AFDFDC7A-2BFB-453F-A474-0C109AA913D0}" srcOrd="11" destOrd="0" presId="urn:microsoft.com/office/officeart/2005/8/layout/default"/>
    <dgm:cxn modelId="{A13C87A7-9473-4CFF-B18E-225EB49C3CC6}" type="presParOf" srcId="{1E77746D-B0FA-4B43-943C-390607A6D3B8}" destId="{AE1C8B97-C3EA-4840-8458-EACDE1197BF8}" srcOrd="12" destOrd="0" presId="urn:microsoft.com/office/officeart/2005/8/layout/default"/>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1E7735-E06A-40FB-9D7D-EED4EF5E668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04FEB4E-EF69-4EE5-BB16-77AD60DF89F3}">
      <dgm:prSet phldrT="[Text]" custT="1"/>
      <dgm:spPr>
        <a:solidFill>
          <a:srgbClr val="FFC671"/>
        </a:solidFill>
      </dgm:spPr>
      <dgm:t>
        <a:bodyPr/>
        <a:lstStyle/>
        <a:p>
          <a:r>
            <a:rPr lang="en-US" sz="1800" dirty="0">
              <a:solidFill>
                <a:srgbClr val="010101"/>
              </a:solidFill>
              <a:latin typeface="Raleway"/>
              <a:ea typeface="Lato"/>
              <a:cs typeface="Lato"/>
            </a:rPr>
            <a:t>Need more than a one-week period in between classroom sessions</a:t>
          </a:r>
          <a:endParaRPr lang="en-US" sz="1800" dirty="0">
            <a:solidFill>
              <a:srgbClr val="010101"/>
            </a:solidFill>
          </a:endParaRPr>
        </a:p>
      </dgm:t>
    </dgm:pt>
    <dgm:pt modelId="{CC86BA9A-2BF8-4642-B2A8-221F0B6AC9BE}" type="parTrans" cxnId="{874CA159-31AA-4BF8-871C-889678A3A986}">
      <dgm:prSet/>
      <dgm:spPr/>
      <dgm:t>
        <a:bodyPr/>
        <a:lstStyle/>
        <a:p>
          <a:endParaRPr lang="en-US"/>
        </a:p>
      </dgm:t>
    </dgm:pt>
    <dgm:pt modelId="{F1A2E844-56D2-40ED-8572-44B1764C5795}" type="sibTrans" cxnId="{874CA159-31AA-4BF8-871C-889678A3A986}">
      <dgm:prSet/>
      <dgm:spPr/>
      <dgm:t>
        <a:bodyPr/>
        <a:lstStyle/>
        <a:p>
          <a:endParaRPr lang="en-US"/>
        </a:p>
      </dgm:t>
    </dgm:pt>
    <dgm:pt modelId="{96561E9C-D88F-4A7A-A38C-54D72357DB85}">
      <dgm:prSet custT="1"/>
      <dgm:spPr>
        <a:solidFill>
          <a:srgbClr val="FFC671"/>
        </a:solidFill>
      </dgm:spPr>
      <dgm:t>
        <a:bodyPr/>
        <a:lstStyle/>
        <a:p>
          <a:r>
            <a:rPr lang="en-US" sz="1800" dirty="0">
              <a:solidFill>
                <a:srgbClr val="010101"/>
              </a:solidFill>
            </a:rPr>
            <a:t>Communication is important (example: maintenance PMs)</a:t>
          </a:r>
        </a:p>
      </dgm:t>
    </dgm:pt>
    <dgm:pt modelId="{BD71B12F-08F6-4A3C-974A-E371D7A9FC7D}" type="parTrans" cxnId="{E95373AB-0A00-4DFA-AF68-CBF43D001DD9}">
      <dgm:prSet/>
      <dgm:spPr/>
      <dgm:t>
        <a:bodyPr/>
        <a:lstStyle/>
        <a:p>
          <a:endParaRPr lang="en-US"/>
        </a:p>
      </dgm:t>
    </dgm:pt>
    <dgm:pt modelId="{3211CBA4-4358-4094-8053-E9F4270B92B3}" type="sibTrans" cxnId="{E95373AB-0A00-4DFA-AF68-CBF43D001DD9}">
      <dgm:prSet/>
      <dgm:spPr/>
      <dgm:t>
        <a:bodyPr/>
        <a:lstStyle/>
        <a:p>
          <a:endParaRPr lang="en-US"/>
        </a:p>
      </dgm:t>
    </dgm:pt>
    <dgm:pt modelId="{F06A7B20-C0FA-4970-99BA-B31C3DC2FE1D}">
      <dgm:prSet custT="1"/>
      <dgm:spPr>
        <a:solidFill>
          <a:srgbClr val="FFC671"/>
        </a:solidFill>
      </dgm:spPr>
      <dgm:t>
        <a:bodyPr/>
        <a:lstStyle/>
        <a:p>
          <a:r>
            <a:rPr lang="en-US" sz="1800" dirty="0">
              <a:solidFill>
                <a:srgbClr val="010101"/>
              </a:solidFill>
            </a:rPr>
            <a:t>Access to “seasoned” operations staff was limited at times</a:t>
          </a:r>
        </a:p>
      </dgm:t>
    </dgm:pt>
    <dgm:pt modelId="{E1266947-3ECC-445E-9FA0-7A5123B668E1}" type="parTrans" cxnId="{C44D39D6-6604-4E34-9833-AC954C3D87EF}">
      <dgm:prSet/>
      <dgm:spPr/>
      <dgm:t>
        <a:bodyPr/>
        <a:lstStyle/>
        <a:p>
          <a:endParaRPr lang="en-US"/>
        </a:p>
      </dgm:t>
    </dgm:pt>
    <dgm:pt modelId="{94A43DC4-8CB5-4229-834D-3D9205ACF435}" type="sibTrans" cxnId="{C44D39D6-6604-4E34-9833-AC954C3D87EF}">
      <dgm:prSet/>
      <dgm:spPr/>
      <dgm:t>
        <a:bodyPr/>
        <a:lstStyle/>
        <a:p>
          <a:endParaRPr lang="en-US"/>
        </a:p>
      </dgm:t>
    </dgm:pt>
    <dgm:pt modelId="{48924E07-8BE5-4DB5-AAE8-BDE143656D56}">
      <dgm:prSet custT="1"/>
      <dgm:spPr>
        <a:solidFill>
          <a:srgbClr val="FFC671"/>
        </a:solidFill>
      </dgm:spPr>
      <dgm:t>
        <a:bodyPr/>
        <a:lstStyle/>
        <a:p>
          <a:r>
            <a:rPr lang="en-US" sz="1800" dirty="0">
              <a:solidFill>
                <a:srgbClr val="010101"/>
              </a:solidFill>
            </a:rPr>
            <a:t>Plants should have alternate trainers available and </a:t>
          </a:r>
          <a:br>
            <a:rPr lang="en-US" sz="1800" dirty="0">
              <a:solidFill>
                <a:srgbClr val="010101"/>
              </a:solidFill>
            </a:rPr>
          </a:br>
          <a:r>
            <a:rPr lang="en-US" sz="1800" dirty="0">
              <a:solidFill>
                <a:srgbClr val="010101"/>
              </a:solidFill>
            </a:rPr>
            <a:t>pre-assigned </a:t>
          </a:r>
        </a:p>
      </dgm:t>
    </dgm:pt>
    <dgm:pt modelId="{CA909274-7FEE-4E12-97D9-1EECB1D33374}" type="parTrans" cxnId="{32D0E971-2ECF-470A-AD10-067C5657FFE4}">
      <dgm:prSet/>
      <dgm:spPr/>
      <dgm:t>
        <a:bodyPr/>
        <a:lstStyle/>
        <a:p>
          <a:endParaRPr lang="en-US"/>
        </a:p>
      </dgm:t>
    </dgm:pt>
    <dgm:pt modelId="{A5798440-320E-47D2-BC4B-E9EF7B21B229}" type="sibTrans" cxnId="{32D0E971-2ECF-470A-AD10-067C5657FFE4}">
      <dgm:prSet/>
      <dgm:spPr/>
      <dgm:t>
        <a:bodyPr/>
        <a:lstStyle/>
        <a:p>
          <a:endParaRPr lang="en-US"/>
        </a:p>
      </dgm:t>
    </dgm:pt>
    <dgm:pt modelId="{FE494E16-5BB5-4B99-BEDB-C659E27DCADF}">
      <dgm:prSet custT="1"/>
      <dgm:spPr>
        <a:solidFill>
          <a:srgbClr val="FFC671"/>
        </a:solidFill>
      </dgm:spPr>
      <dgm:t>
        <a:bodyPr/>
        <a:lstStyle/>
        <a:p>
          <a:r>
            <a:rPr lang="en-US" sz="1800" dirty="0">
              <a:solidFill>
                <a:srgbClr val="010101"/>
              </a:solidFill>
            </a:rPr>
            <a:t>Field packet completion should be reviewed more closely by BC/Client Staff</a:t>
          </a:r>
        </a:p>
      </dgm:t>
    </dgm:pt>
    <dgm:pt modelId="{6C8A5C05-7C63-47E0-8758-53207BAB3BC0}" type="parTrans" cxnId="{F5CEBCF9-9D80-4185-956E-56B29EB88068}">
      <dgm:prSet/>
      <dgm:spPr/>
      <dgm:t>
        <a:bodyPr/>
        <a:lstStyle/>
        <a:p>
          <a:endParaRPr lang="en-US"/>
        </a:p>
      </dgm:t>
    </dgm:pt>
    <dgm:pt modelId="{7E3A6DC9-327A-4D00-9715-94107ADBF50E}" type="sibTrans" cxnId="{F5CEBCF9-9D80-4185-956E-56B29EB88068}">
      <dgm:prSet/>
      <dgm:spPr/>
      <dgm:t>
        <a:bodyPr/>
        <a:lstStyle/>
        <a:p>
          <a:endParaRPr lang="en-US"/>
        </a:p>
      </dgm:t>
    </dgm:pt>
    <dgm:pt modelId="{1A70C301-9B27-497F-9B2A-76EDF1ED3009}">
      <dgm:prSet custT="1"/>
      <dgm:spPr>
        <a:solidFill>
          <a:srgbClr val="FFC671"/>
        </a:solidFill>
      </dgm:spPr>
      <dgm:t>
        <a:bodyPr/>
        <a:lstStyle/>
        <a:p>
          <a:r>
            <a:rPr lang="en-US" sz="1800" dirty="0">
              <a:solidFill>
                <a:srgbClr val="010101"/>
              </a:solidFill>
            </a:rPr>
            <a:t>Access to some field and process control equipment was limited at times</a:t>
          </a:r>
        </a:p>
      </dgm:t>
    </dgm:pt>
    <dgm:pt modelId="{AB7C3CF6-2637-4DFE-AA18-3CCA9D8E49CD}" type="parTrans" cxnId="{655C85A9-EDC8-4C40-8B41-D626388E72D8}">
      <dgm:prSet/>
      <dgm:spPr/>
      <dgm:t>
        <a:bodyPr/>
        <a:lstStyle/>
        <a:p>
          <a:endParaRPr lang="en-US"/>
        </a:p>
      </dgm:t>
    </dgm:pt>
    <dgm:pt modelId="{80D0CBA1-C617-40CE-A9DF-1BBB07FB6F49}" type="sibTrans" cxnId="{655C85A9-EDC8-4C40-8B41-D626388E72D8}">
      <dgm:prSet/>
      <dgm:spPr/>
      <dgm:t>
        <a:bodyPr/>
        <a:lstStyle/>
        <a:p>
          <a:endParaRPr lang="en-US"/>
        </a:p>
      </dgm:t>
    </dgm:pt>
    <dgm:pt modelId="{86930516-9844-4FE3-B354-0C22127FD8CE}">
      <dgm:prSet custT="1"/>
      <dgm:spPr>
        <a:solidFill>
          <a:srgbClr val="FFC671"/>
        </a:solidFill>
      </dgm:spPr>
      <dgm:t>
        <a:bodyPr/>
        <a:lstStyle/>
        <a:p>
          <a:r>
            <a:rPr lang="en-US" sz="1800" dirty="0">
              <a:solidFill>
                <a:srgbClr val="010101"/>
              </a:solidFill>
            </a:rPr>
            <a:t>P&amp;ID and SCADA training/exercises proved to be very beneficial</a:t>
          </a:r>
        </a:p>
      </dgm:t>
    </dgm:pt>
    <dgm:pt modelId="{1D9079E1-75BE-46B9-8263-07EDB4CAEDB2}" type="parTrans" cxnId="{C463898D-9636-45E7-8CE1-0E80CFB4FDD5}">
      <dgm:prSet/>
      <dgm:spPr/>
      <dgm:t>
        <a:bodyPr/>
        <a:lstStyle/>
        <a:p>
          <a:endParaRPr lang="en-US"/>
        </a:p>
      </dgm:t>
    </dgm:pt>
    <dgm:pt modelId="{40B9E210-DC4C-4433-98FA-4CA1A93750C9}" type="sibTrans" cxnId="{C463898D-9636-45E7-8CE1-0E80CFB4FDD5}">
      <dgm:prSet/>
      <dgm:spPr/>
      <dgm:t>
        <a:bodyPr/>
        <a:lstStyle/>
        <a:p>
          <a:endParaRPr lang="en-US"/>
        </a:p>
      </dgm:t>
    </dgm:pt>
    <dgm:pt modelId="{CB03A89C-4C11-450E-9A42-D8E9C711E3A5}" type="pres">
      <dgm:prSet presAssocID="{DD1E7735-E06A-40FB-9D7D-EED4EF5E6687}" presName="diagram" presStyleCnt="0">
        <dgm:presLayoutVars>
          <dgm:dir/>
          <dgm:resizeHandles val="exact"/>
        </dgm:presLayoutVars>
      </dgm:prSet>
      <dgm:spPr/>
    </dgm:pt>
    <dgm:pt modelId="{518D1950-84EC-4E2F-8FD0-5ABB43FA21C2}" type="pres">
      <dgm:prSet presAssocID="{E04FEB4E-EF69-4EE5-BB16-77AD60DF89F3}" presName="node" presStyleLbl="node1" presStyleIdx="0" presStyleCnt="7" custScaleY="79731">
        <dgm:presLayoutVars>
          <dgm:bulletEnabled val="1"/>
        </dgm:presLayoutVars>
      </dgm:prSet>
      <dgm:spPr/>
    </dgm:pt>
    <dgm:pt modelId="{C2E788FF-B140-4403-A39E-67A9C8EDE7FC}" type="pres">
      <dgm:prSet presAssocID="{F1A2E844-56D2-40ED-8572-44B1764C5795}" presName="sibTrans" presStyleCnt="0"/>
      <dgm:spPr/>
    </dgm:pt>
    <dgm:pt modelId="{6404C81B-64D7-4DB7-87C7-8DE7B595E1D3}" type="pres">
      <dgm:prSet presAssocID="{96561E9C-D88F-4A7A-A38C-54D72357DB85}" presName="node" presStyleLbl="node1" presStyleIdx="1" presStyleCnt="7" custScaleY="79731">
        <dgm:presLayoutVars>
          <dgm:bulletEnabled val="1"/>
        </dgm:presLayoutVars>
      </dgm:prSet>
      <dgm:spPr/>
    </dgm:pt>
    <dgm:pt modelId="{BC6854A1-F653-46A7-A8C0-A3EED07A2627}" type="pres">
      <dgm:prSet presAssocID="{3211CBA4-4358-4094-8053-E9F4270B92B3}" presName="sibTrans" presStyleCnt="0"/>
      <dgm:spPr/>
    </dgm:pt>
    <dgm:pt modelId="{FFC1A787-A7CC-4A2E-9370-014BB90E4F62}" type="pres">
      <dgm:prSet presAssocID="{F06A7B20-C0FA-4970-99BA-B31C3DC2FE1D}" presName="node" presStyleLbl="node1" presStyleIdx="2" presStyleCnt="7" custScaleY="79731">
        <dgm:presLayoutVars>
          <dgm:bulletEnabled val="1"/>
        </dgm:presLayoutVars>
      </dgm:prSet>
      <dgm:spPr/>
    </dgm:pt>
    <dgm:pt modelId="{07BEA6DF-D68B-44F4-8408-7DCCF52C1B0E}" type="pres">
      <dgm:prSet presAssocID="{94A43DC4-8CB5-4229-834D-3D9205ACF435}" presName="sibTrans" presStyleCnt="0"/>
      <dgm:spPr/>
    </dgm:pt>
    <dgm:pt modelId="{D7EE94FE-EB6E-4B49-AA2E-AFC6E9E107D2}" type="pres">
      <dgm:prSet presAssocID="{48924E07-8BE5-4DB5-AAE8-BDE143656D56}" presName="node" presStyleLbl="node1" presStyleIdx="3" presStyleCnt="7" custScaleY="128832" custLinFactNeighborY="-12937">
        <dgm:presLayoutVars>
          <dgm:bulletEnabled val="1"/>
        </dgm:presLayoutVars>
      </dgm:prSet>
      <dgm:spPr/>
    </dgm:pt>
    <dgm:pt modelId="{D7B758C5-9048-456B-8D91-750696323841}" type="pres">
      <dgm:prSet presAssocID="{A5798440-320E-47D2-BC4B-E9EF7B21B229}" presName="sibTrans" presStyleCnt="0"/>
      <dgm:spPr/>
    </dgm:pt>
    <dgm:pt modelId="{DD9F70B1-3ECF-4D13-B5E8-49E0A2BC09E7}" type="pres">
      <dgm:prSet presAssocID="{FE494E16-5BB5-4B99-BEDB-C659E27DCADF}" presName="node" presStyleLbl="node1" presStyleIdx="4" presStyleCnt="7" custScaleY="128832" custLinFactNeighborY="-12937">
        <dgm:presLayoutVars>
          <dgm:bulletEnabled val="1"/>
        </dgm:presLayoutVars>
      </dgm:prSet>
      <dgm:spPr/>
    </dgm:pt>
    <dgm:pt modelId="{4A8CA2CE-F2C4-4C6D-8F01-0EAA282596FA}" type="pres">
      <dgm:prSet presAssocID="{7E3A6DC9-327A-4D00-9715-94107ADBF50E}" presName="sibTrans" presStyleCnt="0"/>
      <dgm:spPr/>
    </dgm:pt>
    <dgm:pt modelId="{60A4B066-62CD-46C6-BABD-F70FA1C4FB88}" type="pres">
      <dgm:prSet presAssocID="{1A70C301-9B27-497F-9B2A-76EDF1ED3009}" presName="node" presStyleLbl="node1" presStyleIdx="5" presStyleCnt="7" custScaleY="128832" custLinFactNeighborY="-12937">
        <dgm:presLayoutVars>
          <dgm:bulletEnabled val="1"/>
        </dgm:presLayoutVars>
      </dgm:prSet>
      <dgm:spPr/>
    </dgm:pt>
    <dgm:pt modelId="{0DC98606-4002-443D-BFD0-09F9766D13DC}" type="pres">
      <dgm:prSet presAssocID="{80D0CBA1-C617-40CE-A9DF-1BBB07FB6F49}" presName="sibTrans" presStyleCnt="0"/>
      <dgm:spPr/>
    </dgm:pt>
    <dgm:pt modelId="{8F47E25F-92FA-47B9-847E-4C5368198F78}" type="pres">
      <dgm:prSet presAssocID="{86930516-9844-4FE3-B354-0C22127FD8CE}" presName="node" presStyleLbl="node1" presStyleIdx="6" presStyleCnt="7" custScaleX="320552" custScaleY="58398" custLinFactNeighborY="-25874">
        <dgm:presLayoutVars>
          <dgm:bulletEnabled val="1"/>
        </dgm:presLayoutVars>
      </dgm:prSet>
      <dgm:spPr/>
    </dgm:pt>
  </dgm:ptLst>
  <dgm:cxnLst>
    <dgm:cxn modelId="{7C0E820F-0F60-423D-B878-289A85B52998}" type="presOf" srcId="{86930516-9844-4FE3-B354-0C22127FD8CE}" destId="{8F47E25F-92FA-47B9-847E-4C5368198F78}" srcOrd="0" destOrd="0" presId="urn:microsoft.com/office/officeart/2005/8/layout/default"/>
    <dgm:cxn modelId="{DF000E1C-0DAA-4D79-B768-D18B30438F35}" type="presOf" srcId="{FE494E16-5BB5-4B99-BEDB-C659E27DCADF}" destId="{DD9F70B1-3ECF-4D13-B5E8-49E0A2BC09E7}" srcOrd="0" destOrd="0" presId="urn:microsoft.com/office/officeart/2005/8/layout/default"/>
    <dgm:cxn modelId="{32D0E971-2ECF-470A-AD10-067C5657FFE4}" srcId="{DD1E7735-E06A-40FB-9D7D-EED4EF5E6687}" destId="{48924E07-8BE5-4DB5-AAE8-BDE143656D56}" srcOrd="3" destOrd="0" parTransId="{CA909274-7FEE-4E12-97D9-1EECB1D33374}" sibTransId="{A5798440-320E-47D2-BC4B-E9EF7B21B229}"/>
    <dgm:cxn modelId="{38407B57-06B3-4C8E-AC21-B940053BDB40}" type="presOf" srcId="{E04FEB4E-EF69-4EE5-BB16-77AD60DF89F3}" destId="{518D1950-84EC-4E2F-8FD0-5ABB43FA21C2}" srcOrd="0" destOrd="0" presId="urn:microsoft.com/office/officeart/2005/8/layout/default"/>
    <dgm:cxn modelId="{874CA159-31AA-4BF8-871C-889678A3A986}" srcId="{DD1E7735-E06A-40FB-9D7D-EED4EF5E6687}" destId="{E04FEB4E-EF69-4EE5-BB16-77AD60DF89F3}" srcOrd="0" destOrd="0" parTransId="{CC86BA9A-2BF8-4642-B2A8-221F0B6AC9BE}" sibTransId="{F1A2E844-56D2-40ED-8572-44B1764C5795}"/>
    <dgm:cxn modelId="{936CF77A-C345-4674-B0A8-37B7BF119D96}" type="presOf" srcId="{96561E9C-D88F-4A7A-A38C-54D72357DB85}" destId="{6404C81B-64D7-4DB7-87C7-8DE7B595E1D3}" srcOrd="0" destOrd="0" presId="urn:microsoft.com/office/officeart/2005/8/layout/default"/>
    <dgm:cxn modelId="{1A8A938B-82B1-4261-B4CF-22C2A951E753}" type="presOf" srcId="{48924E07-8BE5-4DB5-AAE8-BDE143656D56}" destId="{D7EE94FE-EB6E-4B49-AA2E-AFC6E9E107D2}" srcOrd="0" destOrd="0" presId="urn:microsoft.com/office/officeart/2005/8/layout/default"/>
    <dgm:cxn modelId="{C463898D-9636-45E7-8CE1-0E80CFB4FDD5}" srcId="{DD1E7735-E06A-40FB-9D7D-EED4EF5E6687}" destId="{86930516-9844-4FE3-B354-0C22127FD8CE}" srcOrd="6" destOrd="0" parTransId="{1D9079E1-75BE-46B9-8263-07EDB4CAEDB2}" sibTransId="{40B9E210-DC4C-4433-98FA-4CA1A93750C9}"/>
    <dgm:cxn modelId="{B4720E9D-1E66-4B69-9AD2-02700CA0F19D}" type="presOf" srcId="{DD1E7735-E06A-40FB-9D7D-EED4EF5E6687}" destId="{CB03A89C-4C11-450E-9A42-D8E9C711E3A5}" srcOrd="0" destOrd="0" presId="urn:microsoft.com/office/officeart/2005/8/layout/default"/>
    <dgm:cxn modelId="{655C85A9-EDC8-4C40-8B41-D626388E72D8}" srcId="{DD1E7735-E06A-40FB-9D7D-EED4EF5E6687}" destId="{1A70C301-9B27-497F-9B2A-76EDF1ED3009}" srcOrd="5" destOrd="0" parTransId="{AB7C3CF6-2637-4DFE-AA18-3CCA9D8E49CD}" sibTransId="{80D0CBA1-C617-40CE-A9DF-1BBB07FB6F49}"/>
    <dgm:cxn modelId="{E95373AB-0A00-4DFA-AF68-CBF43D001DD9}" srcId="{DD1E7735-E06A-40FB-9D7D-EED4EF5E6687}" destId="{96561E9C-D88F-4A7A-A38C-54D72357DB85}" srcOrd="1" destOrd="0" parTransId="{BD71B12F-08F6-4A3C-974A-E371D7A9FC7D}" sibTransId="{3211CBA4-4358-4094-8053-E9F4270B92B3}"/>
    <dgm:cxn modelId="{3B9F83B2-49C1-4BC2-ACAD-788EE039B46E}" type="presOf" srcId="{1A70C301-9B27-497F-9B2A-76EDF1ED3009}" destId="{60A4B066-62CD-46C6-BABD-F70FA1C4FB88}" srcOrd="0" destOrd="0" presId="urn:microsoft.com/office/officeart/2005/8/layout/default"/>
    <dgm:cxn modelId="{C44D39D6-6604-4E34-9833-AC954C3D87EF}" srcId="{DD1E7735-E06A-40FB-9D7D-EED4EF5E6687}" destId="{F06A7B20-C0FA-4970-99BA-B31C3DC2FE1D}" srcOrd="2" destOrd="0" parTransId="{E1266947-3ECC-445E-9FA0-7A5123B668E1}" sibTransId="{94A43DC4-8CB5-4229-834D-3D9205ACF435}"/>
    <dgm:cxn modelId="{E8AA04D7-ADB7-4631-9E66-63B34C48DECC}" type="presOf" srcId="{F06A7B20-C0FA-4970-99BA-B31C3DC2FE1D}" destId="{FFC1A787-A7CC-4A2E-9370-014BB90E4F62}" srcOrd="0" destOrd="0" presId="urn:microsoft.com/office/officeart/2005/8/layout/default"/>
    <dgm:cxn modelId="{F5CEBCF9-9D80-4185-956E-56B29EB88068}" srcId="{DD1E7735-E06A-40FB-9D7D-EED4EF5E6687}" destId="{FE494E16-5BB5-4B99-BEDB-C659E27DCADF}" srcOrd="4" destOrd="0" parTransId="{6C8A5C05-7C63-47E0-8758-53207BAB3BC0}" sibTransId="{7E3A6DC9-327A-4D00-9715-94107ADBF50E}"/>
    <dgm:cxn modelId="{A22F1852-C3A3-4D87-976B-F9C16493864D}" type="presParOf" srcId="{CB03A89C-4C11-450E-9A42-D8E9C711E3A5}" destId="{518D1950-84EC-4E2F-8FD0-5ABB43FA21C2}" srcOrd="0" destOrd="0" presId="urn:microsoft.com/office/officeart/2005/8/layout/default"/>
    <dgm:cxn modelId="{244FDC61-4516-41E9-AEC6-4B636B36DB7A}" type="presParOf" srcId="{CB03A89C-4C11-450E-9A42-D8E9C711E3A5}" destId="{C2E788FF-B140-4403-A39E-67A9C8EDE7FC}" srcOrd="1" destOrd="0" presId="urn:microsoft.com/office/officeart/2005/8/layout/default"/>
    <dgm:cxn modelId="{64305D1A-F370-4359-B94B-33E0E287615D}" type="presParOf" srcId="{CB03A89C-4C11-450E-9A42-D8E9C711E3A5}" destId="{6404C81B-64D7-4DB7-87C7-8DE7B595E1D3}" srcOrd="2" destOrd="0" presId="urn:microsoft.com/office/officeart/2005/8/layout/default"/>
    <dgm:cxn modelId="{DB5479DB-99FE-42A0-9CDB-5B53C1F9BEA0}" type="presParOf" srcId="{CB03A89C-4C11-450E-9A42-D8E9C711E3A5}" destId="{BC6854A1-F653-46A7-A8C0-A3EED07A2627}" srcOrd="3" destOrd="0" presId="urn:microsoft.com/office/officeart/2005/8/layout/default"/>
    <dgm:cxn modelId="{76B76AFE-0BBF-4501-97B1-22A415D96967}" type="presParOf" srcId="{CB03A89C-4C11-450E-9A42-D8E9C711E3A5}" destId="{FFC1A787-A7CC-4A2E-9370-014BB90E4F62}" srcOrd="4" destOrd="0" presId="urn:microsoft.com/office/officeart/2005/8/layout/default"/>
    <dgm:cxn modelId="{11CBE573-7E01-41BF-BAD8-93A01C2E0A93}" type="presParOf" srcId="{CB03A89C-4C11-450E-9A42-D8E9C711E3A5}" destId="{07BEA6DF-D68B-44F4-8408-7DCCF52C1B0E}" srcOrd="5" destOrd="0" presId="urn:microsoft.com/office/officeart/2005/8/layout/default"/>
    <dgm:cxn modelId="{9559DC16-8788-4EDF-A071-450CC393E59F}" type="presParOf" srcId="{CB03A89C-4C11-450E-9A42-D8E9C711E3A5}" destId="{D7EE94FE-EB6E-4B49-AA2E-AFC6E9E107D2}" srcOrd="6" destOrd="0" presId="urn:microsoft.com/office/officeart/2005/8/layout/default"/>
    <dgm:cxn modelId="{D01EACAE-88A5-44FE-A871-FB6F51F1487A}" type="presParOf" srcId="{CB03A89C-4C11-450E-9A42-D8E9C711E3A5}" destId="{D7B758C5-9048-456B-8D91-750696323841}" srcOrd="7" destOrd="0" presId="urn:microsoft.com/office/officeart/2005/8/layout/default"/>
    <dgm:cxn modelId="{2C8FD7EC-B667-4E9B-BECE-C65AF14B951F}" type="presParOf" srcId="{CB03A89C-4C11-450E-9A42-D8E9C711E3A5}" destId="{DD9F70B1-3ECF-4D13-B5E8-49E0A2BC09E7}" srcOrd="8" destOrd="0" presId="urn:microsoft.com/office/officeart/2005/8/layout/default"/>
    <dgm:cxn modelId="{D9D96F03-C1D9-4243-9558-3A7320D07607}" type="presParOf" srcId="{CB03A89C-4C11-450E-9A42-D8E9C711E3A5}" destId="{4A8CA2CE-F2C4-4C6D-8F01-0EAA282596FA}" srcOrd="9" destOrd="0" presId="urn:microsoft.com/office/officeart/2005/8/layout/default"/>
    <dgm:cxn modelId="{FE58249B-07A7-4967-9213-5505DDB6631F}" type="presParOf" srcId="{CB03A89C-4C11-450E-9A42-D8E9C711E3A5}" destId="{60A4B066-62CD-46C6-BABD-F70FA1C4FB88}" srcOrd="10" destOrd="0" presId="urn:microsoft.com/office/officeart/2005/8/layout/default"/>
    <dgm:cxn modelId="{6F137D42-B3FC-40EB-A905-03EF877342FA}" type="presParOf" srcId="{CB03A89C-4C11-450E-9A42-D8E9C711E3A5}" destId="{0DC98606-4002-443D-BFD0-09F9766D13DC}" srcOrd="11" destOrd="0" presId="urn:microsoft.com/office/officeart/2005/8/layout/default"/>
    <dgm:cxn modelId="{0E26CF36-08FF-4EAE-B6CC-798553722ACE}" type="presParOf" srcId="{CB03A89C-4C11-450E-9A42-D8E9C711E3A5}" destId="{8F47E25F-92FA-47B9-847E-4C5368198F78}"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4F3F15-599D-4E22-8748-4CDDC538D5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3AF4238-DB72-41A7-9D5B-C0D1B4EBA6C3}">
      <dgm:prSet/>
      <dgm:spPr/>
      <dgm:t>
        <a:bodyPr/>
        <a:lstStyle/>
        <a:p>
          <a:r>
            <a:rPr lang="en-US" dirty="0"/>
            <a:t>More participation by existing staff improves training success</a:t>
          </a:r>
        </a:p>
      </dgm:t>
    </dgm:pt>
    <dgm:pt modelId="{A1860D4A-C65F-4A5F-ACFE-60F0D8D2EFD0}" type="parTrans" cxnId="{DCA95CE5-B9AC-4375-B763-3F9C9948BE48}">
      <dgm:prSet/>
      <dgm:spPr/>
      <dgm:t>
        <a:bodyPr/>
        <a:lstStyle/>
        <a:p>
          <a:endParaRPr lang="en-US"/>
        </a:p>
      </dgm:t>
    </dgm:pt>
    <dgm:pt modelId="{44F1CA6D-F512-4DA3-85A0-A7A4CF42A025}" type="sibTrans" cxnId="{DCA95CE5-B9AC-4375-B763-3F9C9948BE48}">
      <dgm:prSet/>
      <dgm:spPr/>
      <dgm:t>
        <a:bodyPr/>
        <a:lstStyle/>
        <a:p>
          <a:endParaRPr lang="en-US"/>
        </a:p>
      </dgm:t>
    </dgm:pt>
    <dgm:pt modelId="{83AB5241-DF04-415E-AD20-FA433568ADA5}">
      <dgm:prSet/>
      <dgm:spPr/>
      <dgm:t>
        <a:bodyPr/>
        <a:lstStyle/>
        <a:p>
          <a:r>
            <a:rPr lang="en-US" dirty="0"/>
            <a:t>Communication is important (example: field activities).</a:t>
          </a:r>
        </a:p>
      </dgm:t>
    </dgm:pt>
    <dgm:pt modelId="{85FB9504-9A4A-49C4-AF7E-AA89A443BA95}" type="parTrans" cxnId="{333113EE-3A35-4250-8CB0-E30B5CBB5D32}">
      <dgm:prSet/>
      <dgm:spPr/>
      <dgm:t>
        <a:bodyPr/>
        <a:lstStyle/>
        <a:p>
          <a:endParaRPr lang="en-US"/>
        </a:p>
      </dgm:t>
    </dgm:pt>
    <dgm:pt modelId="{84E7FD90-0149-4B6C-9FE2-8C2DC9EC3198}" type="sibTrans" cxnId="{333113EE-3A35-4250-8CB0-E30B5CBB5D32}">
      <dgm:prSet/>
      <dgm:spPr/>
      <dgm:t>
        <a:bodyPr/>
        <a:lstStyle/>
        <a:p>
          <a:endParaRPr lang="en-US"/>
        </a:p>
      </dgm:t>
    </dgm:pt>
    <dgm:pt modelId="{EC51E27D-C20E-43C1-A612-7C5C80D10E6D}">
      <dgm:prSet/>
      <dgm:spPr/>
      <dgm:t>
        <a:bodyPr/>
        <a:lstStyle/>
        <a:p>
          <a:r>
            <a:rPr lang="en-US" dirty="0"/>
            <a:t>If the program is for brand new operators, consideration that probationary employees be exposed to plant staff as much as possible. </a:t>
          </a:r>
        </a:p>
      </dgm:t>
    </dgm:pt>
    <dgm:pt modelId="{86E9C513-5E55-445D-8F9B-F8F240C43737}" type="parTrans" cxnId="{86D4FEB6-1E34-419C-AF95-988FABFFFE65}">
      <dgm:prSet/>
      <dgm:spPr/>
      <dgm:t>
        <a:bodyPr/>
        <a:lstStyle/>
        <a:p>
          <a:endParaRPr lang="en-US"/>
        </a:p>
      </dgm:t>
    </dgm:pt>
    <dgm:pt modelId="{30399EBF-0BFE-4D0E-B788-CC49399A7C40}" type="sibTrans" cxnId="{86D4FEB6-1E34-419C-AF95-988FABFFFE65}">
      <dgm:prSet/>
      <dgm:spPr/>
      <dgm:t>
        <a:bodyPr/>
        <a:lstStyle/>
        <a:p>
          <a:endParaRPr lang="en-US"/>
        </a:p>
      </dgm:t>
    </dgm:pt>
    <dgm:pt modelId="{4F5459E5-6972-45C6-B026-9083B6FCF31F}">
      <dgm:prSet/>
      <dgm:spPr/>
      <dgm:t>
        <a:bodyPr/>
        <a:lstStyle/>
        <a:p>
          <a:r>
            <a:rPr lang="en-US"/>
            <a:t>To prevent learning "burnout"  classroom weeks should be broken up with field weeks and time doing normal operator duties. </a:t>
          </a:r>
          <a:endParaRPr lang="en-US" dirty="0"/>
        </a:p>
      </dgm:t>
    </dgm:pt>
    <dgm:pt modelId="{96265353-B925-4E86-A60F-615E019FE7F5}" type="parTrans" cxnId="{C1C9E517-8C0E-47A2-87B5-3DDF970078F6}">
      <dgm:prSet/>
      <dgm:spPr/>
      <dgm:t>
        <a:bodyPr/>
        <a:lstStyle/>
        <a:p>
          <a:endParaRPr lang="en-US"/>
        </a:p>
      </dgm:t>
    </dgm:pt>
    <dgm:pt modelId="{CDA2374E-D641-4991-AF42-EC80EA7A7EB5}" type="sibTrans" cxnId="{C1C9E517-8C0E-47A2-87B5-3DDF970078F6}">
      <dgm:prSet/>
      <dgm:spPr/>
      <dgm:t>
        <a:bodyPr/>
        <a:lstStyle/>
        <a:p>
          <a:endParaRPr lang="en-US"/>
        </a:p>
      </dgm:t>
    </dgm:pt>
    <dgm:pt modelId="{9B48FB6C-B164-41E1-88AE-A6604998D6D4}">
      <dgm:prSet/>
      <dgm:spPr/>
      <dgm:t>
        <a:bodyPr/>
        <a:lstStyle/>
        <a:p>
          <a:r>
            <a:rPr lang="en-US" dirty="0"/>
            <a:t>Important to stress access to plant drawings, </a:t>
          </a:r>
          <a:r>
            <a:rPr lang="en-US" dirty="0" err="1"/>
            <a:t>O&amp;M</a:t>
          </a:r>
          <a:r>
            <a:rPr lang="en-US" dirty="0"/>
            <a:t> manuals, SCADA, and plant data should be provided before the class starts. </a:t>
          </a:r>
        </a:p>
      </dgm:t>
    </dgm:pt>
    <dgm:pt modelId="{AFB817BA-45C2-42E6-ABF7-6348C671F26D}" type="parTrans" cxnId="{2A7F2024-CC42-48FA-A63C-EBDDA2BD7E2E}">
      <dgm:prSet/>
      <dgm:spPr/>
      <dgm:t>
        <a:bodyPr/>
        <a:lstStyle/>
        <a:p>
          <a:endParaRPr lang="en-US"/>
        </a:p>
      </dgm:t>
    </dgm:pt>
    <dgm:pt modelId="{A116FA55-B4DF-4FC0-AE00-D2904CAA1853}" type="sibTrans" cxnId="{2A7F2024-CC42-48FA-A63C-EBDDA2BD7E2E}">
      <dgm:prSet/>
      <dgm:spPr/>
      <dgm:t>
        <a:bodyPr/>
        <a:lstStyle/>
        <a:p>
          <a:endParaRPr lang="en-US"/>
        </a:p>
      </dgm:t>
    </dgm:pt>
    <dgm:pt modelId="{2A9B4EA9-5546-41EE-B9BC-112BD4B5B64F}">
      <dgm:prSet/>
      <dgm:spPr/>
      <dgm:t>
        <a:bodyPr/>
        <a:lstStyle/>
        <a:p>
          <a:r>
            <a:rPr lang="en-US" dirty="0"/>
            <a:t>The program started positive relationships and comradery that might never have been promoted without the cross training at different facilities</a:t>
          </a:r>
        </a:p>
      </dgm:t>
    </dgm:pt>
    <dgm:pt modelId="{151CA9E3-7926-4C93-8725-CED2FBFF73A1}" type="parTrans" cxnId="{2A6C0D6B-F98A-4DC1-9904-18E2BB9CBCCD}">
      <dgm:prSet/>
      <dgm:spPr/>
      <dgm:t>
        <a:bodyPr/>
        <a:lstStyle/>
        <a:p>
          <a:endParaRPr lang="en-US"/>
        </a:p>
      </dgm:t>
    </dgm:pt>
    <dgm:pt modelId="{4319A84B-49C2-49BE-A36B-698ABA50A281}" type="sibTrans" cxnId="{2A6C0D6B-F98A-4DC1-9904-18E2BB9CBCCD}">
      <dgm:prSet/>
      <dgm:spPr/>
      <dgm:t>
        <a:bodyPr/>
        <a:lstStyle/>
        <a:p>
          <a:endParaRPr lang="en-US"/>
        </a:p>
      </dgm:t>
    </dgm:pt>
    <dgm:pt modelId="{5A011AFB-9991-4946-8F0E-1608736F9CC7}">
      <dgm:prSet/>
      <dgm:spPr/>
      <dgm:t>
        <a:bodyPr/>
        <a:lstStyle/>
        <a:p>
          <a:r>
            <a:rPr lang="en-US" dirty="0"/>
            <a:t>Most importantly…Be flexible!  Things will change from original plan.</a:t>
          </a:r>
        </a:p>
      </dgm:t>
    </dgm:pt>
    <dgm:pt modelId="{560486D8-F9AB-44E3-9B8E-4EA020642937}" type="parTrans" cxnId="{C50E9FD9-A117-4602-9898-701A8FED17DD}">
      <dgm:prSet/>
      <dgm:spPr/>
      <dgm:t>
        <a:bodyPr/>
        <a:lstStyle/>
        <a:p>
          <a:endParaRPr lang="en-US"/>
        </a:p>
      </dgm:t>
    </dgm:pt>
    <dgm:pt modelId="{0F8413E5-22E5-458D-89E1-67B1B943F21A}" type="sibTrans" cxnId="{C50E9FD9-A117-4602-9898-701A8FED17DD}">
      <dgm:prSet/>
      <dgm:spPr/>
      <dgm:t>
        <a:bodyPr/>
        <a:lstStyle/>
        <a:p>
          <a:endParaRPr lang="en-US"/>
        </a:p>
      </dgm:t>
    </dgm:pt>
    <dgm:pt modelId="{CC8C5E51-AEF6-4256-BAE4-E54D7EEE45E0}" type="pres">
      <dgm:prSet presAssocID="{C64F3F15-599D-4E22-8748-4CDDC538D54C}" presName="linear" presStyleCnt="0">
        <dgm:presLayoutVars>
          <dgm:animLvl val="lvl"/>
          <dgm:resizeHandles val="exact"/>
        </dgm:presLayoutVars>
      </dgm:prSet>
      <dgm:spPr/>
    </dgm:pt>
    <dgm:pt modelId="{2DC37756-90E3-4B81-813B-1D6388EDB404}" type="pres">
      <dgm:prSet presAssocID="{43AF4238-DB72-41A7-9D5B-C0D1B4EBA6C3}" presName="parentText" presStyleLbl="node1" presStyleIdx="0" presStyleCnt="7" custScaleY="64715">
        <dgm:presLayoutVars>
          <dgm:chMax val="0"/>
          <dgm:bulletEnabled val="1"/>
        </dgm:presLayoutVars>
      </dgm:prSet>
      <dgm:spPr/>
    </dgm:pt>
    <dgm:pt modelId="{98DB7925-0790-4652-A5AB-2C8E385EA079}" type="pres">
      <dgm:prSet presAssocID="{44F1CA6D-F512-4DA3-85A0-A7A4CF42A025}" presName="spacer" presStyleCnt="0"/>
      <dgm:spPr/>
    </dgm:pt>
    <dgm:pt modelId="{CBED2910-7CA6-40C1-BC4A-CCD47F05187C}" type="pres">
      <dgm:prSet presAssocID="{83AB5241-DF04-415E-AD20-FA433568ADA5}" presName="parentText" presStyleLbl="node1" presStyleIdx="1" presStyleCnt="7" custScaleY="64715">
        <dgm:presLayoutVars>
          <dgm:chMax val="0"/>
          <dgm:bulletEnabled val="1"/>
        </dgm:presLayoutVars>
      </dgm:prSet>
      <dgm:spPr/>
    </dgm:pt>
    <dgm:pt modelId="{A7CE2CD6-7A6F-4B77-BC34-39F28D59397A}" type="pres">
      <dgm:prSet presAssocID="{84E7FD90-0149-4B6C-9FE2-8C2DC9EC3198}" presName="spacer" presStyleCnt="0"/>
      <dgm:spPr/>
    </dgm:pt>
    <dgm:pt modelId="{507F90F9-8A1F-4336-8A3F-89787BCCC6B4}" type="pres">
      <dgm:prSet presAssocID="{EC51E27D-C20E-43C1-A612-7C5C80D10E6D}" presName="parentText" presStyleLbl="node1" presStyleIdx="2" presStyleCnt="7">
        <dgm:presLayoutVars>
          <dgm:chMax val="0"/>
          <dgm:bulletEnabled val="1"/>
        </dgm:presLayoutVars>
      </dgm:prSet>
      <dgm:spPr/>
    </dgm:pt>
    <dgm:pt modelId="{BD4831EB-CC72-44F3-A9E2-64B4C7BFE6B9}" type="pres">
      <dgm:prSet presAssocID="{30399EBF-0BFE-4D0E-B788-CC49399A7C40}" presName="spacer" presStyleCnt="0"/>
      <dgm:spPr/>
    </dgm:pt>
    <dgm:pt modelId="{47C55BAD-0404-41C5-9574-98A3F7DBE843}" type="pres">
      <dgm:prSet presAssocID="{4F5459E5-6972-45C6-B026-9083B6FCF31F}" presName="parentText" presStyleLbl="node1" presStyleIdx="3" presStyleCnt="7">
        <dgm:presLayoutVars>
          <dgm:chMax val="0"/>
          <dgm:bulletEnabled val="1"/>
        </dgm:presLayoutVars>
      </dgm:prSet>
      <dgm:spPr/>
    </dgm:pt>
    <dgm:pt modelId="{4E9BA698-F898-4F2A-BA99-51661BDE7336}" type="pres">
      <dgm:prSet presAssocID="{CDA2374E-D641-4991-AF42-EC80EA7A7EB5}" presName="spacer" presStyleCnt="0"/>
      <dgm:spPr/>
    </dgm:pt>
    <dgm:pt modelId="{4D262470-953B-45D6-870A-594E408F7B56}" type="pres">
      <dgm:prSet presAssocID="{9B48FB6C-B164-41E1-88AE-A6604998D6D4}" presName="parentText" presStyleLbl="node1" presStyleIdx="4" presStyleCnt="7">
        <dgm:presLayoutVars>
          <dgm:chMax val="0"/>
          <dgm:bulletEnabled val="1"/>
        </dgm:presLayoutVars>
      </dgm:prSet>
      <dgm:spPr/>
    </dgm:pt>
    <dgm:pt modelId="{2E8B108D-6BE4-4523-9B7C-B5C30EA1A81D}" type="pres">
      <dgm:prSet presAssocID="{A116FA55-B4DF-4FC0-AE00-D2904CAA1853}" presName="spacer" presStyleCnt="0"/>
      <dgm:spPr/>
    </dgm:pt>
    <dgm:pt modelId="{0B289515-5990-4BD1-BF20-10C44FA4D3EC}" type="pres">
      <dgm:prSet presAssocID="{2A9B4EA9-5546-41EE-B9BC-112BD4B5B64F}" presName="parentText" presStyleLbl="node1" presStyleIdx="5" presStyleCnt="7">
        <dgm:presLayoutVars>
          <dgm:chMax val="0"/>
          <dgm:bulletEnabled val="1"/>
        </dgm:presLayoutVars>
      </dgm:prSet>
      <dgm:spPr/>
    </dgm:pt>
    <dgm:pt modelId="{544AE731-7938-4D05-B68C-834DC84D872F}" type="pres">
      <dgm:prSet presAssocID="{4319A84B-49C2-49BE-A36B-698ABA50A281}" presName="spacer" presStyleCnt="0"/>
      <dgm:spPr/>
    </dgm:pt>
    <dgm:pt modelId="{CE6A9028-C823-4504-967B-29B06AEAE01F}" type="pres">
      <dgm:prSet presAssocID="{5A011AFB-9991-4946-8F0E-1608736F9CC7}" presName="parentText" presStyleLbl="node1" presStyleIdx="6" presStyleCnt="7" custScaleY="83949">
        <dgm:presLayoutVars>
          <dgm:chMax val="0"/>
          <dgm:bulletEnabled val="1"/>
        </dgm:presLayoutVars>
      </dgm:prSet>
      <dgm:spPr/>
    </dgm:pt>
  </dgm:ptLst>
  <dgm:cxnLst>
    <dgm:cxn modelId="{D0C72E0D-F560-4938-A720-3C9A5F42BE5B}" type="presOf" srcId="{9B48FB6C-B164-41E1-88AE-A6604998D6D4}" destId="{4D262470-953B-45D6-870A-594E408F7B56}" srcOrd="0" destOrd="0" presId="urn:microsoft.com/office/officeart/2005/8/layout/vList2"/>
    <dgm:cxn modelId="{AA92550E-13E6-4C73-BDB7-881EE2C25A39}" type="presOf" srcId="{4F5459E5-6972-45C6-B026-9083B6FCF31F}" destId="{47C55BAD-0404-41C5-9574-98A3F7DBE843}" srcOrd="0" destOrd="0" presId="urn:microsoft.com/office/officeart/2005/8/layout/vList2"/>
    <dgm:cxn modelId="{C1C9E517-8C0E-47A2-87B5-3DDF970078F6}" srcId="{C64F3F15-599D-4E22-8748-4CDDC538D54C}" destId="{4F5459E5-6972-45C6-B026-9083B6FCF31F}" srcOrd="3" destOrd="0" parTransId="{96265353-B925-4E86-A60F-615E019FE7F5}" sibTransId="{CDA2374E-D641-4991-AF42-EC80EA7A7EB5}"/>
    <dgm:cxn modelId="{2A7F2024-CC42-48FA-A63C-EBDDA2BD7E2E}" srcId="{C64F3F15-599D-4E22-8748-4CDDC538D54C}" destId="{9B48FB6C-B164-41E1-88AE-A6604998D6D4}" srcOrd="4" destOrd="0" parTransId="{AFB817BA-45C2-42E6-ABF7-6348C671F26D}" sibTransId="{A116FA55-B4DF-4FC0-AE00-D2904CAA1853}"/>
    <dgm:cxn modelId="{59F7013F-28AF-4F80-AB00-354405F5DC7B}" type="presOf" srcId="{43AF4238-DB72-41A7-9D5B-C0D1B4EBA6C3}" destId="{2DC37756-90E3-4B81-813B-1D6388EDB404}" srcOrd="0" destOrd="0" presId="urn:microsoft.com/office/officeart/2005/8/layout/vList2"/>
    <dgm:cxn modelId="{2A6C0D6B-F98A-4DC1-9904-18E2BB9CBCCD}" srcId="{C64F3F15-599D-4E22-8748-4CDDC538D54C}" destId="{2A9B4EA9-5546-41EE-B9BC-112BD4B5B64F}" srcOrd="5" destOrd="0" parTransId="{151CA9E3-7926-4C93-8725-CED2FBFF73A1}" sibTransId="{4319A84B-49C2-49BE-A36B-698ABA50A281}"/>
    <dgm:cxn modelId="{91E64677-CA16-4C37-B609-1390E7E736D2}" type="presOf" srcId="{C64F3F15-599D-4E22-8748-4CDDC538D54C}" destId="{CC8C5E51-AEF6-4256-BAE4-E54D7EEE45E0}" srcOrd="0" destOrd="0" presId="urn:microsoft.com/office/officeart/2005/8/layout/vList2"/>
    <dgm:cxn modelId="{7D2B4F93-288B-4F08-A88D-57FA539DA1C1}" type="presOf" srcId="{5A011AFB-9991-4946-8F0E-1608736F9CC7}" destId="{CE6A9028-C823-4504-967B-29B06AEAE01F}" srcOrd="0" destOrd="0" presId="urn:microsoft.com/office/officeart/2005/8/layout/vList2"/>
    <dgm:cxn modelId="{86D4FEB6-1E34-419C-AF95-988FABFFFE65}" srcId="{C64F3F15-599D-4E22-8748-4CDDC538D54C}" destId="{EC51E27D-C20E-43C1-A612-7C5C80D10E6D}" srcOrd="2" destOrd="0" parTransId="{86E9C513-5E55-445D-8F9B-F8F240C43737}" sibTransId="{30399EBF-0BFE-4D0E-B788-CC49399A7C40}"/>
    <dgm:cxn modelId="{271EBACB-775E-4FE8-8D8E-310C262A6254}" type="presOf" srcId="{EC51E27D-C20E-43C1-A612-7C5C80D10E6D}" destId="{507F90F9-8A1F-4336-8A3F-89787BCCC6B4}" srcOrd="0" destOrd="0" presId="urn:microsoft.com/office/officeart/2005/8/layout/vList2"/>
    <dgm:cxn modelId="{C50E9FD9-A117-4602-9898-701A8FED17DD}" srcId="{C64F3F15-599D-4E22-8748-4CDDC538D54C}" destId="{5A011AFB-9991-4946-8F0E-1608736F9CC7}" srcOrd="6" destOrd="0" parTransId="{560486D8-F9AB-44E3-9B8E-4EA020642937}" sibTransId="{0F8413E5-22E5-458D-89E1-67B1B943F21A}"/>
    <dgm:cxn modelId="{908ECDD9-7A0A-4D34-94D0-E825128ADC2E}" type="presOf" srcId="{83AB5241-DF04-415E-AD20-FA433568ADA5}" destId="{CBED2910-7CA6-40C1-BC4A-CCD47F05187C}" srcOrd="0" destOrd="0" presId="urn:microsoft.com/office/officeart/2005/8/layout/vList2"/>
    <dgm:cxn modelId="{DCA95CE5-B9AC-4375-B763-3F9C9948BE48}" srcId="{C64F3F15-599D-4E22-8748-4CDDC538D54C}" destId="{43AF4238-DB72-41A7-9D5B-C0D1B4EBA6C3}" srcOrd="0" destOrd="0" parTransId="{A1860D4A-C65F-4A5F-ACFE-60F0D8D2EFD0}" sibTransId="{44F1CA6D-F512-4DA3-85A0-A7A4CF42A025}"/>
    <dgm:cxn modelId="{333113EE-3A35-4250-8CB0-E30B5CBB5D32}" srcId="{C64F3F15-599D-4E22-8748-4CDDC538D54C}" destId="{83AB5241-DF04-415E-AD20-FA433568ADA5}" srcOrd="1" destOrd="0" parTransId="{85FB9504-9A4A-49C4-AF7E-AA89A443BA95}" sibTransId="{84E7FD90-0149-4B6C-9FE2-8C2DC9EC3198}"/>
    <dgm:cxn modelId="{83B635F7-10C7-4E89-B647-2C055A7328EA}" type="presOf" srcId="{2A9B4EA9-5546-41EE-B9BC-112BD4B5B64F}" destId="{0B289515-5990-4BD1-BF20-10C44FA4D3EC}" srcOrd="0" destOrd="0" presId="urn:microsoft.com/office/officeart/2005/8/layout/vList2"/>
    <dgm:cxn modelId="{A2AC9BE0-8696-48FE-BFBA-B013AE571468}" type="presParOf" srcId="{CC8C5E51-AEF6-4256-BAE4-E54D7EEE45E0}" destId="{2DC37756-90E3-4B81-813B-1D6388EDB404}" srcOrd="0" destOrd="0" presId="urn:microsoft.com/office/officeart/2005/8/layout/vList2"/>
    <dgm:cxn modelId="{3ACCB332-6B05-45C2-9771-2326BF794D77}" type="presParOf" srcId="{CC8C5E51-AEF6-4256-BAE4-E54D7EEE45E0}" destId="{98DB7925-0790-4652-A5AB-2C8E385EA079}" srcOrd="1" destOrd="0" presId="urn:microsoft.com/office/officeart/2005/8/layout/vList2"/>
    <dgm:cxn modelId="{DCFBFD6C-3A56-4585-8E9E-00BD0538E183}" type="presParOf" srcId="{CC8C5E51-AEF6-4256-BAE4-E54D7EEE45E0}" destId="{CBED2910-7CA6-40C1-BC4A-CCD47F05187C}" srcOrd="2" destOrd="0" presId="urn:microsoft.com/office/officeart/2005/8/layout/vList2"/>
    <dgm:cxn modelId="{E74C1435-2F2D-4079-89B8-FC7794CEF137}" type="presParOf" srcId="{CC8C5E51-AEF6-4256-BAE4-E54D7EEE45E0}" destId="{A7CE2CD6-7A6F-4B77-BC34-39F28D59397A}" srcOrd="3" destOrd="0" presId="urn:microsoft.com/office/officeart/2005/8/layout/vList2"/>
    <dgm:cxn modelId="{FF4A0A8F-2CE3-4EF2-845C-F5F5AE531922}" type="presParOf" srcId="{CC8C5E51-AEF6-4256-BAE4-E54D7EEE45E0}" destId="{507F90F9-8A1F-4336-8A3F-89787BCCC6B4}" srcOrd="4" destOrd="0" presId="urn:microsoft.com/office/officeart/2005/8/layout/vList2"/>
    <dgm:cxn modelId="{73E145D1-D2D6-4E10-9CED-9980692AE741}" type="presParOf" srcId="{CC8C5E51-AEF6-4256-BAE4-E54D7EEE45E0}" destId="{BD4831EB-CC72-44F3-A9E2-64B4C7BFE6B9}" srcOrd="5" destOrd="0" presId="urn:microsoft.com/office/officeart/2005/8/layout/vList2"/>
    <dgm:cxn modelId="{2857BE0B-0FB5-4F52-B1AD-3A498FEFD7B5}" type="presParOf" srcId="{CC8C5E51-AEF6-4256-BAE4-E54D7EEE45E0}" destId="{47C55BAD-0404-41C5-9574-98A3F7DBE843}" srcOrd="6" destOrd="0" presId="urn:microsoft.com/office/officeart/2005/8/layout/vList2"/>
    <dgm:cxn modelId="{DFB3251F-E971-4381-AE48-2FCE4DFDB40A}" type="presParOf" srcId="{CC8C5E51-AEF6-4256-BAE4-E54D7EEE45E0}" destId="{4E9BA698-F898-4F2A-BA99-51661BDE7336}" srcOrd="7" destOrd="0" presId="urn:microsoft.com/office/officeart/2005/8/layout/vList2"/>
    <dgm:cxn modelId="{FC4F372A-110F-4B49-AFA1-44D09FF9A0A9}" type="presParOf" srcId="{CC8C5E51-AEF6-4256-BAE4-E54D7EEE45E0}" destId="{4D262470-953B-45D6-870A-594E408F7B56}" srcOrd="8" destOrd="0" presId="urn:microsoft.com/office/officeart/2005/8/layout/vList2"/>
    <dgm:cxn modelId="{D351F1FE-C751-46CB-BE63-86DE19023461}" type="presParOf" srcId="{CC8C5E51-AEF6-4256-BAE4-E54D7EEE45E0}" destId="{2E8B108D-6BE4-4523-9B7C-B5C30EA1A81D}" srcOrd="9" destOrd="0" presId="urn:microsoft.com/office/officeart/2005/8/layout/vList2"/>
    <dgm:cxn modelId="{72FC8D6D-2B1A-4D89-9F2B-DD1B716FD5D1}" type="presParOf" srcId="{CC8C5E51-AEF6-4256-BAE4-E54D7EEE45E0}" destId="{0B289515-5990-4BD1-BF20-10C44FA4D3EC}" srcOrd="10" destOrd="0" presId="urn:microsoft.com/office/officeart/2005/8/layout/vList2"/>
    <dgm:cxn modelId="{49E7CD88-FB6E-4DFA-8C88-9F64A7DA8C5C}" type="presParOf" srcId="{CC8C5E51-AEF6-4256-BAE4-E54D7EEE45E0}" destId="{544AE731-7938-4D05-B68C-834DC84D872F}" srcOrd="11" destOrd="0" presId="urn:microsoft.com/office/officeart/2005/8/layout/vList2"/>
    <dgm:cxn modelId="{2042725F-774B-4399-903A-EF31D089F958}" type="presParOf" srcId="{CC8C5E51-AEF6-4256-BAE4-E54D7EEE45E0}" destId="{CE6A9028-C823-4504-967B-29B06AEAE01F}"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42D74-D483-4897-9FD6-B95D0114FACF}">
      <dsp:nvSpPr>
        <dsp:cNvPr id="0" name=""/>
        <dsp:cNvSpPr/>
      </dsp:nvSpPr>
      <dsp:spPr>
        <a:xfrm>
          <a:off x="1085564" y="1319"/>
          <a:ext cx="3064847" cy="18389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Arial" panose="020B0604020202020204" pitchFamily="34" charset="0"/>
            <a:buNone/>
          </a:pPr>
          <a:r>
            <a:rPr lang="en-US" sz="1900" kern="1200" dirty="0"/>
            <a:t>Basic level of understanding and confidence in Wastewater operations and process control</a:t>
          </a:r>
        </a:p>
      </dsp:txBody>
      <dsp:txXfrm>
        <a:off x="1085564" y="1319"/>
        <a:ext cx="3064847" cy="1838908"/>
      </dsp:txXfrm>
    </dsp:sp>
    <dsp:sp modelId="{675D581D-EEB7-4A6D-9321-11F3F9148648}">
      <dsp:nvSpPr>
        <dsp:cNvPr id="0" name=""/>
        <dsp:cNvSpPr/>
      </dsp:nvSpPr>
      <dsp:spPr>
        <a:xfrm>
          <a:off x="4456896" y="0"/>
          <a:ext cx="3064847" cy="1838908"/>
        </a:xfrm>
        <a:prstGeom prst="rect">
          <a:avLst/>
        </a:prstGeom>
        <a:solidFill>
          <a:schemeClr val="accent2">
            <a:hueOff val="-148204"/>
            <a:satOff val="15973"/>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Basic level of understanding SCADA system, P&amp;ID drawings, and discharge permits </a:t>
          </a:r>
        </a:p>
      </dsp:txBody>
      <dsp:txXfrm>
        <a:off x="4456896" y="0"/>
        <a:ext cx="3064847" cy="1838908"/>
      </dsp:txXfrm>
    </dsp:sp>
    <dsp:sp modelId="{7EB0E82D-A4A3-441A-9A8C-3B7877C59B00}">
      <dsp:nvSpPr>
        <dsp:cNvPr id="0" name=""/>
        <dsp:cNvSpPr/>
      </dsp:nvSpPr>
      <dsp:spPr>
        <a:xfrm>
          <a:off x="7828228" y="0"/>
          <a:ext cx="3064847" cy="1838908"/>
        </a:xfrm>
        <a:prstGeom prst="rect">
          <a:avLst/>
        </a:prstGeom>
        <a:solidFill>
          <a:schemeClr val="accent2">
            <a:hueOff val="-296409"/>
            <a:satOff val="31946"/>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Create a culture of communication, asking questions and accepting feedback</a:t>
          </a:r>
        </a:p>
      </dsp:txBody>
      <dsp:txXfrm>
        <a:off x="7828228" y="0"/>
        <a:ext cx="3064847" cy="1838908"/>
      </dsp:txXfrm>
    </dsp:sp>
    <dsp:sp modelId="{5E662F02-27C6-4B50-9CCC-D86390534B0B}">
      <dsp:nvSpPr>
        <dsp:cNvPr id="0" name=""/>
        <dsp:cNvSpPr/>
      </dsp:nvSpPr>
      <dsp:spPr>
        <a:xfrm>
          <a:off x="1085564" y="2146712"/>
          <a:ext cx="3064847" cy="1838908"/>
        </a:xfrm>
        <a:prstGeom prst="rect">
          <a:avLst/>
        </a:prstGeom>
        <a:solidFill>
          <a:schemeClr val="accent2">
            <a:hueOff val="-444613"/>
            <a:satOff val="47919"/>
            <a:lumOff val="-10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Develop good group dynamics for peer mentoring</a:t>
          </a:r>
          <a:endParaRPr lang="en-US" sz="1900" kern="1200" dirty="0"/>
        </a:p>
      </dsp:txBody>
      <dsp:txXfrm>
        <a:off x="1085564" y="2146712"/>
        <a:ext cx="3064847" cy="1838908"/>
      </dsp:txXfrm>
    </dsp:sp>
    <dsp:sp modelId="{96DA67F7-64FD-4F78-A507-D79BDB9A9722}">
      <dsp:nvSpPr>
        <dsp:cNvPr id="0" name=""/>
        <dsp:cNvSpPr/>
      </dsp:nvSpPr>
      <dsp:spPr>
        <a:xfrm>
          <a:off x="4456896" y="2146712"/>
          <a:ext cx="3064847" cy="1838908"/>
        </a:xfrm>
        <a:prstGeom prst="rect">
          <a:avLst/>
        </a:prstGeom>
        <a:solidFill>
          <a:schemeClr val="accent2">
            <a:hueOff val="-592818"/>
            <a:satOff val="63892"/>
            <a:lumOff val="-138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Develop confidence in operational math calculations</a:t>
          </a:r>
        </a:p>
      </dsp:txBody>
      <dsp:txXfrm>
        <a:off x="4456896" y="2146712"/>
        <a:ext cx="3064847" cy="1838908"/>
      </dsp:txXfrm>
    </dsp:sp>
    <dsp:sp modelId="{0AA5EE6F-A2BE-4DC2-B093-9511DD1438A0}">
      <dsp:nvSpPr>
        <dsp:cNvPr id="0" name=""/>
        <dsp:cNvSpPr/>
      </dsp:nvSpPr>
      <dsp:spPr>
        <a:xfrm>
          <a:off x="7828228" y="2137278"/>
          <a:ext cx="3064847" cy="1838908"/>
        </a:xfrm>
        <a:prstGeom prst="rect">
          <a:avLst/>
        </a:prstGeom>
        <a:solidFill>
          <a:schemeClr val="accent2">
            <a:hueOff val="-741022"/>
            <a:satOff val="79865"/>
            <a:lumOff val="-17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Pass the certification exams and know how to prepare</a:t>
          </a:r>
        </a:p>
      </dsp:txBody>
      <dsp:txXfrm>
        <a:off x="7828228" y="2137278"/>
        <a:ext cx="3064847" cy="18389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42D74-D483-4897-9FD6-B95D0114FACF}">
      <dsp:nvSpPr>
        <dsp:cNvPr id="0" name=""/>
        <dsp:cNvSpPr/>
      </dsp:nvSpPr>
      <dsp:spPr>
        <a:xfrm>
          <a:off x="1085564" y="1319"/>
          <a:ext cx="3064847" cy="18389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Arial" panose="020B0604020202020204" pitchFamily="34" charset="0"/>
            <a:buNone/>
          </a:pPr>
          <a:r>
            <a:rPr lang="en-US" sz="1900" kern="1200" dirty="0"/>
            <a:t>Training content solely based on passing certification exams</a:t>
          </a:r>
        </a:p>
      </dsp:txBody>
      <dsp:txXfrm>
        <a:off x="1085564" y="1319"/>
        <a:ext cx="3064847" cy="1838908"/>
      </dsp:txXfrm>
    </dsp:sp>
    <dsp:sp modelId="{675D581D-EEB7-4A6D-9321-11F3F9148648}">
      <dsp:nvSpPr>
        <dsp:cNvPr id="0" name=""/>
        <dsp:cNvSpPr/>
      </dsp:nvSpPr>
      <dsp:spPr>
        <a:xfrm>
          <a:off x="4456896" y="1319"/>
          <a:ext cx="3064847" cy="1838908"/>
        </a:xfrm>
        <a:prstGeom prst="rect">
          <a:avLst/>
        </a:prstGeom>
        <a:solidFill>
          <a:schemeClr val="accent2">
            <a:hueOff val="-148204"/>
            <a:satOff val="15973"/>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 classroom </a:t>
          </a:r>
          <a:r>
            <a:rPr lang="en-US" sz="1900" kern="1200"/>
            <a:t>only style </a:t>
          </a:r>
          <a:r>
            <a:rPr lang="en-US" sz="1900" kern="1200" dirty="0"/>
            <a:t>course</a:t>
          </a:r>
        </a:p>
      </dsp:txBody>
      <dsp:txXfrm>
        <a:off x="4456896" y="1319"/>
        <a:ext cx="3064847" cy="1838908"/>
      </dsp:txXfrm>
    </dsp:sp>
    <dsp:sp modelId="{7EB0E82D-A4A3-441A-9A8C-3B7877C59B00}">
      <dsp:nvSpPr>
        <dsp:cNvPr id="0" name=""/>
        <dsp:cNvSpPr/>
      </dsp:nvSpPr>
      <dsp:spPr>
        <a:xfrm>
          <a:off x="7828228" y="1319"/>
          <a:ext cx="3064847" cy="1838908"/>
        </a:xfrm>
        <a:prstGeom prst="rect">
          <a:avLst/>
        </a:prstGeom>
        <a:solidFill>
          <a:schemeClr val="accent2">
            <a:hueOff val="-296409"/>
            <a:satOff val="31946"/>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Training to merely satisfy CEU requirements for renewal or advancement of license </a:t>
          </a:r>
        </a:p>
      </dsp:txBody>
      <dsp:txXfrm>
        <a:off x="7828228" y="1319"/>
        <a:ext cx="3064847" cy="1838908"/>
      </dsp:txXfrm>
    </dsp:sp>
    <dsp:sp modelId="{5E662F02-27C6-4B50-9CCC-D86390534B0B}">
      <dsp:nvSpPr>
        <dsp:cNvPr id="0" name=""/>
        <dsp:cNvSpPr/>
      </dsp:nvSpPr>
      <dsp:spPr>
        <a:xfrm>
          <a:off x="1085564" y="2146712"/>
          <a:ext cx="3064847" cy="1838908"/>
        </a:xfrm>
        <a:prstGeom prst="rect">
          <a:avLst/>
        </a:prstGeom>
        <a:solidFill>
          <a:schemeClr val="accent2">
            <a:hueOff val="-444613"/>
            <a:satOff val="47919"/>
            <a:lumOff val="-10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Course that is taught by one individual and/or one discipline in wastewater treatment</a:t>
          </a:r>
        </a:p>
      </dsp:txBody>
      <dsp:txXfrm>
        <a:off x="1085564" y="2146712"/>
        <a:ext cx="3064847" cy="1838908"/>
      </dsp:txXfrm>
    </dsp:sp>
    <dsp:sp modelId="{96DA67F7-64FD-4F78-A507-D79BDB9A9722}">
      <dsp:nvSpPr>
        <dsp:cNvPr id="0" name=""/>
        <dsp:cNvSpPr/>
      </dsp:nvSpPr>
      <dsp:spPr>
        <a:xfrm>
          <a:off x="4456896" y="2146712"/>
          <a:ext cx="3064847" cy="1838908"/>
        </a:xfrm>
        <a:prstGeom prst="rect">
          <a:avLst/>
        </a:prstGeom>
        <a:solidFill>
          <a:schemeClr val="accent2">
            <a:hueOff val="-592818"/>
            <a:satOff val="63892"/>
            <a:lumOff val="-138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 math course that crams content into a consecutive 20-hour period</a:t>
          </a:r>
        </a:p>
      </dsp:txBody>
      <dsp:txXfrm>
        <a:off x="4456896" y="2146712"/>
        <a:ext cx="3064847" cy="1838908"/>
      </dsp:txXfrm>
    </dsp:sp>
    <dsp:sp modelId="{0AA5EE6F-A2BE-4DC2-B093-9511DD1438A0}">
      <dsp:nvSpPr>
        <dsp:cNvPr id="0" name=""/>
        <dsp:cNvSpPr/>
      </dsp:nvSpPr>
      <dsp:spPr>
        <a:xfrm>
          <a:off x="7828228" y="2146712"/>
          <a:ext cx="3064847" cy="1838908"/>
        </a:xfrm>
        <a:prstGeom prst="rect">
          <a:avLst/>
        </a:prstGeom>
        <a:solidFill>
          <a:schemeClr val="accent2">
            <a:hueOff val="-741022"/>
            <a:satOff val="79865"/>
            <a:lumOff val="-17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 training program that has a non-adaptable curriculum/schedule</a:t>
          </a:r>
        </a:p>
      </dsp:txBody>
      <dsp:txXfrm>
        <a:off x="7828228" y="2146712"/>
        <a:ext cx="3064847" cy="18389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296BF-C604-4F11-9010-F0BBC559AE30}">
      <dsp:nvSpPr>
        <dsp:cNvPr id="0" name=""/>
        <dsp:cNvSpPr/>
      </dsp:nvSpPr>
      <dsp:spPr>
        <a:xfrm>
          <a:off x="0" y="184187"/>
          <a:ext cx="2134195" cy="1280517"/>
        </a:xfrm>
        <a:prstGeom prst="rect">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kern="1200" dirty="0"/>
            <a:t>Limit individual lectures to 1-hour</a:t>
          </a:r>
        </a:p>
      </dsp:txBody>
      <dsp:txXfrm>
        <a:off x="0" y="184187"/>
        <a:ext cx="2134195" cy="1280517"/>
      </dsp:txXfrm>
    </dsp:sp>
    <dsp:sp modelId="{89C75B1B-F1C8-4314-93C5-13AB492BAEC3}">
      <dsp:nvSpPr>
        <dsp:cNvPr id="0" name=""/>
        <dsp:cNvSpPr/>
      </dsp:nvSpPr>
      <dsp:spPr>
        <a:xfrm>
          <a:off x="2347614" y="184187"/>
          <a:ext cx="2134195" cy="1280517"/>
        </a:xfrm>
        <a:prstGeom prst="rect">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More field trips to backup lecture content</a:t>
          </a:r>
        </a:p>
      </dsp:txBody>
      <dsp:txXfrm>
        <a:off x="2347614" y="184187"/>
        <a:ext cx="2134195" cy="1280517"/>
      </dsp:txXfrm>
    </dsp:sp>
    <dsp:sp modelId="{04428A9F-05B2-486F-8827-6245F3E9A7D8}">
      <dsp:nvSpPr>
        <dsp:cNvPr id="0" name=""/>
        <dsp:cNvSpPr/>
      </dsp:nvSpPr>
      <dsp:spPr>
        <a:xfrm>
          <a:off x="4695229" y="184187"/>
          <a:ext cx="2134195" cy="1280517"/>
        </a:xfrm>
        <a:prstGeom prst="rect">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Math practice was surprisingly a hit</a:t>
          </a:r>
        </a:p>
      </dsp:txBody>
      <dsp:txXfrm>
        <a:off x="4695229" y="184187"/>
        <a:ext cx="2134195" cy="1280517"/>
      </dsp:txXfrm>
    </dsp:sp>
    <dsp:sp modelId="{14EE0172-D19D-43DA-97C0-DDE116DF4745}">
      <dsp:nvSpPr>
        <dsp:cNvPr id="0" name=""/>
        <dsp:cNvSpPr/>
      </dsp:nvSpPr>
      <dsp:spPr>
        <a:xfrm>
          <a:off x="2362383" y="3356248"/>
          <a:ext cx="2134195" cy="1942826"/>
        </a:xfrm>
        <a:prstGeom prst="rect">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More in-class activities</a:t>
          </a:r>
        </a:p>
        <a:p>
          <a:pPr marL="114300" lvl="1" indent="-114300" algn="l" defTabSz="622300">
            <a:lnSpc>
              <a:spcPct val="90000"/>
            </a:lnSpc>
            <a:spcBef>
              <a:spcPct val="0"/>
            </a:spcBef>
            <a:spcAft>
              <a:spcPct val="15000"/>
            </a:spcAft>
            <a:buChar char="•"/>
          </a:pPr>
          <a:r>
            <a:rPr lang="en-US" sz="1400" kern="1200" dirty="0"/>
            <a:t>“Lab exercises”</a:t>
          </a:r>
        </a:p>
        <a:p>
          <a:pPr marL="114300" lvl="1" indent="-114300" algn="l" defTabSz="622300">
            <a:lnSpc>
              <a:spcPct val="90000"/>
            </a:lnSpc>
            <a:spcBef>
              <a:spcPct val="0"/>
            </a:spcBef>
            <a:spcAft>
              <a:spcPct val="15000"/>
            </a:spcAft>
            <a:buChar char="•"/>
          </a:pPr>
          <a:r>
            <a:rPr lang="en-US" sz="1400" kern="1200" dirty="0"/>
            <a:t>Crossword puzzles, quizzes, review questions</a:t>
          </a:r>
        </a:p>
        <a:p>
          <a:pPr marL="114300" lvl="1" indent="-114300" algn="l" defTabSz="622300">
            <a:lnSpc>
              <a:spcPct val="90000"/>
            </a:lnSpc>
            <a:spcBef>
              <a:spcPct val="0"/>
            </a:spcBef>
            <a:spcAft>
              <a:spcPct val="15000"/>
            </a:spcAft>
            <a:buChar char="•"/>
          </a:pPr>
          <a:r>
            <a:rPr lang="en-US" sz="1400" kern="1200" dirty="0"/>
            <a:t>Presentations</a:t>
          </a:r>
        </a:p>
        <a:p>
          <a:pPr marL="114300" lvl="1" indent="-114300" algn="l" defTabSz="622300">
            <a:lnSpc>
              <a:spcPct val="90000"/>
            </a:lnSpc>
            <a:spcBef>
              <a:spcPct val="0"/>
            </a:spcBef>
            <a:spcAft>
              <a:spcPct val="15000"/>
            </a:spcAft>
            <a:buChar char="•"/>
          </a:pPr>
          <a:r>
            <a:rPr lang="en-US" sz="1400" kern="1200" dirty="0"/>
            <a:t>Math practice</a:t>
          </a:r>
        </a:p>
      </dsp:txBody>
      <dsp:txXfrm>
        <a:off x="2362383" y="3356248"/>
        <a:ext cx="2134195" cy="1942826"/>
      </dsp:txXfrm>
    </dsp:sp>
    <dsp:sp modelId="{4B9D6361-E271-4C57-805D-F302F063EC8F}">
      <dsp:nvSpPr>
        <dsp:cNvPr id="0" name=""/>
        <dsp:cNvSpPr/>
      </dsp:nvSpPr>
      <dsp:spPr>
        <a:xfrm>
          <a:off x="2347614" y="1798185"/>
          <a:ext cx="2134195" cy="1280517"/>
        </a:xfrm>
        <a:prstGeom prst="rect">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Re-assess time spent on process areas</a:t>
          </a:r>
        </a:p>
      </dsp:txBody>
      <dsp:txXfrm>
        <a:off x="2347614" y="1798185"/>
        <a:ext cx="2134195" cy="1280517"/>
      </dsp:txXfrm>
    </dsp:sp>
    <dsp:sp modelId="{5F8D8568-6982-4C39-9F04-9CF8DD8AEBD4}">
      <dsp:nvSpPr>
        <dsp:cNvPr id="0" name=""/>
        <dsp:cNvSpPr/>
      </dsp:nvSpPr>
      <dsp:spPr>
        <a:xfrm>
          <a:off x="4695229" y="1798185"/>
          <a:ext cx="2134195" cy="1280517"/>
        </a:xfrm>
        <a:prstGeom prst="rect">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Promote more vendor and/or guest lectures</a:t>
          </a:r>
        </a:p>
      </dsp:txBody>
      <dsp:txXfrm>
        <a:off x="4695229" y="1798185"/>
        <a:ext cx="2134195" cy="1280517"/>
      </dsp:txXfrm>
    </dsp:sp>
    <dsp:sp modelId="{AE1C8B97-C3EA-4840-8458-EACDE1197BF8}">
      <dsp:nvSpPr>
        <dsp:cNvPr id="0" name=""/>
        <dsp:cNvSpPr/>
      </dsp:nvSpPr>
      <dsp:spPr>
        <a:xfrm>
          <a:off x="234" y="1814443"/>
          <a:ext cx="2134195" cy="1280517"/>
        </a:xfrm>
        <a:prstGeom prst="rect">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Encourage frequent visits from existing staff to the classroom</a:t>
          </a:r>
        </a:p>
      </dsp:txBody>
      <dsp:txXfrm>
        <a:off x="234" y="1814443"/>
        <a:ext cx="2134195" cy="12805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D1950-84EC-4E2F-8FD0-5ABB43FA21C2}">
      <dsp:nvSpPr>
        <dsp:cNvPr id="0" name=""/>
        <dsp:cNvSpPr/>
      </dsp:nvSpPr>
      <dsp:spPr>
        <a:xfrm>
          <a:off x="13540" y="313455"/>
          <a:ext cx="2699712" cy="1291504"/>
        </a:xfrm>
        <a:prstGeom prst="rect">
          <a:avLst/>
        </a:prstGeom>
        <a:solidFill>
          <a:srgbClr val="FFC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10101"/>
              </a:solidFill>
              <a:latin typeface="Raleway"/>
              <a:ea typeface="Lato"/>
              <a:cs typeface="Lato"/>
            </a:rPr>
            <a:t>Need more than a one-week period in between classroom sessions</a:t>
          </a:r>
          <a:endParaRPr lang="en-US" sz="1800" kern="1200" dirty="0">
            <a:solidFill>
              <a:srgbClr val="010101"/>
            </a:solidFill>
          </a:endParaRPr>
        </a:p>
      </dsp:txBody>
      <dsp:txXfrm>
        <a:off x="13540" y="313455"/>
        <a:ext cx="2699712" cy="1291504"/>
      </dsp:txXfrm>
    </dsp:sp>
    <dsp:sp modelId="{6404C81B-64D7-4DB7-87C7-8DE7B595E1D3}">
      <dsp:nvSpPr>
        <dsp:cNvPr id="0" name=""/>
        <dsp:cNvSpPr/>
      </dsp:nvSpPr>
      <dsp:spPr>
        <a:xfrm>
          <a:off x="2983224" y="313455"/>
          <a:ext cx="2699712" cy="1291504"/>
        </a:xfrm>
        <a:prstGeom prst="rect">
          <a:avLst/>
        </a:prstGeom>
        <a:solidFill>
          <a:srgbClr val="FFC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10101"/>
              </a:solidFill>
            </a:rPr>
            <a:t>Communication is important (example: maintenance PMs)</a:t>
          </a:r>
        </a:p>
      </dsp:txBody>
      <dsp:txXfrm>
        <a:off x="2983224" y="313455"/>
        <a:ext cx="2699712" cy="1291504"/>
      </dsp:txXfrm>
    </dsp:sp>
    <dsp:sp modelId="{FFC1A787-A7CC-4A2E-9370-014BB90E4F62}">
      <dsp:nvSpPr>
        <dsp:cNvPr id="0" name=""/>
        <dsp:cNvSpPr/>
      </dsp:nvSpPr>
      <dsp:spPr>
        <a:xfrm>
          <a:off x="5952908" y="313455"/>
          <a:ext cx="2699712" cy="1291504"/>
        </a:xfrm>
        <a:prstGeom prst="rect">
          <a:avLst/>
        </a:prstGeom>
        <a:solidFill>
          <a:srgbClr val="FFC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10101"/>
              </a:solidFill>
            </a:rPr>
            <a:t>Access to “seasoned” operations staff was limited at times</a:t>
          </a:r>
        </a:p>
      </dsp:txBody>
      <dsp:txXfrm>
        <a:off x="5952908" y="313455"/>
        <a:ext cx="2699712" cy="1291504"/>
      </dsp:txXfrm>
    </dsp:sp>
    <dsp:sp modelId="{D7EE94FE-EB6E-4B49-AA2E-AFC6E9E107D2}">
      <dsp:nvSpPr>
        <dsp:cNvPr id="0" name=""/>
        <dsp:cNvSpPr/>
      </dsp:nvSpPr>
      <dsp:spPr>
        <a:xfrm>
          <a:off x="13540" y="1665374"/>
          <a:ext cx="2699712" cy="2086856"/>
        </a:xfrm>
        <a:prstGeom prst="rect">
          <a:avLst/>
        </a:prstGeom>
        <a:solidFill>
          <a:srgbClr val="FFC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10101"/>
              </a:solidFill>
            </a:rPr>
            <a:t>Plants should have alternate trainers available and </a:t>
          </a:r>
          <a:br>
            <a:rPr lang="en-US" sz="1800" kern="1200" dirty="0">
              <a:solidFill>
                <a:srgbClr val="010101"/>
              </a:solidFill>
            </a:rPr>
          </a:br>
          <a:r>
            <a:rPr lang="en-US" sz="1800" kern="1200" dirty="0">
              <a:solidFill>
                <a:srgbClr val="010101"/>
              </a:solidFill>
            </a:rPr>
            <a:t>pre-assigned </a:t>
          </a:r>
        </a:p>
      </dsp:txBody>
      <dsp:txXfrm>
        <a:off x="13540" y="1665374"/>
        <a:ext cx="2699712" cy="2086856"/>
      </dsp:txXfrm>
    </dsp:sp>
    <dsp:sp modelId="{DD9F70B1-3ECF-4D13-B5E8-49E0A2BC09E7}">
      <dsp:nvSpPr>
        <dsp:cNvPr id="0" name=""/>
        <dsp:cNvSpPr/>
      </dsp:nvSpPr>
      <dsp:spPr>
        <a:xfrm>
          <a:off x="2983224" y="1665374"/>
          <a:ext cx="2699712" cy="2086856"/>
        </a:xfrm>
        <a:prstGeom prst="rect">
          <a:avLst/>
        </a:prstGeom>
        <a:solidFill>
          <a:srgbClr val="FFC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10101"/>
              </a:solidFill>
            </a:rPr>
            <a:t>Field packet completion should be reviewed more closely by BC/Client Staff</a:t>
          </a:r>
        </a:p>
      </dsp:txBody>
      <dsp:txXfrm>
        <a:off x="2983224" y="1665374"/>
        <a:ext cx="2699712" cy="2086856"/>
      </dsp:txXfrm>
    </dsp:sp>
    <dsp:sp modelId="{60A4B066-62CD-46C6-BABD-F70FA1C4FB88}">
      <dsp:nvSpPr>
        <dsp:cNvPr id="0" name=""/>
        <dsp:cNvSpPr/>
      </dsp:nvSpPr>
      <dsp:spPr>
        <a:xfrm>
          <a:off x="5952908" y="1665374"/>
          <a:ext cx="2699712" cy="2086856"/>
        </a:xfrm>
        <a:prstGeom prst="rect">
          <a:avLst/>
        </a:prstGeom>
        <a:solidFill>
          <a:srgbClr val="FFC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10101"/>
              </a:solidFill>
            </a:rPr>
            <a:t>Access to some field and process control equipment was limited at times</a:t>
          </a:r>
        </a:p>
      </dsp:txBody>
      <dsp:txXfrm>
        <a:off x="5952908" y="1665374"/>
        <a:ext cx="2699712" cy="2086856"/>
      </dsp:txXfrm>
    </dsp:sp>
    <dsp:sp modelId="{8F47E25F-92FA-47B9-847E-4C5368198F78}">
      <dsp:nvSpPr>
        <dsp:cNvPr id="0" name=""/>
        <dsp:cNvSpPr/>
      </dsp:nvSpPr>
      <dsp:spPr>
        <a:xfrm>
          <a:off x="6089" y="3812645"/>
          <a:ext cx="8653982" cy="945946"/>
        </a:xfrm>
        <a:prstGeom prst="rect">
          <a:avLst/>
        </a:prstGeom>
        <a:solidFill>
          <a:srgbClr val="FFC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10101"/>
              </a:solidFill>
            </a:rPr>
            <a:t>P&amp;ID and SCADA training/exercises proved to be very beneficial</a:t>
          </a:r>
        </a:p>
      </dsp:txBody>
      <dsp:txXfrm>
        <a:off x="6089" y="3812645"/>
        <a:ext cx="8653982" cy="9459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37756-90E3-4B81-813B-1D6388EDB404}">
      <dsp:nvSpPr>
        <dsp:cNvPr id="0" name=""/>
        <dsp:cNvSpPr/>
      </dsp:nvSpPr>
      <dsp:spPr>
        <a:xfrm>
          <a:off x="0" y="330700"/>
          <a:ext cx="8256588" cy="4514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More participation by existing staff improves training success</a:t>
          </a:r>
        </a:p>
      </dsp:txBody>
      <dsp:txXfrm>
        <a:off x="22038" y="352738"/>
        <a:ext cx="8212512" cy="407383"/>
      </dsp:txXfrm>
    </dsp:sp>
    <dsp:sp modelId="{CBED2910-7CA6-40C1-BC4A-CCD47F05187C}">
      <dsp:nvSpPr>
        <dsp:cNvPr id="0" name=""/>
        <dsp:cNvSpPr/>
      </dsp:nvSpPr>
      <dsp:spPr>
        <a:xfrm>
          <a:off x="0" y="834000"/>
          <a:ext cx="8256588" cy="4514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Communication is important (example: field activities).</a:t>
          </a:r>
        </a:p>
      </dsp:txBody>
      <dsp:txXfrm>
        <a:off x="22038" y="856038"/>
        <a:ext cx="8212512" cy="407383"/>
      </dsp:txXfrm>
    </dsp:sp>
    <dsp:sp modelId="{507F90F9-8A1F-4336-8A3F-89787BCCC6B4}">
      <dsp:nvSpPr>
        <dsp:cNvPr id="0" name=""/>
        <dsp:cNvSpPr/>
      </dsp:nvSpPr>
      <dsp:spPr>
        <a:xfrm>
          <a:off x="0" y="1337300"/>
          <a:ext cx="8256588" cy="6976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If the program is for brand new operators, consideration that probationary employees be exposed to plant staff as much as possible. </a:t>
          </a:r>
        </a:p>
      </dsp:txBody>
      <dsp:txXfrm>
        <a:off x="34055" y="1371355"/>
        <a:ext cx="8188478" cy="629502"/>
      </dsp:txXfrm>
    </dsp:sp>
    <dsp:sp modelId="{47C55BAD-0404-41C5-9574-98A3F7DBE843}">
      <dsp:nvSpPr>
        <dsp:cNvPr id="0" name=""/>
        <dsp:cNvSpPr/>
      </dsp:nvSpPr>
      <dsp:spPr>
        <a:xfrm>
          <a:off x="0" y="2086753"/>
          <a:ext cx="8256588" cy="6976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To prevent learning "burnout"  classroom weeks should be broken up with field weeks and time doing normal operator duties. </a:t>
          </a:r>
          <a:endParaRPr lang="en-US" sz="1800" kern="1200" dirty="0"/>
        </a:p>
      </dsp:txBody>
      <dsp:txXfrm>
        <a:off x="34055" y="2120808"/>
        <a:ext cx="8188478" cy="629502"/>
      </dsp:txXfrm>
    </dsp:sp>
    <dsp:sp modelId="{4D262470-953B-45D6-870A-594E408F7B56}">
      <dsp:nvSpPr>
        <dsp:cNvPr id="0" name=""/>
        <dsp:cNvSpPr/>
      </dsp:nvSpPr>
      <dsp:spPr>
        <a:xfrm>
          <a:off x="0" y="2836205"/>
          <a:ext cx="8256588" cy="6976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Important to stress access to plant drawings, </a:t>
          </a:r>
          <a:r>
            <a:rPr lang="en-US" sz="1800" kern="1200" dirty="0" err="1"/>
            <a:t>O&amp;M</a:t>
          </a:r>
          <a:r>
            <a:rPr lang="en-US" sz="1800" kern="1200" dirty="0"/>
            <a:t> manuals, SCADA, and plant data should be provided before the class starts. </a:t>
          </a:r>
        </a:p>
      </dsp:txBody>
      <dsp:txXfrm>
        <a:off x="34055" y="2870260"/>
        <a:ext cx="8188478" cy="629502"/>
      </dsp:txXfrm>
    </dsp:sp>
    <dsp:sp modelId="{0B289515-5990-4BD1-BF20-10C44FA4D3EC}">
      <dsp:nvSpPr>
        <dsp:cNvPr id="0" name=""/>
        <dsp:cNvSpPr/>
      </dsp:nvSpPr>
      <dsp:spPr>
        <a:xfrm>
          <a:off x="0" y="3585658"/>
          <a:ext cx="8256588" cy="6976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program started positive relationships and comradery that might never have been promoted without the cross training at different facilities</a:t>
          </a:r>
        </a:p>
      </dsp:txBody>
      <dsp:txXfrm>
        <a:off x="34055" y="3619713"/>
        <a:ext cx="8188478" cy="629502"/>
      </dsp:txXfrm>
    </dsp:sp>
    <dsp:sp modelId="{CE6A9028-C823-4504-967B-29B06AEAE01F}">
      <dsp:nvSpPr>
        <dsp:cNvPr id="0" name=""/>
        <dsp:cNvSpPr/>
      </dsp:nvSpPr>
      <dsp:spPr>
        <a:xfrm>
          <a:off x="0" y="4335110"/>
          <a:ext cx="8256588" cy="5856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Most importantly…Be flexible!  Things will change from original plan.</a:t>
          </a:r>
        </a:p>
      </dsp:txBody>
      <dsp:txXfrm>
        <a:off x="28588" y="4363698"/>
        <a:ext cx="8199412" cy="5284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4516C7-1FF3-F44B-93B1-24B9AA324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34C92B-6A45-864A-B429-22A9039765DA}" type="datetimeFigureOut">
              <a:rPr lang="en-US" smtClean="0"/>
              <a:t>1/27/2025</a:t>
            </a:fld>
            <a:endParaRPr lang="en-US" dirty="0"/>
          </a:p>
        </p:txBody>
      </p:sp>
      <p:sp>
        <p:nvSpPr>
          <p:cNvPr id="4" name="Footer Placeholder 3">
            <a:extLst>
              <a:ext uri="{FF2B5EF4-FFF2-40B4-BE49-F238E27FC236}">
                <a16:creationId xmlns:a16="http://schemas.microsoft.com/office/drawing/2014/main" id="{EDC6268A-8AA9-4C40-BEFB-029DF3E811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8E928AC-AE76-324A-BA05-D16BF60C79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62C3C4-9460-4343-9283-24A378E2714B}" type="slidenum">
              <a:rPr lang="en-US" smtClean="0"/>
              <a:t>‹#›</a:t>
            </a:fld>
            <a:endParaRPr lang="en-US" dirty="0"/>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65FE6-BEE9-465E-9202-2D200EDE749C}" type="datetimeFigureOut">
              <a:rPr lang="en-US" noProof="0" smtClean="0"/>
              <a:t>1/27/2025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E8F2A-B3D4-43F2-B39B-CD77F64A1950}" type="slidenum">
              <a:rPr lang="en-US" noProof="0" smtClean="0"/>
              <a:t>‹#›</a:t>
            </a:fld>
            <a:endParaRPr lang="en-US" noProof="0" dirty="0"/>
          </a:p>
        </p:txBody>
      </p:sp>
      <p:pic>
        <p:nvPicPr>
          <p:cNvPr id="8" name="Picture 7" descr="A blue and white sign&#10;&#10;Description automatically generated">
            <a:extLst>
              <a:ext uri="{FF2B5EF4-FFF2-40B4-BE49-F238E27FC236}">
                <a16:creationId xmlns:a16="http://schemas.microsoft.com/office/drawing/2014/main" id="{C07C067E-16E3-C46F-F339-1E9CBF909E34}"/>
              </a:ext>
            </a:extLst>
          </p:cNvPr>
          <p:cNvPicPr>
            <a:picLocks noChangeAspect="1"/>
          </p:cNvPicPr>
          <p:nvPr/>
        </p:nvPicPr>
        <p:blipFill>
          <a:blip r:embed="rId2"/>
          <a:stretch>
            <a:fillRect/>
          </a:stretch>
        </p:blipFill>
        <p:spPr>
          <a:xfrm>
            <a:off x="5553976" y="3840480"/>
            <a:ext cx="618224" cy="342084"/>
          </a:xfrm>
          <a:prstGeom prst="rect">
            <a:avLst/>
          </a:prstGeom>
        </p:spPr>
      </p:pic>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7625" cy="359886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FD3E66-379D-4E08-BE3D-95FF93308A2C}" type="slidenum">
              <a:rPr lang="en-US" smtClean="0"/>
              <a:pPr/>
              <a:t>1</a:t>
            </a:fld>
            <a:endParaRPr lang="en-US"/>
          </a:p>
        </p:txBody>
      </p:sp>
    </p:spTree>
    <p:extLst>
      <p:ext uri="{BB962C8B-B14F-4D97-AF65-F5344CB8AC3E}">
        <p14:creationId xmlns:p14="http://schemas.microsoft.com/office/powerpoint/2010/main" val="1092634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D3E66-379D-4E08-BE3D-95FF93308A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7760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D3E66-379D-4E08-BE3D-95FF93308A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8474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FD3E66-379D-4E08-BE3D-95FF93308A2C}" type="slidenum">
              <a:rPr lang="en-US" smtClean="0"/>
              <a:pPr/>
              <a:t>16</a:t>
            </a:fld>
            <a:endParaRPr lang="en-US"/>
          </a:p>
        </p:txBody>
      </p:sp>
    </p:spTree>
    <p:extLst>
      <p:ext uri="{BB962C8B-B14F-4D97-AF65-F5344CB8AC3E}">
        <p14:creationId xmlns:p14="http://schemas.microsoft.com/office/powerpoint/2010/main" val="2337076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GoodNotes</a:t>
            </a:r>
            <a:r>
              <a:rPr lang="en-US"/>
              <a:t> was the note-taking application which we utilized.</a:t>
            </a:r>
          </a:p>
          <a:p>
            <a:endParaRPr lang="en-US"/>
          </a:p>
          <a:p>
            <a:r>
              <a:rPr lang="en-US"/>
              <a:t>As shown, individual file folders were created for trainees to download files to and keep track of their own materials. They were able to complete crosswords and math problems, as well as take pictures (not shown on this slide). There is no integrated calculator, however.</a:t>
            </a:r>
          </a:p>
          <a:p>
            <a:endParaRPr lang="en-US"/>
          </a:p>
          <a:p>
            <a:r>
              <a:rPr lang="en-US"/>
              <a:t>Another aspect of this program that was helpful is that the iPads could be connected to large displays via USB-C to HDMI ports. This meant that trainees could display their progress through problems on the iPad by simply connecting it, so there wasn’t a strict need for chalkboards or whiteboards.</a:t>
            </a:r>
          </a:p>
        </p:txBody>
      </p:sp>
      <p:sp>
        <p:nvSpPr>
          <p:cNvPr id="4" name="Slide Number Placeholder 3"/>
          <p:cNvSpPr>
            <a:spLocks noGrp="1"/>
          </p:cNvSpPr>
          <p:nvPr>
            <p:ph type="sldNum" sz="quarter" idx="5"/>
          </p:nvPr>
        </p:nvSpPr>
        <p:spPr/>
        <p:txBody>
          <a:bodyPr/>
          <a:lstStyle/>
          <a:p>
            <a:fld id="{ECFD3E66-379D-4E08-BE3D-95FF93308A2C}" type="slidenum">
              <a:rPr lang="en-US" smtClean="0"/>
              <a:pPr/>
              <a:t>17</a:t>
            </a:fld>
            <a:endParaRPr lang="en-US"/>
          </a:p>
        </p:txBody>
      </p:sp>
    </p:spTree>
    <p:extLst>
      <p:ext uri="{BB962C8B-B14F-4D97-AF65-F5344CB8AC3E}">
        <p14:creationId xmlns:p14="http://schemas.microsoft.com/office/powerpoint/2010/main" val="2165132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GoodNotes</a:t>
            </a:r>
            <a:r>
              <a:rPr lang="en-US" dirty="0"/>
              <a:t> was the note-taking application which we utilized.</a:t>
            </a:r>
          </a:p>
          <a:p>
            <a:endParaRPr lang="en-US" dirty="0"/>
          </a:p>
          <a:p>
            <a:r>
              <a:rPr lang="en-US" dirty="0"/>
              <a:t>As shown, individual file folders were created for trainees to download files to and keep track of their own materials. They were able to complete crosswords and math problems, as well as take pictures (not shown on this slide). There is no integrated calculator, however.</a:t>
            </a:r>
          </a:p>
          <a:p>
            <a:endParaRPr lang="en-US" dirty="0"/>
          </a:p>
          <a:p>
            <a:r>
              <a:rPr lang="en-US" dirty="0"/>
              <a:t>Another aspect of this program that was helpful is that the iPads could be connected to large displays via USB-C to HDMI ports. This meant that trainees could display their progress through problems on the iPad by simply connecting it, so there wasn’t a strict need for chalkboards or whiteboards.</a:t>
            </a:r>
          </a:p>
        </p:txBody>
      </p:sp>
      <p:sp>
        <p:nvSpPr>
          <p:cNvPr id="4" name="Slide Number Placeholder 3"/>
          <p:cNvSpPr>
            <a:spLocks noGrp="1"/>
          </p:cNvSpPr>
          <p:nvPr>
            <p:ph type="sldNum" sz="quarter" idx="5"/>
          </p:nvPr>
        </p:nvSpPr>
        <p:spPr/>
        <p:txBody>
          <a:bodyPr/>
          <a:lstStyle/>
          <a:p>
            <a:fld id="{ECFD3E66-379D-4E08-BE3D-95FF93308A2C}" type="slidenum">
              <a:rPr lang="en-US" smtClean="0"/>
              <a:pPr/>
              <a:t>18</a:t>
            </a:fld>
            <a:endParaRPr lang="en-US"/>
          </a:p>
        </p:txBody>
      </p:sp>
    </p:spTree>
    <p:extLst>
      <p:ext uri="{BB962C8B-B14F-4D97-AF65-F5344CB8AC3E}">
        <p14:creationId xmlns:p14="http://schemas.microsoft.com/office/powerpoint/2010/main" val="3647184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Trainual</a:t>
            </a:r>
            <a:r>
              <a:rPr lang="en-US"/>
              <a:t> was the program we utilized in order to distribute quizzes to trainees, complete survey evaluations, and upload documents they were required to view.</a:t>
            </a:r>
          </a:p>
          <a:p>
            <a:endParaRPr lang="en-US"/>
          </a:p>
          <a:p>
            <a:r>
              <a:rPr lang="en-US"/>
              <a:t>In the case of quizzes, we were able to create multiple quizzes each week for trainees and </a:t>
            </a:r>
            <a:r>
              <a:rPr lang="en-US" err="1"/>
              <a:t>Trainual</a:t>
            </a:r>
            <a:r>
              <a:rPr lang="en-US"/>
              <a:t> was capable of grading each one immediately upon submissions. Results were emailed to necessary staff and reports could be accessed to track questions they got wrong and overall scoring.</a:t>
            </a:r>
          </a:p>
          <a:p>
            <a:endParaRPr lang="en-US"/>
          </a:p>
          <a:p>
            <a:r>
              <a:rPr lang="en-US"/>
              <a:t>For survey evaluations, the same principle applied.</a:t>
            </a:r>
          </a:p>
          <a:p>
            <a:endParaRPr lang="en-US"/>
          </a:p>
          <a:p>
            <a:r>
              <a:rPr lang="en-US"/>
              <a:t>And for documents, a benefit was that trainees were promptly to click through each page as prompted and had to mark documents as completed. This was important for documents they needed to review in accordance with city and county, like their directives.</a:t>
            </a:r>
          </a:p>
        </p:txBody>
      </p:sp>
      <p:sp>
        <p:nvSpPr>
          <p:cNvPr id="4" name="Slide Number Placeholder 3"/>
          <p:cNvSpPr>
            <a:spLocks noGrp="1"/>
          </p:cNvSpPr>
          <p:nvPr>
            <p:ph type="sldNum" sz="quarter" idx="5"/>
          </p:nvPr>
        </p:nvSpPr>
        <p:spPr/>
        <p:txBody>
          <a:bodyPr/>
          <a:lstStyle/>
          <a:p>
            <a:fld id="{ECFD3E66-379D-4E08-BE3D-95FF93308A2C}" type="slidenum">
              <a:rPr lang="en-US" smtClean="0"/>
              <a:pPr/>
              <a:t>19</a:t>
            </a:fld>
            <a:endParaRPr lang="en-US"/>
          </a:p>
        </p:txBody>
      </p:sp>
    </p:spTree>
    <p:extLst>
      <p:ext uri="{BB962C8B-B14F-4D97-AF65-F5344CB8AC3E}">
        <p14:creationId xmlns:p14="http://schemas.microsoft.com/office/powerpoint/2010/main" val="1242445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iCloud Drive / Files</a:t>
            </a:r>
          </a:p>
          <a:p>
            <a:endParaRPr lang="en-US"/>
          </a:p>
          <a:p>
            <a:r>
              <a:rPr lang="en-US"/>
              <a:t>An important aspect of keeping the program up-to-date with on-the-go changes was that everything was connected online via iCloud, especially the files. iCloud files was an integral aspect of the program, utilized to upload files at a moments notice.</a:t>
            </a:r>
          </a:p>
          <a:p>
            <a:endParaRPr lang="en-US"/>
          </a:p>
          <a:p>
            <a:r>
              <a:rPr lang="en-US"/>
              <a:t>All of the trainee’s iPads were connected to the same iCloud, so they had instant access to any uploads and the ability to download this files from the cloud onto their individual iPads, particularly within </a:t>
            </a:r>
            <a:r>
              <a:rPr lang="en-US" err="1"/>
              <a:t>GoodNotes</a:t>
            </a:r>
            <a:r>
              <a:rPr lang="en-US"/>
              <a:t>, enabling editing for pictures and note-taking.</a:t>
            </a:r>
          </a:p>
        </p:txBody>
      </p:sp>
      <p:sp>
        <p:nvSpPr>
          <p:cNvPr id="4" name="Slide Number Placeholder 3"/>
          <p:cNvSpPr>
            <a:spLocks noGrp="1"/>
          </p:cNvSpPr>
          <p:nvPr>
            <p:ph type="sldNum" sz="quarter" idx="5"/>
          </p:nvPr>
        </p:nvSpPr>
        <p:spPr/>
        <p:txBody>
          <a:bodyPr/>
          <a:lstStyle/>
          <a:p>
            <a:fld id="{ECFD3E66-379D-4E08-BE3D-95FF93308A2C}" type="slidenum">
              <a:rPr lang="en-US" smtClean="0"/>
              <a:pPr/>
              <a:t>20</a:t>
            </a:fld>
            <a:endParaRPr lang="en-US"/>
          </a:p>
        </p:txBody>
      </p:sp>
    </p:spTree>
    <p:extLst>
      <p:ext uri="{BB962C8B-B14F-4D97-AF65-F5344CB8AC3E}">
        <p14:creationId xmlns:p14="http://schemas.microsoft.com/office/powerpoint/2010/main" val="2117582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 shown, individual file folders were created for trainees to download files to and keep track of their own materials. They were able to complete crosswords and math problems, as well as take pictures (not shown on this slide). There is no integrated calculator, however.</a:t>
            </a:r>
          </a:p>
          <a:p>
            <a:endParaRPr lang="en-US" dirty="0"/>
          </a:p>
          <a:p>
            <a:r>
              <a:rPr lang="en-US" dirty="0"/>
              <a:t>Another aspect of this program that was helpful is that the iPads could be connected to large displays via USB-C to HDMI ports. This meant that trainees could display their progress through problems on the iPad by simply connecting it, so there wasn’t a strict need for chalkboards or whiteboards.</a:t>
            </a:r>
          </a:p>
        </p:txBody>
      </p:sp>
      <p:sp>
        <p:nvSpPr>
          <p:cNvPr id="4" name="Slide Number Placeholder 3"/>
          <p:cNvSpPr>
            <a:spLocks noGrp="1"/>
          </p:cNvSpPr>
          <p:nvPr>
            <p:ph type="sldNum" sz="quarter" idx="5"/>
          </p:nvPr>
        </p:nvSpPr>
        <p:spPr/>
        <p:txBody>
          <a:bodyPr/>
          <a:lstStyle/>
          <a:p>
            <a:fld id="{ECFD3E66-379D-4E08-BE3D-95FF93308A2C}" type="slidenum">
              <a:rPr lang="en-US" smtClean="0"/>
              <a:pPr/>
              <a:t>21</a:t>
            </a:fld>
            <a:endParaRPr lang="en-US"/>
          </a:p>
        </p:txBody>
      </p:sp>
    </p:spTree>
    <p:extLst>
      <p:ext uri="{BB962C8B-B14F-4D97-AF65-F5344CB8AC3E}">
        <p14:creationId xmlns:p14="http://schemas.microsoft.com/office/powerpoint/2010/main" val="2165132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example of the field packet – field packets included an overall schedule, a map of areas that were “targeted” for each location, important or notable equipment for each location, checklists or equivalent of operators’ duties for each location, and activities. </a:t>
            </a:r>
          </a:p>
        </p:txBody>
      </p:sp>
      <p:sp>
        <p:nvSpPr>
          <p:cNvPr id="4" name="Slide Number Placeholder 3"/>
          <p:cNvSpPr>
            <a:spLocks noGrp="1"/>
          </p:cNvSpPr>
          <p:nvPr>
            <p:ph type="sldNum" sz="quarter" idx="5"/>
          </p:nvPr>
        </p:nvSpPr>
        <p:spPr/>
        <p:txBody>
          <a:bodyPr/>
          <a:lstStyle/>
          <a:p>
            <a:fld id="{ECFD3E66-379D-4E08-BE3D-95FF93308A2C}" type="slidenum">
              <a:rPr lang="en-US" smtClean="0"/>
              <a:pPr/>
              <a:t>22</a:t>
            </a:fld>
            <a:endParaRPr lang="en-US"/>
          </a:p>
        </p:txBody>
      </p:sp>
    </p:spTree>
    <p:extLst>
      <p:ext uri="{BB962C8B-B14F-4D97-AF65-F5344CB8AC3E}">
        <p14:creationId xmlns:p14="http://schemas.microsoft.com/office/powerpoint/2010/main" val="2113381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indent="-174625">
              <a:spcAft>
                <a:spcPts val="0"/>
              </a:spcAft>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F6DE8F2A-B3D4-43F2-B39B-CD77F64A1950}" type="slidenum">
              <a:rPr lang="en-US" noProof="0" smtClean="0"/>
              <a:t>27</a:t>
            </a:fld>
            <a:endParaRPr lang="en-US" noProof="0" dirty="0"/>
          </a:p>
        </p:txBody>
      </p:sp>
    </p:spTree>
    <p:extLst>
      <p:ext uri="{BB962C8B-B14F-4D97-AF65-F5344CB8AC3E}">
        <p14:creationId xmlns:p14="http://schemas.microsoft.com/office/powerpoint/2010/main" val="370144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E8F2A-B3D4-43F2-B39B-CD77F64A1950}" type="slidenum">
              <a:rPr lang="en-US" noProof="0" smtClean="0"/>
              <a:t>3</a:t>
            </a:fld>
            <a:endParaRPr lang="en-US" noProof="0" dirty="0"/>
          </a:p>
        </p:txBody>
      </p:sp>
    </p:spTree>
    <p:extLst>
      <p:ext uri="{BB962C8B-B14F-4D97-AF65-F5344CB8AC3E}">
        <p14:creationId xmlns:p14="http://schemas.microsoft.com/office/powerpoint/2010/main" val="93822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E8F2A-B3D4-43F2-B39B-CD77F64A1950}" type="slidenum">
              <a:rPr lang="en-US" noProof="0" smtClean="0"/>
              <a:t>29</a:t>
            </a:fld>
            <a:endParaRPr lang="en-US" noProof="0" dirty="0"/>
          </a:p>
        </p:txBody>
      </p:sp>
    </p:spTree>
    <p:extLst>
      <p:ext uri="{BB962C8B-B14F-4D97-AF65-F5344CB8AC3E}">
        <p14:creationId xmlns:p14="http://schemas.microsoft.com/office/powerpoint/2010/main" val="1779478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342900" indent="-342900">
              <a:lnSpc>
                <a:spcPct val="85000"/>
              </a:lnSpc>
              <a:spcBef>
                <a:spcPts val="1200"/>
              </a:spcBef>
              <a:buClr>
                <a:schemeClr val="tx1">
                  <a:lumMod val="50000"/>
                  <a:lumOff val="50000"/>
                </a:schemeClr>
              </a:buClr>
              <a:buSzPct val="70000"/>
              <a:buFont typeface="Arial" panose="020B0604020202020204" pitchFamily="34" charset="0"/>
              <a:buChar char="•"/>
            </a:pPr>
            <a:r>
              <a:rPr lang="en-US" sz="2000">
                <a:highlight>
                  <a:srgbClr val="FFFF00"/>
                </a:highlight>
              </a:rPr>
              <a:t>Understanding the organization from the top to bottom</a:t>
            </a:r>
          </a:p>
          <a:p>
            <a:pPr marL="342900" indent="-342900">
              <a:lnSpc>
                <a:spcPct val="85000"/>
              </a:lnSpc>
              <a:spcBef>
                <a:spcPts val="1200"/>
              </a:spcBef>
              <a:buClr>
                <a:schemeClr val="tx1">
                  <a:lumMod val="50000"/>
                  <a:lumOff val="50000"/>
                </a:schemeClr>
              </a:buClr>
              <a:buSzPct val="70000"/>
              <a:buFont typeface="Arial" panose="020B0604020202020204" pitchFamily="34" charset="0"/>
              <a:buChar char="•"/>
            </a:pPr>
            <a:r>
              <a:rPr lang="en-US" sz="2000">
                <a:highlight>
                  <a:srgbClr val="FFFF00"/>
                </a:highlight>
              </a:rPr>
              <a:t>How to </a:t>
            </a:r>
            <a:r>
              <a:rPr lang="en-US" sz="2000" b="1">
                <a:highlight>
                  <a:srgbClr val="FFFF00"/>
                </a:highlight>
              </a:rPr>
              <a:t>recruit</a:t>
            </a:r>
            <a:r>
              <a:rPr lang="en-US" sz="2000">
                <a:highlight>
                  <a:srgbClr val="FFFF00"/>
                </a:highlight>
              </a:rPr>
              <a:t> staff</a:t>
            </a:r>
          </a:p>
          <a:p>
            <a:pPr marL="342900" indent="-342900">
              <a:lnSpc>
                <a:spcPct val="85000"/>
              </a:lnSpc>
              <a:spcBef>
                <a:spcPts val="1200"/>
              </a:spcBef>
              <a:buClr>
                <a:schemeClr val="tx1">
                  <a:lumMod val="50000"/>
                  <a:lumOff val="50000"/>
                </a:schemeClr>
              </a:buClr>
              <a:buSzPct val="70000"/>
              <a:buFont typeface="Arial" panose="020B0604020202020204" pitchFamily="34" charset="0"/>
              <a:buChar char="•"/>
            </a:pPr>
            <a:r>
              <a:rPr lang="en-US" sz="2000">
                <a:highlight>
                  <a:srgbClr val="FFFF00"/>
                </a:highlight>
              </a:rPr>
              <a:t>How to </a:t>
            </a:r>
            <a:r>
              <a:rPr lang="en-US" sz="2000" b="1">
                <a:highlight>
                  <a:srgbClr val="FFFF00"/>
                </a:highlight>
              </a:rPr>
              <a:t>engage &amp; grow</a:t>
            </a:r>
            <a:r>
              <a:rPr lang="en-US" sz="2000">
                <a:highlight>
                  <a:srgbClr val="FFFF00"/>
                </a:highlight>
              </a:rPr>
              <a:t> staff</a:t>
            </a:r>
          </a:p>
          <a:p>
            <a:pPr marL="800100" lvl="1" indent="-342900">
              <a:lnSpc>
                <a:spcPct val="85000"/>
              </a:lnSpc>
              <a:spcBef>
                <a:spcPts val="1200"/>
              </a:spcBef>
              <a:buClr>
                <a:schemeClr val="tx1">
                  <a:lumMod val="50000"/>
                  <a:lumOff val="50000"/>
                </a:schemeClr>
              </a:buClr>
              <a:buSzPct val="70000"/>
              <a:buFont typeface="Arial" panose="020B0604020202020204" pitchFamily="34" charset="0"/>
              <a:buChar char="•"/>
            </a:pPr>
            <a:r>
              <a:rPr lang="en-US" sz="2000">
                <a:highlight>
                  <a:srgbClr val="FFFF00"/>
                </a:highlight>
              </a:rPr>
              <a:t>develop process control </a:t>
            </a:r>
            <a:r>
              <a:rPr lang="en-US" sz="2000">
                <a:solidFill>
                  <a:srgbClr val="FF0000"/>
                </a:solidFill>
                <a:highlight>
                  <a:srgbClr val="FFFF00"/>
                </a:highlight>
              </a:rPr>
              <a:t>requirements &amp; take ownership </a:t>
            </a:r>
          </a:p>
          <a:p>
            <a:pPr marL="800100" lvl="1" indent="-342900">
              <a:lnSpc>
                <a:spcPct val="85000"/>
              </a:lnSpc>
              <a:spcBef>
                <a:spcPts val="1200"/>
              </a:spcBef>
              <a:buClr>
                <a:schemeClr val="tx1">
                  <a:lumMod val="50000"/>
                  <a:lumOff val="50000"/>
                </a:schemeClr>
              </a:buClr>
              <a:buSzPct val="70000"/>
              <a:buFont typeface="Arial" panose="020B0604020202020204" pitchFamily="34" charset="0"/>
              <a:buChar char="•"/>
            </a:pPr>
            <a:r>
              <a:rPr lang="en-US" sz="2000">
                <a:highlight>
                  <a:srgbClr val="FFFF00"/>
                </a:highlight>
              </a:rPr>
              <a:t>have them keep developing. Employee Skills Development? ---- </a:t>
            </a:r>
            <a:r>
              <a:rPr lang="en-US" sz="2000">
                <a:solidFill>
                  <a:srgbClr val="FF0000"/>
                </a:solidFill>
                <a:highlight>
                  <a:srgbClr val="FFFF00"/>
                </a:highlight>
              </a:rPr>
              <a:t>should actually be more about how to pass the certification exam. CCH </a:t>
            </a:r>
            <a:r>
              <a:rPr lang="en-US" sz="2000" b="1">
                <a:solidFill>
                  <a:srgbClr val="FF0000"/>
                </a:solidFill>
                <a:highlight>
                  <a:srgbClr val="FFFF00"/>
                </a:highlight>
              </a:rPr>
              <a:t>progression path </a:t>
            </a:r>
            <a:r>
              <a:rPr lang="en-US" sz="2000">
                <a:solidFill>
                  <a:srgbClr val="FF0000"/>
                </a:solidFill>
                <a:highlight>
                  <a:srgbClr val="FFFF00"/>
                </a:highlight>
              </a:rPr>
              <a:t>is not necessarily the issue.</a:t>
            </a:r>
          </a:p>
          <a:p>
            <a:pPr marL="1257300" lvl="2" indent="-342900">
              <a:lnSpc>
                <a:spcPct val="85000"/>
              </a:lnSpc>
              <a:spcBef>
                <a:spcPts val="1200"/>
              </a:spcBef>
              <a:buClr>
                <a:schemeClr val="tx1">
                  <a:lumMod val="50000"/>
                  <a:lumOff val="50000"/>
                </a:schemeClr>
              </a:buClr>
              <a:buSzPct val="70000"/>
              <a:buFont typeface="Arial" panose="020B0604020202020204" pitchFamily="34" charset="0"/>
              <a:buChar char="•"/>
            </a:pPr>
            <a:r>
              <a:rPr lang="en-US" sz="2000">
                <a:highlight>
                  <a:srgbClr val="FFFF00"/>
                </a:highlight>
              </a:rPr>
              <a:t>Basic Advancement path</a:t>
            </a:r>
          </a:p>
          <a:p>
            <a:pPr marL="1257300" lvl="2" indent="-342900">
              <a:lnSpc>
                <a:spcPct val="85000"/>
              </a:lnSpc>
              <a:spcBef>
                <a:spcPts val="1200"/>
              </a:spcBef>
              <a:buClr>
                <a:schemeClr val="tx1">
                  <a:lumMod val="50000"/>
                  <a:lumOff val="50000"/>
                </a:schemeClr>
              </a:buClr>
              <a:buSzPct val="70000"/>
              <a:buFont typeface="Arial" panose="020B0604020202020204" pitchFamily="34" charset="0"/>
              <a:buChar char="•"/>
            </a:pPr>
            <a:r>
              <a:rPr lang="en-US" sz="2000">
                <a:highlight>
                  <a:srgbClr val="FFFF00"/>
                </a:highlight>
              </a:rPr>
              <a:t>Conceptual Progression</a:t>
            </a:r>
          </a:p>
          <a:p>
            <a:pPr marL="1257300" lvl="2" indent="-342900">
              <a:lnSpc>
                <a:spcPct val="85000"/>
              </a:lnSpc>
              <a:spcBef>
                <a:spcPts val="1200"/>
              </a:spcBef>
              <a:buClr>
                <a:schemeClr val="tx1">
                  <a:lumMod val="50000"/>
                  <a:lumOff val="50000"/>
                </a:schemeClr>
              </a:buClr>
              <a:buSzPct val="70000"/>
              <a:buFont typeface="Arial" panose="020B0604020202020204" pitchFamily="34" charset="0"/>
              <a:buChar char="•"/>
            </a:pPr>
            <a:r>
              <a:rPr lang="en-US" sz="2000">
                <a:highlight>
                  <a:srgbClr val="FFFF00"/>
                </a:highlight>
              </a:rPr>
              <a:t>Skills Progression</a:t>
            </a:r>
          </a:p>
          <a:p>
            <a:pPr marL="342900" indent="-342900">
              <a:lnSpc>
                <a:spcPct val="85000"/>
              </a:lnSpc>
              <a:spcBef>
                <a:spcPts val="1200"/>
              </a:spcBef>
              <a:buClr>
                <a:schemeClr val="tx1">
                  <a:lumMod val="50000"/>
                  <a:lumOff val="50000"/>
                </a:schemeClr>
              </a:buClr>
              <a:buSzPct val="70000"/>
              <a:buFont typeface="Arial" panose="020B0604020202020204" pitchFamily="34" charset="0"/>
              <a:buChar char="•"/>
            </a:pPr>
            <a:r>
              <a:rPr lang="en-US" sz="2000">
                <a:highlight>
                  <a:srgbClr val="FFFF00"/>
                </a:highlight>
              </a:rPr>
              <a:t>How to </a:t>
            </a:r>
            <a:r>
              <a:rPr lang="en-US" sz="2000" b="1">
                <a:highlight>
                  <a:srgbClr val="FFFF00"/>
                </a:highlight>
              </a:rPr>
              <a:t>retain</a:t>
            </a:r>
            <a:r>
              <a:rPr lang="en-US" sz="2000">
                <a:highlight>
                  <a:srgbClr val="FFFF00"/>
                </a:highlight>
              </a:rPr>
              <a:t> staff</a:t>
            </a:r>
          </a:p>
          <a:p>
            <a:endParaRPr lang="en-US"/>
          </a:p>
        </p:txBody>
      </p:sp>
      <p:sp>
        <p:nvSpPr>
          <p:cNvPr id="4" name="Slide Number Placeholder 3"/>
          <p:cNvSpPr>
            <a:spLocks noGrp="1"/>
          </p:cNvSpPr>
          <p:nvPr>
            <p:ph type="sldNum" sz="quarter" idx="5"/>
          </p:nvPr>
        </p:nvSpPr>
        <p:spPr/>
        <p:txBody>
          <a:bodyPr/>
          <a:lstStyle/>
          <a:p>
            <a:fld id="{ECFD3E66-379D-4E08-BE3D-95FF93308A2C}" type="slidenum">
              <a:rPr lang="en-US" smtClean="0"/>
              <a:pPr/>
              <a:t>5</a:t>
            </a:fld>
            <a:endParaRPr lang="en-US"/>
          </a:p>
        </p:txBody>
      </p:sp>
    </p:spTree>
    <p:extLst>
      <p:ext uri="{BB962C8B-B14F-4D97-AF65-F5344CB8AC3E}">
        <p14:creationId xmlns:p14="http://schemas.microsoft.com/office/powerpoint/2010/main" val="4262652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342900" indent="-342900">
              <a:lnSpc>
                <a:spcPct val="85000"/>
              </a:lnSpc>
              <a:spcBef>
                <a:spcPts val="1200"/>
              </a:spcBef>
              <a:buClr>
                <a:schemeClr val="tx1">
                  <a:lumMod val="50000"/>
                  <a:lumOff val="50000"/>
                </a:schemeClr>
              </a:buClr>
              <a:buSzPct val="70000"/>
              <a:buFont typeface="Arial" panose="020B0604020202020204" pitchFamily="34" charset="0"/>
              <a:buChar char="•"/>
            </a:pPr>
            <a:r>
              <a:rPr lang="en-US" sz="2000">
                <a:highlight>
                  <a:srgbClr val="FFFF00"/>
                </a:highlight>
              </a:rPr>
              <a:t>Understanding the organization from the top to bottom</a:t>
            </a:r>
          </a:p>
          <a:p>
            <a:pPr marL="342900" indent="-342900">
              <a:lnSpc>
                <a:spcPct val="85000"/>
              </a:lnSpc>
              <a:spcBef>
                <a:spcPts val="1200"/>
              </a:spcBef>
              <a:buClr>
                <a:schemeClr val="tx1">
                  <a:lumMod val="50000"/>
                  <a:lumOff val="50000"/>
                </a:schemeClr>
              </a:buClr>
              <a:buSzPct val="70000"/>
              <a:buFont typeface="Arial" panose="020B0604020202020204" pitchFamily="34" charset="0"/>
              <a:buChar char="•"/>
            </a:pPr>
            <a:r>
              <a:rPr lang="en-US" sz="2000">
                <a:highlight>
                  <a:srgbClr val="FFFF00"/>
                </a:highlight>
              </a:rPr>
              <a:t>How to </a:t>
            </a:r>
            <a:r>
              <a:rPr lang="en-US" sz="2000" b="1">
                <a:highlight>
                  <a:srgbClr val="FFFF00"/>
                </a:highlight>
              </a:rPr>
              <a:t>recruit</a:t>
            </a:r>
            <a:r>
              <a:rPr lang="en-US" sz="2000">
                <a:highlight>
                  <a:srgbClr val="FFFF00"/>
                </a:highlight>
              </a:rPr>
              <a:t> staff</a:t>
            </a:r>
          </a:p>
          <a:p>
            <a:pPr marL="342900" indent="-342900">
              <a:lnSpc>
                <a:spcPct val="85000"/>
              </a:lnSpc>
              <a:spcBef>
                <a:spcPts val="1200"/>
              </a:spcBef>
              <a:buClr>
                <a:schemeClr val="tx1">
                  <a:lumMod val="50000"/>
                  <a:lumOff val="50000"/>
                </a:schemeClr>
              </a:buClr>
              <a:buSzPct val="70000"/>
              <a:buFont typeface="Arial" panose="020B0604020202020204" pitchFamily="34" charset="0"/>
              <a:buChar char="•"/>
            </a:pPr>
            <a:r>
              <a:rPr lang="en-US" sz="2000">
                <a:highlight>
                  <a:srgbClr val="FFFF00"/>
                </a:highlight>
              </a:rPr>
              <a:t>How to </a:t>
            </a:r>
            <a:r>
              <a:rPr lang="en-US" sz="2000" b="1">
                <a:highlight>
                  <a:srgbClr val="FFFF00"/>
                </a:highlight>
              </a:rPr>
              <a:t>engage &amp; grow</a:t>
            </a:r>
            <a:r>
              <a:rPr lang="en-US" sz="2000">
                <a:highlight>
                  <a:srgbClr val="FFFF00"/>
                </a:highlight>
              </a:rPr>
              <a:t> staff</a:t>
            </a:r>
          </a:p>
          <a:p>
            <a:pPr marL="800100" lvl="1" indent="-342900">
              <a:lnSpc>
                <a:spcPct val="85000"/>
              </a:lnSpc>
              <a:spcBef>
                <a:spcPts val="1200"/>
              </a:spcBef>
              <a:buClr>
                <a:schemeClr val="tx1">
                  <a:lumMod val="50000"/>
                  <a:lumOff val="50000"/>
                </a:schemeClr>
              </a:buClr>
              <a:buSzPct val="70000"/>
              <a:buFont typeface="Arial" panose="020B0604020202020204" pitchFamily="34" charset="0"/>
              <a:buChar char="•"/>
            </a:pPr>
            <a:r>
              <a:rPr lang="en-US" sz="2000">
                <a:highlight>
                  <a:srgbClr val="FFFF00"/>
                </a:highlight>
              </a:rPr>
              <a:t>develop process control </a:t>
            </a:r>
            <a:r>
              <a:rPr lang="en-US" sz="2000">
                <a:solidFill>
                  <a:srgbClr val="FF0000"/>
                </a:solidFill>
                <a:highlight>
                  <a:srgbClr val="FFFF00"/>
                </a:highlight>
              </a:rPr>
              <a:t>requirements &amp; take ownership </a:t>
            </a:r>
          </a:p>
          <a:p>
            <a:pPr marL="800100" lvl="1" indent="-342900">
              <a:lnSpc>
                <a:spcPct val="85000"/>
              </a:lnSpc>
              <a:spcBef>
                <a:spcPts val="1200"/>
              </a:spcBef>
              <a:buClr>
                <a:schemeClr val="tx1">
                  <a:lumMod val="50000"/>
                  <a:lumOff val="50000"/>
                </a:schemeClr>
              </a:buClr>
              <a:buSzPct val="70000"/>
              <a:buFont typeface="Arial" panose="020B0604020202020204" pitchFamily="34" charset="0"/>
              <a:buChar char="•"/>
            </a:pPr>
            <a:r>
              <a:rPr lang="en-US" sz="2000">
                <a:highlight>
                  <a:srgbClr val="FFFF00"/>
                </a:highlight>
              </a:rPr>
              <a:t>have them keep developing. Employee Skills Development? ---- </a:t>
            </a:r>
            <a:r>
              <a:rPr lang="en-US" sz="2000">
                <a:solidFill>
                  <a:srgbClr val="FF0000"/>
                </a:solidFill>
                <a:highlight>
                  <a:srgbClr val="FFFF00"/>
                </a:highlight>
              </a:rPr>
              <a:t>should actually be more about how to pass the certification exam. CCH </a:t>
            </a:r>
            <a:r>
              <a:rPr lang="en-US" sz="2000" b="1">
                <a:solidFill>
                  <a:srgbClr val="FF0000"/>
                </a:solidFill>
                <a:highlight>
                  <a:srgbClr val="FFFF00"/>
                </a:highlight>
              </a:rPr>
              <a:t>progression path </a:t>
            </a:r>
            <a:r>
              <a:rPr lang="en-US" sz="2000">
                <a:solidFill>
                  <a:srgbClr val="FF0000"/>
                </a:solidFill>
                <a:highlight>
                  <a:srgbClr val="FFFF00"/>
                </a:highlight>
              </a:rPr>
              <a:t>is not necessarily the issue.</a:t>
            </a:r>
          </a:p>
          <a:p>
            <a:pPr marL="1257300" lvl="2" indent="-342900">
              <a:lnSpc>
                <a:spcPct val="85000"/>
              </a:lnSpc>
              <a:spcBef>
                <a:spcPts val="1200"/>
              </a:spcBef>
              <a:buClr>
                <a:schemeClr val="tx1">
                  <a:lumMod val="50000"/>
                  <a:lumOff val="50000"/>
                </a:schemeClr>
              </a:buClr>
              <a:buSzPct val="70000"/>
              <a:buFont typeface="Arial" panose="020B0604020202020204" pitchFamily="34" charset="0"/>
              <a:buChar char="•"/>
            </a:pPr>
            <a:r>
              <a:rPr lang="en-US" sz="2000">
                <a:highlight>
                  <a:srgbClr val="FFFF00"/>
                </a:highlight>
              </a:rPr>
              <a:t>Basic Advancement path</a:t>
            </a:r>
          </a:p>
          <a:p>
            <a:pPr marL="1257300" lvl="2" indent="-342900">
              <a:lnSpc>
                <a:spcPct val="85000"/>
              </a:lnSpc>
              <a:spcBef>
                <a:spcPts val="1200"/>
              </a:spcBef>
              <a:buClr>
                <a:schemeClr val="tx1">
                  <a:lumMod val="50000"/>
                  <a:lumOff val="50000"/>
                </a:schemeClr>
              </a:buClr>
              <a:buSzPct val="70000"/>
              <a:buFont typeface="Arial" panose="020B0604020202020204" pitchFamily="34" charset="0"/>
              <a:buChar char="•"/>
            </a:pPr>
            <a:r>
              <a:rPr lang="en-US" sz="2000">
                <a:highlight>
                  <a:srgbClr val="FFFF00"/>
                </a:highlight>
              </a:rPr>
              <a:t>Conceptual Progression</a:t>
            </a:r>
          </a:p>
          <a:p>
            <a:pPr marL="1257300" lvl="2" indent="-342900">
              <a:lnSpc>
                <a:spcPct val="85000"/>
              </a:lnSpc>
              <a:spcBef>
                <a:spcPts val="1200"/>
              </a:spcBef>
              <a:buClr>
                <a:schemeClr val="tx1">
                  <a:lumMod val="50000"/>
                  <a:lumOff val="50000"/>
                </a:schemeClr>
              </a:buClr>
              <a:buSzPct val="70000"/>
              <a:buFont typeface="Arial" panose="020B0604020202020204" pitchFamily="34" charset="0"/>
              <a:buChar char="•"/>
            </a:pPr>
            <a:r>
              <a:rPr lang="en-US" sz="2000">
                <a:highlight>
                  <a:srgbClr val="FFFF00"/>
                </a:highlight>
              </a:rPr>
              <a:t>Skills Progression</a:t>
            </a:r>
          </a:p>
          <a:p>
            <a:pPr marL="342900" indent="-342900">
              <a:lnSpc>
                <a:spcPct val="85000"/>
              </a:lnSpc>
              <a:spcBef>
                <a:spcPts val="1200"/>
              </a:spcBef>
              <a:buClr>
                <a:schemeClr val="tx1">
                  <a:lumMod val="50000"/>
                  <a:lumOff val="50000"/>
                </a:schemeClr>
              </a:buClr>
              <a:buSzPct val="70000"/>
              <a:buFont typeface="Arial" panose="020B0604020202020204" pitchFamily="34" charset="0"/>
              <a:buChar char="•"/>
            </a:pPr>
            <a:r>
              <a:rPr lang="en-US" sz="2000">
                <a:highlight>
                  <a:srgbClr val="FFFF00"/>
                </a:highlight>
              </a:rPr>
              <a:t>How to </a:t>
            </a:r>
            <a:r>
              <a:rPr lang="en-US" sz="2000" b="1">
                <a:highlight>
                  <a:srgbClr val="FFFF00"/>
                </a:highlight>
              </a:rPr>
              <a:t>retain</a:t>
            </a:r>
            <a:r>
              <a:rPr lang="en-US" sz="2000">
                <a:highlight>
                  <a:srgbClr val="FFFF00"/>
                </a:highlight>
              </a:rPr>
              <a:t> staff</a:t>
            </a:r>
          </a:p>
          <a:p>
            <a:endParaRPr lang="en-US"/>
          </a:p>
        </p:txBody>
      </p:sp>
      <p:sp>
        <p:nvSpPr>
          <p:cNvPr id="4" name="Slide Number Placeholder 3"/>
          <p:cNvSpPr>
            <a:spLocks noGrp="1"/>
          </p:cNvSpPr>
          <p:nvPr>
            <p:ph type="sldNum" sz="quarter" idx="5"/>
          </p:nvPr>
        </p:nvSpPr>
        <p:spPr/>
        <p:txBody>
          <a:bodyPr/>
          <a:lstStyle/>
          <a:p>
            <a:fld id="{ECFD3E66-379D-4E08-BE3D-95FF93308A2C}" type="slidenum">
              <a:rPr lang="en-US" smtClean="0"/>
              <a:pPr/>
              <a:t>6</a:t>
            </a:fld>
            <a:endParaRPr lang="en-US"/>
          </a:p>
        </p:txBody>
      </p:sp>
    </p:spTree>
    <p:extLst>
      <p:ext uri="{BB962C8B-B14F-4D97-AF65-F5344CB8AC3E}">
        <p14:creationId xmlns:p14="http://schemas.microsoft.com/office/powerpoint/2010/main" val="2509739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ECFD3E66-379D-4E08-BE3D-95FF93308A2C}" type="slidenum">
              <a:rPr lang="en-US" smtClean="0"/>
              <a:pPr/>
              <a:t>7</a:t>
            </a:fld>
            <a:endParaRPr lang="en-US"/>
          </a:p>
        </p:txBody>
      </p:sp>
    </p:spTree>
    <p:extLst>
      <p:ext uri="{BB962C8B-B14F-4D97-AF65-F5344CB8AC3E}">
        <p14:creationId xmlns:p14="http://schemas.microsoft.com/office/powerpoint/2010/main" val="926972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ECFD3E66-379D-4E08-BE3D-95FF93308A2C}" type="slidenum">
              <a:rPr lang="en-US" smtClean="0"/>
              <a:pPr/>
              <a:t>8</a:t>
            </a:fld>
            <a:endParaRPr lang="en-US"/>
          </a:p>
        </p:txBody>
      </p:sp>
    </p:spTree>
    <p:extLst>
      <p:ext uri="{BB962C8B-B14F-4D97-AF65-F5344CB8AC3E}">
        <p14:creationId xmlns:p14="http://schemas.microsoft.com/office/powerpoint/2010/main" val="933972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D3E66-379D-4E08-BE3D-95FF93308A2C}" type="slidenum">
              <a:rPr lang="en-US" smtClean="0"/>
              <a:pPr/>
              <a:t>9</a:t>
            </a:fld>
            <a:endParaRPr lang="en-US"/>
          </a:p>
        </p:txBody>
      </p:sp>
    </p:spTree>
    <p:extLst>
      <p:ext uri="{BB962C8B-B14F-4D97-AF65-F5344CB8AC3E}">
        <p14:creationId xmlns:p14="http://schemas.microsoft.com/office/powerpoint/2010/main" val="3989862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FD3E66-379D-4E08-BE3D-95FF93308A2C}" type="slidenum">
              <a:rPr lang="en-US" smtClean="0"/>
              <a:pPr/>
              <a:t>10</a:t>
            </a:fld>
            <a:endParaRPr lang="en-US"/>
          </a:p>
        </p:txBody>
      </p:sp>
    </p:spTree>
    <p:extLst>
      <p:ext uri="{BB962C8B-B14F-4D97-AF65-F5344CB8AC3E}">
        <p14:creationId xmlns:p14="http://schemas.microsoft.com/office/powerpoint/2010/main" val="814740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D3E66-379D-4E08-BE3D-95FF93308A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0791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8" name="Freeform: Shape 7">
            <a:extLst>
              <a:ext uri="{FF2B5EF4-FFF2-40B4-BE49-F238E27FC236}">
                <a16:creationId xmlns:a16="http://schemas.microsoft.com/office/drawing/2014/main" id="{1E99C6B2-05CE-48A7-8696-CEC64BE74DF5}"/>
              </a:ext>
            </a:extLst>
          </p:cNvPr>
          <p:cNvSpPr/>
          <p:nvPr/>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97032"/>
          </a:xfrm>
        </p:spPr>
        <p:txBody>
          <a:bodyPr vert="horz" lIns="91440" tIns="45720" rIns="91440" bIns="45720" rtlCol="0">
            <a:spAutoFit/>
          </a:bodyPr>
          <a:lstStyle>
            <a:lvl1pPr marL="0" indent="0">
              <a:buNone/>
              <a:defRPr lang="en-GB" sz="2200" dirty="0">
                <a:solidFill>
                  <a:srgbClr val="000000"/>
                </a:solidFill>
                <a:latin typeface="Lato" panose="020F0502020204030203" pitchFamily="34" charset="0"/>
                <a:ea typeface="Lato" panose="020F0502020204030203" pitchFamily="34" charset="0"/>
                <a:cs typeface="Lato" panose="020F0502020204030203" pitchFamily="34" charset="0"/>
              </a:defRPr>
            </a:lvl1pPr>
          </a:lstStyle>
          <a:p>
            <a:pPr marL="228600" lvl="0" indent="-228600"/>
            <a:r>
              <a:rPr lang="en-US" noProof="0" dirty="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762951"/>
            <a:ext cx="10607040" cy="840230"/>
          </a:xfrm>
        </p:spPr>
        <p:txBody>
          <a:bodyPr vert="horz" lIns="91440" tIns="45720" rIns="91440" bIns="45720" rtlCol="0" anchor="b">
            <a:spAutoFit/>
          </a:bodyPr>
          <a:lstStyle>
            <a:lvl1pPr>
              <a:defRPr lang="en-GB" sz="5400" b="1" dirty="0">
                <a:solidFill>
                  <a:srgbClr val="174A7C"/>
                </a:solidFill>
                <a:latin typeface="Raleway ExtraBold" panose="020B0903030101060003" pitchFamily="34" charset="0"/>
              </a:defRPr>
            </a:lvl1pPr>
          </a:lstStyle>
          <a:p>
            <a:pPr marL="0" lvl="0"/>
            <a:r>
              <a:rPr lang="en-US" noProof="0" dirty="0"/>
              <a:t>Title</a:t>
            </a:r>
          </a:p>
        </p:txBody>
      </p:sp>
      <p:sp>
        <p:nvSpPr>
          <p:cNvPr id="11" name="Rectangle 10">
            <a:extLst>
              <a:ext uri="{FF2B5EF4-FFF2-40B4-BE49-F238E27FC236}">
                <a16:creationId xmlns:a16="http://schemas.microsoft.com/office/drawing/2014/main" id="{45C25376-E6F9-4E5A-A81D-E7FA342FB230}"/>
              </a:ext>
            </a:extLst>
          </p:cNvPr>
          <p:cNvSpPr/>
          <p:nvPr/>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4" name="Picture 3" descr="A blue and white sign&#10;&#10;Description automatically generated">
            <a:extLst>
              <a:ext uri="{FF2B5EF4-FFF2-40B4-BE49-F238E27FC236}">
                <a16:creationId xmlns:a16="http://schemas.microsoft.com/office/drawing/2014/main" id="{B30105A3-43BA-B2D2-2EE8-895A8C475B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0568" y="6245674"/>
            <a:ext cx="659864" cy="365125"/>
          </a:xfrm>
          <a:prstGeom prst="rect">
            <a:avLst/>
          </a:prstGeom>
        </p:spPr>
      </p:pic>
    </p:spTree>
    <p:extLst>
      <p:ext uri="{BB962C8B-B14F-4D97-AF65-F5344CB8AC3E}">
        <p14:creationId xmlns:p14="http://schemas.microsoft.com/office/powerpoint/2010/main" val="3384186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omparison">
    <p:bg>
      <p:bgPr>
        <a:solidFill>
          <a:srgbClr val="E6E7E9"/>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vert="horz" wrap="square" lIns="91440" tIns="45720" rIns="91440" bIns="45720" rtlCol="0" anchor="ctr">
            <a:spAutoFit/>
          </a:bodyPr>
          <a:lstStyle>
            <a:lvl1pPr>
              <a:defRPr lang="en-US" noProof="0" dirty="0">
                <a:solidFill>
                  <a:srgbClr val="174A7C"/>
                </a:solidFill>
              </a:defRPr>
            </a:lvl1pPr>
          </a:lstStyle>
          <a:p>
            <a:pPr lvl="0"/>
            <a:r>
              <a:rPr lang="en-US" noProof="0"/>
              <a:t>Click to edit Master title style</a:t>
            </a:r>
            <a:endParaRPr lang="en-US" noProof="0" dirty="0"/>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hasCustomPrompt="1"/>
          </p:nvPr>
        </p:nvSpPr>
        <p:spPr>
          <a:xfrm>
            <a:off x="6438900" y="1463346"/>
            <a:ext cx="5181600" cy="487003"/>
          </a:xfrm>
        </p:spPr>
        <p:txBody>
          <a:bodyPr anchor="b">
            <a:normAutofit/>
          </a:bodyPr>
          <a:lstStyle>
            <a:lvl1pPr marL="0" indent="0">
              <a:buNone/>
              <a:defRPr sz="22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Edit Master text styles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hasCustomPrompt="1"/>
          </p:nvPr>
        </p:nvSpPr>
        <p:spPr>
          <a:xfrm>
            <a:off x="6438898" y="2149311"/>
            <a:ext cx="5181601" cy="3519142"/>
          </a:xfrm>
        </p:spPr>
        <p:txBody>
          <a:bodyPr>
            <a:normAutofit/>
          </a:bodyPr>
          <a:lstStyle>
            <a:lvl1pPr marL="0" indent="0">
              <a:buNone/>
              <a:defRPr sz="2200">
                <a:solidFill>
                  <a:schemeClr val="tx2"/>
                </a:solidFill>
              </a:defRPr>
            </a:lvl1pPr>
            <a:lvl2pPr marL="457200" indent="0">
              <a:buNone/>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noProof="0" dirty="0"/>
              <a:t>Edit Master text styles</a:t>
            </a:r>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hasCustomPrompt="1"/>
          </p:nvPr>
        </p:nvSpPr>
        <p:spPr>
          <a:xfrm>
            <a:off x="446314" y="1463346"/>
            <a:ext cx="5306787" cy="487003"/>
          </a:xfrm>
        </p:spPr>
        <p:txBody>
          <a:bodyPr anchor="b">
            <a:normAutofit/>
          </a:bodyPr>
          <a:lstStyle>
            <a:lvl1pPr marL="0" indent="0">
              <a:buNone/>
              <a:defRPr sz="22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Edit Master text styles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hasCustomPrompt="1"/>
          </p:nvPr>
        </p:nvSpPr>
        <p:spPr>
          <a:xfrm>
            <a:off x="446314" y="2149311"/>
            <a:ext cx="5306789" cy="4040352"/>
          </a:xfrm>
        </p:spPr>
        <p:txBody>
          <a:bodyPr>
            <a:normAutofit/>
          </a:bodyPr>
          <a:lstStyle>
            <a:lvl1pPr marL="0" indent="0">
              <a:buNone/>
              <a:defRPr sz="22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noProof="0" dirty="0"/>
              <a:t>Edit Master text styles</a:t>
            </a:r>
          </a:p>
        </p:txBody>
      </p:sp>
    </p:spTree>
    <p:extLst>
      <p:ext uri="{BB962C8B-B14F-4D97-AF65-F5344CB8AC3E}">
        <p14:creationId xmlns:p14="http://schemas.microsoft.com/office/powerpoint/2010/main" val="2049747881"/>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omparison white background">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446313" y="2156689"/>
            <a:ext cx="5306787" cy="4040352"/>
          </a:xfrm>
        </p:spPr>
        <p:txBody>
          <a:bodyPr>
            <a:noAutofit/>
          </a:bodyPr>
          <a:lstStyle>
            <a:lvl1pPr marL="0" indent="0" algn="l">
              <a:buNone/>
              <a:defRPr sz="2200" b="0">
                <a:solidFill>
                  <a:srgbClr val="010101"/>
                </a:solidFill>
                <a:latin typeface="Raleway" pitchFamily="2" charset="0"/>
                <a:ea typeface="Lato" panose="020F0502020204030203" pitchFamily="34" charset="0"/>
                <a:cs typeface="Lato" panose="020F0502020204030203" pitchFamily="34" charset="0"/>
              </a:defRPr>
            </a:lvl1pPr>
          </a:lstStyle>
          <a:p>
            <a:pPr lvl="0"/>
            <a:r>
              <a:rPr lang="en-US" noProof="0" dirty="0"/>
              <a:t>Edit Master text styles</a:t>
            </a:r>
          </a:p>
        </p:txBody>
      </p:sp>
      <p:sp>
        <p:nvSpPr>
          <p:cNvPr id="7" name="Rectangle 6">
            <a:extLst>
              <a:ext uri="{FF2B5EF4-FFF2-40B4-BE49-F238E27FC236}">
                <a16:creationId xmlns:a16="http://schemas.microsoft.com/office/drawing/2014/main" id="{0FA6C5C5-5069-4AE6-8A3D-3F2C6B9506E4}"/>
              </a:ext>
            </a:extLst>
          </p:cNvPr>
          <p:cNvSpPr/>
          <p:nvPr/>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US" noProof="0" dirty="0">
                <a:solidFill>
                  <a:srgbClr val="174A7C"/>
                </a:solidFill>
              </a:defRPr>
            </a:lvl1pPr>
          </a:lstStyle>
          <a:p>
            <a:pPr lvl="0"/>
            <a:r>
              <a:rPr lang="en-US" noProof="0"/>
              <a:t>Click to edit Master title style</a:t>
            </a:r>
            <a:endParaRPr lang="en-US" noProof="0" dirty="0"/>
          </a:p>
        </p:txBody>
      </p:sp>
      <p:sp>
        <p:nvSpPr>
          <p:cNvPr id="16" name="Text Placeholder 2">
            <a:extLst>
              <a:ext uri="{FF2B5EF4-FFF2-40B4-BE49-F238E27FC236}">
                <a16:creationId xmlns:a16="http://schemas.microsoft.com/office/drawing/2014/main" id="{8D538A52-CA74-46E3-B4B1-D0509C792356}"/>
              </a:ext>
            </a:extLst>
          </p:cNvPr>
          <p:cNvSpPr>
            <a:spLocks noGrp="1"/>
          </p:cNvSpPr>
          <p:nvPr>
            <p:ph type="body" idx="1" hasCustomPrompt="1"/>
          </p:nvPr>
        </p:nvSpPr>
        <p:spPr>
          <a:xfrm>
            <a:off x="446314" y="1463346"/>
            <a:ext cx="5306787" cy="487003"/>
          </a:xfrm>
        </p:spPr>
        <p:txBody>
          <a:bodyPr anchor="b">
            <a:normAutofit/>
          </a:bodyPr>
          <a:lstStyle>
            <a:lvl1pPr marL="0" indent="0">
              <a:buNone/>
              <a:defRPr sz="2200" b="1">
                <a:solidFill>
                  <a:srgbClr val="56A0D3"/>
                </a:solidFill>
                <a:latin typeface="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Edit Master text styles</a:t>
            </a:r>
          </a:p>
        </p:txBody>
      </p:sp>
      <p:sp>
        <p:nvSpPr>
          <p:cNvPr id="18" name="Text Placeholder 4">
            <a:extLst>
              <a:ext uri="{FF2B5EF4-FFF2-40B4-BE49-F238E27FC236}">
                <a16:creationId xmlns:a16="http://schemas.microsoft.com/office/drawing/2014/main" id="{3591FDFA-9731-4945-A272-2317FD8C5717}"/>
              </a:ext>
            </a:extLst>
          </p:cNvPr>
          <p:cNvSpPr>
            <a:spLocks noGrp="1"/>
          </p:cNvSpPr>
          <p:nvPr>
            <p:ph type="body" sz="quarter" idx="3" hasCustomPrompt="1"/>
          </p:nvPr>
        </p:nvSpPr>
        <p:spPr>
          <a:xfrm>
            <a:off x="6438900" y="1463346"/>
            <a:ext cx="5181600" cy="487003"/>
          </a:xfrm>
        </p:spPr>
        <p:txBody>
          <a:bodyPr vert="horz" lIns="91440" tIns="45720" rIns="91440" bIns="45720" rtlCol="0" anchor="b">
            <a:normAutofit/>
          </a:bodyPr>
          <a:lstStyle>
            <a:lvl1pPr>
              <a:defRPr lang="en-US" sz="2200" b="1" noProof="0" dirty="0">
                <a:solidFill>
                  <a:srgbClr val="56A0D3"/>
                </a:solidFill>
              </a:defRPr>
            </a:lvl1pPr>
          </a:lstStyle>
          <a:p>
            <a:pPr marL="0" lvl="0" indent="0">
              <a:buNone/>
            </a:pPr>
            <a:r>
              <a:rPr lang="en-US" noProof="0" dirty="0"/>
              <a:t>Edit Master text styles</a:t>
            </a:r>
          </a:p>
        </p:txBody>
      </p:sp>
      <p:sp>
        <p:nvSpPr>
          <p:cNvPr id="19" name="Content Placeholder 5">
            <a:extLst>
              <a:ext uri="{FF2B5EF4-FFF2-40B4-BE49-F238E27FC236}">
                <a16:creationId xmlns:a16="http://schemas.microsoft.com/office/drawing/2014/main" id="{D21AD09F-743F-491F-ABE7-77A74C49D512}"/>
              </a:ext>
            </a:extLst>
          </p:cNvPr>
          <p:cNvSpPr>
            <a:spLocks noGrp="1"/>
          </p:cNvSpPr>
          <p:nvPr>
            <p:ph sz="quarter" idx="4" hasCustomPrompt="1"/>
          </p:nvPr>
        </p:nvSpPr>
        <p:spPr>
          <a:xfrm>
            <a:off x="6438898" y="2149311"/>
            <a:ext cx="5181601" cy="3519142"/>
          </a:xfrm>
        </p:spPr>
        <p:txBody>
          <a:bodyPr>
            <a:normAutofit/>
          </a:bodyPr>
          <a:lstStyle>
            <a:lvl1pPr marL="0" indent="0">
              <a:buNone/>
              <a:defRPr sz="2200">
                <a:solidFill>
                  <a:srgbClr val="010101"/>
                </a:solidFill>
                <a:latin typeface="Raleway" pitchFamily="2" charset="0"/>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noProof="0" dirty="0"/>
              <a:t>Edit Master text styles</a:t>
            </a:r>
          </a:p>
        </p:txBody>
      </p:sp>
      <p:pic>
        <p:nvPicPr>
          <p:cNvPr id="4" name="Picture 3" descr="A blue and white sign&#10;&#10;Description automatically generated">
            <a:extLst>
              <a:ext uri="{FF2B5EF4-FFF2-40B4-BE49-F238E27FC236}">
                <a16:creationId xmlns:a16="http://schemas.microsoft.com/office/drawing/2014/main" id="{6D3F8203-EE4D-26C1-7559-A19EF0E5E0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0568" y="6245674"/>
            <a:ext cx="659864" cy="365125"/>
          </a:xfrm>
          <a:prstGeom prst="rect">
            <a:avLst/>
          </a:prstGeom>
        </p:spPr>
      </p:pic>
    </p:spTree>
    <p:extLst>
      <p:ext uri="{BB962C8B-B14F-4D97-AF65-F5344CB8AC3E}">
        <p14:creationId xmlns:p14="http://schemas.microsoft.com/office/powerpoint/2010/main" val="3481905999"/>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US" noProof="0" dirty="0">
                <a:solidFill>
                  <a:srgbClr val="174A7C"/>
                </a:solidFill>
              </a:defRPr>
            </a:lvl1pPr>
          </a:lstStyle>
          <a:p>
            <a:pPr lvl="0"/>
            <a:r>
              <a:rPr lang="en-US" noProof="0"/>
              <a:t>Click to edit Master title style</a:t>
            </a:r>
            <a:endParaRPr lang="en-US" noProof="0" dirty="0"/>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9033014" cy="334508"/>
          </a:xfrm>
        </p:spPr>
        <p:txBody>
          <a:bodyPr>
            <a:noAutofit/>
          </a:bodyPr>
          <a:lstStyle>
            <a:lvl1pPr marL="0" indent="0" algn="l">
              <a:buNone/>
              <a:defRPr sz="2200" b="1">
                <a:solidFill>
                  <a:srgbClr val="56A0D3"/>
                </a:solidFill>
                <a:latin typeface="Raleway" pitchFamily="2" charset="0"/>
                <a:ea typeface="Lato" panose="020F0502020204030203" pitchFamily="34" charset="0"/>
                <a:cs typeface="Lato" panose="020F0502020204030203" pitchFamily="34" charset="0"/>
              </a:defRPr>
            </a:lvl1pPr>
          </a:lstStyle>
          <a:p>
            <a:pPr lvl="0"/>
            <a:r>
              <a:rPr lang="en-US" noProof="0" dirty="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9033014" cy="1737360"/>
          </a:xfrm>
        </p:spPr>
        <p:txBody>
          <a:bodyPr>
            <a:noAutofit/>
          </a:bodyPr>
          <a:lstStyle>
            <a:lvl1pPr marL="0" indent="0" algn="l">
              <a:buNone/>
              <a:defRPr sz="2200" b="0">
                <a:solidFill>
                  <a:srgbClr val="010101"/>
                </a:solidFill>
                <a:latin typeface="Raleway" pitchFamily="2" charset="0"/>
                <a:ea typeface="Lato" panose="020F0502020204030203" pitchFamily="34" charset="0"/>
                <a:cs typeface="Lato" panose="020F0502020204030203" pitchFamily="34" charset="0"/>
              </a:defRPr>
            </a:lvl1pPr>
          </a:lstStyle>
          <a:p>
            <a:pPr lvl="0"/>
            <a:r>
              <a:rPr lang="en-US" noProof="0" dirty="0"/>
              <a:t>Edit Master text styles</a:t>
            </a:r>
          </a:p>
        </p:txBody>
      </p:sp>
      <p:sp>
        <p:nvSpPr>
          <p:cNvPr id="15" name="Rectangle 14">
            <a:extLst>
              <a:ext uri="{FF2B5EF4-FFF2-40B4-BE49-F238E27FC236}">
                <a16:creationId xmlns:a16="http://schemas.microsoft.com/office/drawing/2014/main" id="{05951AB2-D568-4A7E-9408-FADC8BED4119}"/>
              </a:ext>
            </a:extLst>
          </p:cNvPr>
          <p:cNvSpPr/>
          <p:nvPr/>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pic>
        <p:nvPicPr>
          <p:cNvPr id="4" name="Picture 3" descr="A blue and white sign&#10;&#10;Description automatically generated">
            <a:extLst>
              <a:ext uri="{FF2B5EF4-FFF2-40B4-BE49-F238E27FC236}">
                <a16:creationId xmlns:a16="http://schemas.microsoft.com/office/drawing/2014/main" id="{87C5CA8C-E00A-704C-4529-A5B462E683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0568" y="6245674"/>
            <a:ext cx="659864" cy="365125"/>
          </a:xfrm>
          <a:prstGeom prst="rect">
            <a:avLst/>
          </a:prstGeom>
        </p:spPr>
      </p:pic>
    </p:spTree>
    <p:extLst>
      <p:ext uri="{BB962C8B-B14F-4D97-AF65-F5344CB8AC3E}">
        <p14:creationId xmlns:p14="http://schemas.microsoft.com/office/powerpoint/2010/main" val="2038699182"/>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2820761" cy="334508"/>
          </a:xfrm>
        </p:spPr>
        <p:txBody>
          <a:bodyPr>
            <a:noAutofit/>
          </a:bodyPr>
          <a:lstStyle>
            <a:lvl1pPr marL="0" indent="0" algn="ctr">
              <a:buNone/>
              <a:defRPr sz="1800" b="1">
                <a:solidFill>
                  <a:srgbClr val="56A0D3"/>
                </a:solidFill>
                <a:latin typeface="Raleway" pitchFamily="2" charset="0"/>
                <a:ea typeface="Lato" panose="020F0502020204030203" pitchFamily="34" charset="0"/>
                <a:cs typeface="Lato" panose="020F0502020204030203" pitchFamily="34" charset="0"/>
              </a:defRPr>
            </a:lvl1pPr>
          </a:lstStyle>
          <a:p>
            <a:pPr lvl="0"/>
            <a:r>
              <a:rPr lang="en-US" noProof="0" dirty="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4623026" y="3802065"/>
            <a:ext cx="2820761" cy="334508"/>
          </a:xfrm>
        </p:spPr>
        <p:txBody>
          <a:bodyPr>
            <a:noAutofit/>
          </a:bodyPr>
          <a:lstStyle>
            <a:lvl1pPr marL="0" indent="0" algn="ctr">
              <a:buNone/>
              <a:defRPr sz="1800" b="1">
                <a:solidFill>
                  <a:srgbClr val="56A0D3"/>
                </a:solidFill>
                <a:latin typeface="Raleway" pitchFamily="2" charset="0"/>
                <a:ea typeface="Lato" panose="020F0502020204030203" pitchFamily="34" charset="0"/>
                <a:cs typeface="Lato" panose="020F0502020204030203" pitchFamily="34" charset="0"/>
              </a:defRPr>
            </a:lvl1pPr>
          </a:lstStyle>
          <a:p>
            <a:pPr lvl="0"/>
            <a:r>
              <a:rPr lang="en-US" noProof="0" dirty="0"/>
              <a:t>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hasCustomPrompt="1"/>
          </p:nvPr>
        </p:nvSpPr>
        <p:spPr>
          <a:xfrm>
            <a:off x="8635999" y="3802065"/>
            <a:ext cx="2820761" cy="334508"/>
          </a:xfrm>
        </p:spPr>
        <p:txBody>
          <a:bodyPr>
            <a:noAutofit/>
          </a:bodyPr>
          <a:lstStyle>
            <a:lvl1pPr marL="0" indent="0" algn="ctr">
              <a:buNone/>
              <a:defRPr sz="1800" b="1">
                <a:solidFill>
                  <a:srgbClr val="56A0D3"/>
                </a:solidFill>
                <a:latin typeface="Raleway" pitchFamily="2" charset="0"/>
                <a:ea typeface="Lato" panose="020F0502020204030203" pitchFamily="34" charset="0"/>
                <a:cs typeface="Lato" panose="020F0502020204030203" pitchFamily="34" charset="0"/>
              </a:defRPr>
            </a:lvl1pPr>
          </a:lstStyle>
          <a:p>
            <a:pPr lvl="0"/>
            <a:r>
              <a:rPr lang="en-US" noProof="0" dirty="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2820761" cy="1112966"/>
          </a:xfrm>
        </p:spPr>
        <p:txBody>
          <a:bodyPr>
            <a:noAutofit/>
          </a:bodyPr>
          <a:lstStyle>
            <a:lvl1pPr marL="0" indent="0" algn="l">
              <a:spcAft>
                <a:spcPts val="600"/>
              </a:spcAft>
              <a:buNone/>
              <a:defRPr sz="1600" b="0">
                <a:solidFill>
                  <a:srgbClr val="010101"/>
                </a:solidFill>
                <a:latin typeface="Raleway" pitchFamily="2" charset="0"/>
                <a:ea typeface="Lato" panose="020F0502020204030203" pitchFamily="34" charset="0"/>
                <a:cs typeface="Lato" panose="020F0502020204030203" pitchFamily="34" charset="0"/>
              </a:defRPr>
            </a:lvl1pPr>
          </a:lstStyle>
          <a:p>
            <a:pPr lvl="0"/>
            <a:r>
              <a:rPr lang="en-US" noProof="0" dirty="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4623026" y="4294303"/>
            <a:ext cx="2820761" cy="1112966"/>
          </a:xfrm>
        </p:spPr>
        <p:txBody>
          <a:bodyPr>
            <a:noAutofit/>
          </a:bodyPr>
          <a:lstStyle>
            <a:lvl1pPr marL="0" indent="0" algn="l">
              <a:spcAft>
                <a:spcPts val="600"/>
              </a:spcAft>
              <a:buNone/>
              <a:defRPr sz="1600" b="0">
                <a:solidFill>
                  <a:srgbClr val="010101"/>
                </a:solidFill>
                <a:latin typeface="Raleway" pitchFamily="2" charset="0"/>
                <a:ea typeface="Lato" panose="020F0502020204030203" pitchFamily="34" charset="0"/>
                <a:cs typeface="Lato" panose="020F0502020204030203" pitchFamily="34" charset="0"/>
              </a:defRPr>
            </a:lvl1pPr>
          </a:lstStyle>
          <a:p>
            <a:pPr lvl="0"/>
            <a:r>
              <a:rPr lang="en-US" noProof="0" dirty="0"/>
              <a:t>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hasCustomPrompt="1"/>
          </p:nvPr>
        </p:nvSpPr>
        <p:spPr>
          <a:xfrm>
            <a:off x="8635999" y="4294303"/>
            <a:ext cx="2820761" cy="1112966"/>
          </a:xfrm>
        </p:spPr>
        <p:txBody>
          <a:bodyPr>
            <a:noAutofit/>
          </a:bodyPr>
          <a:lstStyle>
            <a:lvl1pPr marL="0" indent="0" algn="l">
              <a:spcAft>
                <a:spcPts val="600"/>
              </a:spcAft>
              <a:buNone/>
              <a:defRPr sz="1600" b="0">
                <a:solidFill>
                  <a:srgbClr val="010101"/>
                </a:solidFill>
                <a:latin typeface="Raleway" pitchFamily="2" charset="0"/>
                <a:ea typeface="Lato" panose="020F0502020204030203" pitchFamily="34" charset="0"/>
                <a:cs typeface="Lato" panose="020F0502020204030203" pitchFamily="34" charset="0"/>
              </a:defRPr>
            </a:lvl1pPr>
          </a:lstStyle>
          <a:p>
            <a:pPr lvl="0"/>
            <a:r>
              <a:rPr lang="en-US" noProof="0" dirty="0"/>
              <a:t>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vert="horz" wrap="square" lIns="91440" tIns="45720" rIns="91440" bIns="45720" rtlCol="0" anchor="ctr">
            <a:spAutoFit/>
          </a:bodyPr>
          <a:lstStyle>
            <a:lvl1pPr>
              <a:defRPr lang="en-US" noProof="0" dirty="0">
                <a:solidFill>
                  <a:srgbClr val="174A7C"/>
                </a:solidFill>
              </a:defRPr>
            </a:lvl1pPr>
          </a:lstStyle>
          <a:p>
            <a:pPr lvl="0"/>
            <a:r>
              <a:rPr lang="en-US" noProof="0"/>
              <a:t>Click to edit Master title style</a:t>
            </a:r>
            <a:endParaRPr lang="en-US" noProof="0" dirty="0"/>
          </a:p>
        </p:txBody>
      </p:sp>
      <p:sp>
        <p:nvSpPr>
          <p:cNvPr id="4" name="Rectangle 3">
            <a:extLst>
              <a:ext uri="{FF2B5EF4-FFF2-40B4-BE49-F238E27FC236}">
                <a16:creationId xmlns:a16="http://schemas.microsoft.com/office/drawing/2014/main" id="{604AB91C-C927-1BFE-2B4A-30D160E413F2}"/>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Tree>
    <p:extLst>
      <p:ext uri="{BB962C8B-B14F-4D97-AF65-F5344CB8AC3E}">
        <p14:creationId xmlns:p14="http://schemas.microsoft.com/office/powerpoint/2010/main" val="558638112"/>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rgbClr val="E6E7E9"/>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US" noProof="0" dirty="0">
                <a:solidFill>
                  <a:srgbClr val="174A7C"/>
                </a:solidFill>
              </a:defRPr>
            </a:lvl1pPr>
          </a:lstStyle>
          <a:p>
            <a:pPr lvl="0"/>
            <a:r>
              <a:rPr lang="en-US" noProof="0"/>
              <a:t>Click to edit Master title style</a:t>
            </a:r>
            <a:endParaRPr lang="en-US" noProof="0"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446314" y="2065248"/>
            <a:ext cx="5045529" cy="334508"/>
          </a:xfrm>
        </p:spPr>
        <p:txBody>
          <a:bodyPr>
            <a:noAutofit/>
          </a:bodyPr>
          <a:lstStyle>
            <a:lvl1pPr marL="0" indent="0" algn="l">
              <a:buNone/>
              <a:defRPr sz="2200" b="1">
                <a:solidFill>
                  <a:srgbClr val="56A0D3"/>
                </a:solidFill>
                <a:latin typeface="Raleway" pitchFamily="2" charset="0"/>
                <a:ea typeface="Lato" panose="020F0502020204030203" pitchFamily="34" charset="0"/>
                <a:cs typeface="Lato" panose="020F0502020204030203" pitchFamily="34" charset="0"/>
              </a:defRPr>
            </a:lvl1pPr>
          </a:lstStyle>
          <a:p>
            <a:pPr lvl="0"/>
            <a:r>
              <a:rPr lang="en-US" noProof="0" dirty="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469934" y="2708228"/>
            <a:ext cx="5045529" cy="2646288"/>
          </a:xfrm>
        </p:spPr>
        <p:txBody>
          <a:bodyPr>
            <a:noAutofit/>
          </a:bodyPr>
          <a:lstStyle>
            <a:lvl1pPr marL="0" indent="0" algn="l">
              <a:buNone/>
              <a:defRPr sz="2200" b="0">
                <a:solidFill>
                  <a:srgbClr val="010101"/>
                </a:solidFill>
                <a:latin typeface="Raleway" pitchFamily="2" charset="0"/>
                <a:ea typeface="Lato" panose="020F0502020204030203" pitchFamily="34" charset="0"/>
                <a:cs typeface="Lato" panose="020F0502020204030203" pitchFamily="34" charset="0"/>
              </a:defRPr>
            </a:lvl1pPr>
          </a:lstStyle>
          <a:p>
            <a:pPr lvl="0"/>
            <a:r>
              <a:rPr lang="en-US" noProof="0" dirty="0"/>
              <a:t>Edit Master text styles</a:t>
            </a:r>
          </a:p>
        </p:txBody>
      </p:sp>
      <p:sp>
        <p:nvSpPr>
          <p:cNvPr id="7" name="Rectangle 6">
            <a:extLst>
              <a:ext uri="{FF2B5EF4-FFF2-40B4-BE49-F238E27FC236}">
                <a16:creationId xmlns:a16="http://schemas.microsoft.com/office/drawing/2014/main" id="{0FA6C5C5-5069-4AE6-8A3D-3F2C6B9506E4}"/>
              </a:ext>
            </a:extLst>
          </p:cNvPr>
          <p:cNvSpPr/>
          <p:nvPr/>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pic>
        <p:nvPicPr>
          <p:cNvPr id="4" name="Picture 3" descr="A blue and white sign&#10;&#10;Description automatically generated">
            <a:extLst>
              <a:ext uri="{FF2B5EF4-FFF2-40B4-BE49-F238E27FC236}">
                <a16:creationId xmlns:a16="http://schemas.microsoft.com/office/drawing/2014/main" id="{80BCB23A-D5B8-0CE1-2AA7-7E5B18386B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0568" y="6245674"/>
            <a:ext cx="659864" cy="365125"/>
          </a:xfrm>
          <a:prstGeom prst="rect">
            <a:avLst/>
          </a:prstGeom>
        </p:spPr>
      </p:pic>
    </p:spTree>
    <p:extLst>
      <p:ext uri="{BB962C8B-B14F-4D97-AF65-F5344CB8AC3E}">
        <p14:creationId xmlns:p14="http://schemas.microsoft.com/office/powerpoint/2010/main" val="585618897"/>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5C833BC-89A8-4D28-9D63-F45F14D694BF}"/>
              </a:ext>
            </a:extLst>
          </p:cNvPr>
          <p:cNvSpPr/>
          <p:nvPr/>
        </p:nvSpPr>
        <p:spPr>
          <a:xfrm flipH="1">
            <a:off x="123987"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rgbClr val="174A7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97032"/>
          </a:xfrm>
        </p:spPr>
        <p:txBody>
          <a:bodyPr vert="horz" lIns="91440" tIns="45720" rIns="91440" bIns="45720" rtlCol="0">
            <a:spAutoFit/>
          </a:bodyPr>
          <a:lstStyle>
            <a:lvl1pPr marL="0" indent="0">
              <a:buNone/>
              <a:defRPr lang="en-GB" sz="2200" dirty="0">
                <a:solidFill>
                  <a:srgbClr val="010101"/>
                </a:solidFill>
                <a:latin typeface="Raleway" pitchFamily="2" charset="0"/>
                <a:ea typeface="Lato" panose="020F0502020204030203" pitchFamily="34" charset="0"/>
                <a:cs typeface="Lato" panose="020F0502020204030203" pitchFamily="34" charset="0"/>
              </a:defRPr>
            </a:lvl1pPr>
          </a:lstStyle>
          <a:p>
            <a:pPr marL="228600" lvl="0" indent="-228600"/>
            <a:r>
              <a:rPr lang="en-US" noProof="0" dirty="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5012250"/>
            <a:ext cx="10607040" cy="590931"/>
          </a:xfrm>
        </p:spPr>
        <p:txBody>
          <a:bodyPr vert="horz" wrap="square" lIns="91440" tIns="45720" rIns="91440" bIns="45720" rtlCol="0" anchor="ctr">
            <a:spAutoFit/>
          </a:bodyPr>
          <a:lstStyle>
            <a:lvl1pPr>
              <a:defRPr lang="en-US" noProof="0" dirty="0">
                <a:solidFill>
                  <a:srgbClr val="174A7C"/>
                </a:solidFill>
              </a:defRPr>
            </a:lvl1pPr>
          </a:lstStyle>
          <a:p>
            <a:pPr lvl="0"/>
            <a:r>
              <a:rPr lang="en-US" noProof="0" dirty="0"/>
              <a:t>Title</a:t>
            </a:r>
          </a:p>
        </p:txBody>
      </p:sp>
      <p:sp>
        <p:nvSpPr>
          <p:cNvPr id="11" name="Rectangle 10">
            <a:extLst>
              <a:ext uri="{FF2B5EF4-FFF2-40B4-BE49-F238E27FC236}">
                <a16:creationId xmlns:a16="http://schemas.microsoft.com/office/drawing/2014/main" id="{45C25376-E6F9-4E5A-A81D-E7FA342FB230}"/>
              </a:ext>
            </a:extLst>
          </p:cNvPr>
          <p:cNvSpPr/>
          <p:nvPr/>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5" name="Picture 4" descr="A blue and white sign&#10;&#10;Description automatically generated">
            <a:extLst>
              <a:ext uri="{FF2B5EF4-FFF2-40B4-BE49-F238E27FC236}">
                <a16:creationId xmlns:a16="http://schemas.microsoft.com/office/drawing/2014/main" id="{1154EF2D-BB1A-88FA-D3D6-1E87234BA6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0568" y="6245674"/>
            <a:ext cx="659864" cy="365125"/>
          </a:xfrm>
          <a:prstGeom prst="rect">
            <a:avLst/>
          </a:prstGeom>
        </p:spPr>
      </p:pic>
    </p:spTree>
    <p:extLst>
      <p:ext uri="{BB962C8B-B14F-4D97-AF65-F5344CB8AC3E}">
        <p14:creationId xmlns:p14="http://schemas.microsoft.com/office/powerpoint/2010/main" val="75144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14" name="Flowchart: Document 3">
            <a:extLst>
              <a:ext uri="{FF2B5EF4-FFF2-40B4-BE49-F238E27FC236}">
                <a16:creationId xmlns:a16="http://schemas.microsoft.com/office/drawing/2014/main" id="{7F75D8AF-79DE-4E2B-A15F-8EC66948BC31}"/>
              </a:ext>
            </a:extLst>
          </p:cNvPr>
          <p:cNvSpPr/>
          <p:nvPr/>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rgbClr val="174A7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solidFill>
                <a:schemeClr val="tx1"/>
              </a:solidFill>
            </a:endParaRP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rgbClr val="174A7C"/>
                </a:solidFill>
              </a:defRPr>
            </a:lvl1pPr>
          </a:lstStyle>
          <a:p>
            <a:r>
              <a:rPr lang="en-US" noProof="0" dirty="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304699"/>
          </a:xfrm>
        </p:spPr>
        <p:txBody>
          <a:bodyPr tIns="0" bIns="0">
            <a:spAutoFit/>
          </a:bodyPr>
          <a:lstStyle>
            <a:lvl1pPr marL="0" indent="0">
              <a:buNone/>
              <a:defRPr sz="2200">
                <a:solidFill>
                  <a:srgbClr val="010101"/>
                </a:solidFill>
                <a:latin typeface="Raleway"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Subtitle</a:t>
            </a:r>
          </a:p>
        </p:txBody>
      </p:sp>
      <p:sp>
        <p:nvSpPr>
          <p:cNvPr id="13" name="Rectangle 12">
            <a:extLst>
              <a:ext uri="{FF2B5EF4-FFF2-40B4-BE49-F238E27FC236}">
                <a16:creationId xmlns:a16="http://schemas.microsoft.com/office/drawing/2014/main" id="{560C8850-C2CD-4E0B-AA6F-6B884EB94B4B}"/>
              </a:ext>
            </a:extLst>
          </p:cNvPr>
          <p:cNvSpPr/>
          <p:nvPr/>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Flowchart: Document 3">
            <a:extLst>
              <a:ext uri="{FF2B5EF4-FFF2-40B4-BE49-F238E27FC236}">
                <a16:creationId xmlns:a16="http://schemas.microsoft.com/office/drawing/2014/main" id="{BC4170F6-7535-C09F-DDFA-3EA95AE193B2}"/>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rgbClr val="174A7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solidFill>
                <a:schemeClr val="tx1"/>
              </a:solidFill>
            </a:endParaRPr>
          </a:p>
        </p:txBody>
      </p:sp>
      <p:sp>
        <p:nvSpPr>
          <p:cNvPr id="5" name="Rectangle 4">
            <a:extLst>
              <a:ext uri="{FF2B5EF4-FFF2-40B4-BE49-F238E27FC236}">
                <a16:creationId xmlns:a16="http://schemas.microsoft.com/office/drawing/2014/main" id="{8CED5DFA-224C-9485-0252-2A6CADA947DC}"/>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8" name="Picture 7" descr="A blue and white sign&#10;&#10;Description automatically generated">
            <a:extLst>
              <a:ext uri="{FF2B5EF4-FFF2-40B4-BE49-F238E27FC236}">
                <a16:creationId xmlns:a16="http://schemas.microsoft.com/office/drawing/2014/main" id="{5057678D-0886-9015-CCED-2D3E74C7D8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0568" y="6245674"/>
            <a:ext cx="659864" cy="365125"/>
          </a:xfrm>
          <a:prstGeom prst="rect">
            <a:avLst/>
          </a:prstGeom>
        </p:spPr>
      </p:pic>
    </p:spTree>
    <p:extLst>
      <p:ext uri="{BB962C8B-B14F-4D97-AF65-F5344CB8AC3E}">
        <p14:creationId xmlns:p14="http://schemas.microsoft.com/office/powerpoint/2010/main" val="197962644"/>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wo Content">
    <p:bg>
      <p:bgPr>
        <a:solidFill>
          <a:srgbClr val="E6E7E9"/>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endParaRPr lang="en-US" noProof="0" dirty="0"/>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hasCustomPrompt="1"/>
          </p:nvPr>
        </p:nvSpPr>
        <p:spPr>
          <a:xfrm>
            <a:off x="446314" y="1825625"/>
            <a:ext cx="5306787" cy="4351338"/>
          </a:xfrm>
        </p:spPr>
        <p:txBody>
          <a:bodyPr>
            <a:normAutofit/>
          </a:bodyPr>
          <a:lstStyle>
            <a:lvl1pPr marL="0" indent="0">
              <a:buNone/>
              <a:defRPr sz="22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noProof="0" dirty="0"/>
              <a:t>Edit Master text styles</a:t>
            </a:r>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hasCustomPrompt="1"/>
          </p:nvPr>
        </p:nvSpPr>
        <p:spPr>
          <a:xfrm>
            <a:off x="6438900" y="1825625"/>
            <a:ext cx="5181600" cy="3538093"/>
          </a:xfrm>
        </p:spPr>
        <p:txBody>
          <a:bodyPr>
            <a:normAutofit/>
          </a:bodyPr>
          <a:lstStyle>
            <a:lvl1pPr marL="0" indent="0">
              <a:buNone/>
              <a:defRPr sz="22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noProof="0" dirty="0"/>
              <a:t>Edit Master text styles</a:t>
            </a:r>
          </a:p>
        </p:txBody>
      </p:sp>
      <p:pic>
        <p:nvPicPr>
          <p:cNvPr id="3" name="Picture 2" descr="A blue and white sign&#10;&#10;Description automatically generated">
            <a:extLst>
              <a:ext uri="{FF2B5EF4-FFF2-40B4-BE49-F238E27FC236}">
                <a16:creationId xmlns:a16="http://schemas.microsoft.com/office/drawing/2014/main" id="{9A8E6115-1C89-403B-DD93-77D575C119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0568" y="6245674"/>
            <a:ext cx="659864" cy="365125"/>
          </a:xfrm>
          <a:prstGeom prst="rect">
            <a:avLst/>
          </a:prstGeom>
        </p:spPr>
      </p:pic>
    </p:spTree>
    <p:extLst>
      <p:ext uri="{BB962C8B-B14F-4D97-AF65-F5344CB8AC3E}">
        <p14:creationId xmlns:p14="http://schemas.microsoft.com/office/powerpoint/2010/main" val="3621624888"/>
      </p:ext>
    </p:extLst>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rgbClr val="E6E7E9"/>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446314" y="734043"/>
            <a:ext cx="4294362" cy="1089529"/>
          </a:xfrm>
        </p:spPr>
        <p:txBody>
          <a:bodyPr/>
          <a:lstStyle/>
          <a:p>
            <a:r>
              <a:rPr lang="en-US" noProof="0"/>
              <a:t>Click to edit Master title style</a:t>
            </a:r>
            <a:endParaRPr lang="en-US" noProof="0" dirty="0"/>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446314" y="2057400"/>
            <a:ext cx="4294362" cy="3811588"/>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Edit Master text styles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hasCustomPrompt="1"/>
          </p:nvPr>
        </p:nvSpPr>
        <p:spPr>
          <a:xfrm>
            <a:off x="5183188" y="734043"/>
            <a:ext cx="6172200" cy="4618008"/>
          </a:xfrm>
        </p:spPr>
        <p:txBody>
          <a:bodyPr>
            <a:normAutofit/>
          </a:bodyPr>
          <a:lstStyle>
            <a:lvl1pPr>
              <a:defRPr sz="2200">
                <a:solidFill>
                  <a:srgbClr val="010101"/>
                </a:solidFill>
              </a:defRPr>
            </a:lvl1pPr>
            <a:lvl2pPr>
              <a:defRPr sz="2200">
                <a:solidFill>
                  <a:srgbClr val="010101"/>
                </a:solidFill>
              </a:defRPr>
            </a:lvl2pPr>
            <a:lvl3pPr>
              <a:defRPr sz="2200">
                <a:solidFill>
                  <a:srgbClr val="010101"/>
                </a:solidFill>
              </a:defRPr>
            </a:lvl3pPr>
            <a:lvl4pPr>
              <a:defRPr sz="2200">
                <a:solidFill>
                  <a:srgbClr val="010101"/>
                </a:solidFill>
              </a:defRPr>
            </a:lvl4pPr>
            <a:lvl5pPr>
              <a:defRPr sz="2200">
                <a:solidFill>
                  <a:srgbClr val="010101"/>
                </a:solidFill>
              </a:defRPr>
            </a:lvl5pPr>
            <a:lvl6pPr>
              <a:defRPr sz="2000"/>
            </a:lvl6pPr>
            <a:lvl7pPr>
              <a:defRPr sz="2000"/>
            </a:lvl7pPr>
            <a:lvl8pPr>
              <a:defRPr sz="2000"/>
            </a:lvl8pPr>
            <a:lvl9pPr>
              <a:defRPr sz="2000"/>
            </a:lvl9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3" name="Picture 2" descr="A blue and white sign&#10;&#10;Description automatically generated">
            <a:extLst>
              <a:ext uri="{FF2B5EF4-FFF2-40B4-BE49-F238E27FC236}">
                <a16:creationId xmlns:a16="http://schemas.microsoft.com/office/drawing/2014/main" id="{BE2BF0F4-9363-56EC-580D-DC7DC743D6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0568" y="6245674"/>
            <a:ext cx="659864" cy="365125"/>
          </a:xfrm>
          <a:prstGeom prst="rect">
            <a:avLst/>
          </a:prstGeom>
        </p:spPr>
      </p:pic>
    </p:spTree>
    <p:extLst>
      <p:ext uri="{BB962C8B-B14F-4D97-AF65-F5344CB8AC3E}">
        <p14:creationId xmlns:p14="http://schemas.microsoft.com/office/powerpoint/2010/main" val="1297995153"/>
      </p:ext>
    </p:extLst>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solidFill>
          <a:srgbClr val="E6E7E9"/>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446314" y="734043"/>
            <a:ext cx="4400894" cy="1089529"/>
          </a:xfrm>
        </p:spPr>
        <p:txBody>
          <a:bodyPr/>
          <a:lstStyle/>
          <a:p>
            <a:r>
              <a:rPr lang="en-US" noProof="0"/>
              <a:t>Click to edit Master title style</a:t>
            </a:r>
            <a:endParaRPr lang="en-US" noProof="0" dirty="0"/>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446314" y="2057400"/>
            <a:ext cx="4400894" cy="3811588"/>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Edit Master text styles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5183188" y="734043"/>
            <a:ext cx="6172200" cy="4629675"/>
          </a:xfrm>
        </p:spPr>
        <p:txBody>
          <a:bodyPr>
            <a:normAutofit/>
          </a:bodyPr>
          <a:lstStyle>
            <a:lvl1pPr marL="0" indent="0">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pic>
        <p:nvPicPr>
          <p:cNvPr id="3" name="Picture 2" descr="A blue and white sign&#10;&#10;Description automatically generated">
            <a:extLst>
              <a:ext uri="{FF2B5EF4-FFF2-40B4-BE49-F238E27FC236}">
                <a16:creationId xmlns:a16="http://schemas.microsoft.com/office/drawing/2014/main" id="{74928D3D-377E-2518-7349-2569B1E84E0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0568" y="6245674"/>
            <a:ext cx="659864" cy="365125"/>
          </a:xfrm>
          <a:prstGeom prst="rect">
            <a:avLst/>
          </a:prstGeom>
        </p:spPr>
      </p:pic>
    </p:spTree>
    <p:extLst>
      <p:ext uri="{BB962C8B-B14F-4D97-AF65-F5344CB8AC3E}">
        <p14:creationId xmlns:p14="http://schemas.microsoft.com/office/powerpoint/2010/main" val="1944378077"/>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11" name="Rectangle 10">
            <a:extLst>
              <a:ext uri="{FF2B5EF4-FFF2-40B4-BE49-F238E27FC236}">
                <a16:creationId xmlns:a16="http://schemas.microsoft.com/office/drawing/2014/main" id="{45C25376-E6F9-4E5A-A81D-E7FA342FB230}"/>
              </a:ext>
            </a:extLst>
          </p:cNvPr>
          <p:cNvSpPr/>
          <p:nvPr/>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7B386286-CEE2-E94A-BBC0-0A3723EB14DE}"/>
              </a:ext>
            </a:extLst>
          </p:cNvPr>
          <p:cNvSpPr/>
          <p:nvPr/>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6" name="Subtitle 2">
            <a:extLst>
              <a:ext uri="{FF2B5EF4-FFF2-40B4-BE49-F238E27FC236}">
                <a16:creationId xmlns:a16="http://schemas.microsoft.com/office/drawing/2014/main" id="{57E2A434-1066-771D-13A8-1456B940C74C}"/>
              </a:ext>
            </a:extLst>
          </p:cNvPr>
          <p:cNvSpPr>
            <a:spLocks noGrp="1"/>
          </p:cNvSpPr>
          <p:nvPr>
            <p:ph type="subTitle" idx="1" hasCustomPrompt="1"/>
          </p:nvPr>
        </p:nvSpPr>
        <p:spPr>
          <a:xfrm>
            <a:off x="694871" y="5603181"/>
            <a:ext cx="9144000" cy="397032"/>
          </a:xfrm>
        </p:spPr>
        <p:txBody>
          <a:bodyPr vert="horz" lIns="91440" tIns="45720" rIns="91440" bIns="45720" rtlCol="0">
            <a:spAutoFit/>
          </a:bodyPr>
          <a:lstStyle>
            <a:lvl1pPr marL="0" indent="0">
              <a:buNone/>
              <a:defRPr lang="en-GB" sz="2200" dirty="0">
                <a:solidFill>
                  <a:srgbClr val="000000"/>
                </a:solidFill>
                <a:latin typeface="Lato" panose="020F0502020204030203" pitchFamily="34" charset="0"/>
                <a:ea typeface="Lato" panose="020F0502020204030203" pitchFamily="34" charset="0"/>
                <a:cs typeface="Lato" panose="020F0502020204030203" pitchFamily="34" charset="0"/>
              </a:defRPr>
            </a:lvl1pPr>
          </a:lstStyle>
          <a:p>
            <a:pPr marL="228600" lvl="0" indent="-228600"/>
            <a:r>
              <a:rPr lang="en-US" noProof="0" dirty="0"/>
              <a:t>Subtitle</a:t>
            </a:r>
          </a:p>
        </p:txBody>
      </p:sp>
      <p:sp>
        <p:nvSpPr>
          <p:cNvPr id="7" name="Title 1">
            <a:extLst>
              <a:ext uri="{FF2B5EF4-FFF2-40B4-BE49-F238E27FC236}">
                <a16:creationId xmlns:a16="http://schemas.microsoft.com/office/drawing/2014/main" id="{05C4BFD9-7E33-AE8F-AAE5-A738526A117C}"/>
              </a:ext>
            </a:extLst>
          </p:cNvPr>
          <p:cNvSpPr>
            <a:spLocks noGrp="1"/>
          </p:cNvSpPr>
          <p:nvPr>
            <p:ph type="ctrTitle" hasCustomPrompt="1"/>
          </p:nvPr>
        </p:nvSpPr>
        <p:spPr>
          <a:xfrm>
            <a:off x="694871" y="4762951"/>
            <a:ext cx="10607040" cy="840230"/>
          </a:xfrm>
        </p:spPr>
        <p:txBody>
          <a:bodyPr vert="horz" lIns="91440" tIns="45720" rIns="91440" bIns="45720" rtlCol="0" anchor="b">
            <a:spAutoFit/>
          </a:bodyPr>
          <a:lstStyle>
            <a:lvl1pPr>
              <a:defRPr lang="en-GB" sz="5400" b="1" dirty="0">
                <a:solidFill>
                  <a:srgbClr val="174A7C"/>
                </a:solidFill>
                <a:latin typeface="Raleway ExtraBold" panose="020B0903030101060003" pitchFamily="34" charset="0"/>
              </a:defRPr>
            </a:lvl1pPr>
          </a:lstStyle>
          <a:p>
            <a:pPr marL="0" lvl="0"/>
            <a:r>
              <a:rPr lang="en-US" noProof="0" dirty="0"/>
              <a:t>Title</a:t>
            </a:r>
          </a:p>
        </p:txBody>
      </p:sp>
      <p:pic>
        <p:nvPicPr>
          <p:cNvPr id="2" name="Picture 1" descr="A blue and white sign&#10;&#10;Description automatically generated">
            <a:extLst>
              <a:ext uri="{FF2B5EF4-FFF2-40B4-BE49-F238E27FC236}">
                <a16:creationId xmlns:a16="http://schemas.microsoft.com/office/drawing/2014/main" id="{35B77DDD-33F4-CCE1-D3C5-B54AEF5709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0568" y="6245674"/>
            <a:ext cx="659864" cy="365125"/>
          </a:xfrm>
          <a:prstGeom prst="rect">
            <a:avLst/>
          </a:prstGeom>
        </p:spPr>
      </p:pic>
    </p:spTree>
    <p:extLst>
      <p:ext uri="{BB962C8B-B14F-4D97-AF65-F5344CB8AC3E}">
        <p14:creationId xmlns:p14="http://schemas.microsoft.com/office/powerpoint/2010/main" val="36920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rgbClr val="E6E7E9"/>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362DB0-70AF-C895-60F7-BC7B3AE5ED58}"/>
              </a:ext>
            </a:extLst>
          </p:cNvPr>
          <p:cNvSpPr>
            <a:spLocks noGrp="1"/>
          </p:cNvSpPr>
          <p:nvPr>
            <p:ph type="sldNum" sz="quarter" idx="10"/>
          </p:nvPr>
        </p:nvSpPr>
        <p:spPr>
          <a:xfrm>
            <a:off x="446314" y="6356350"/>
            <a:ext cx="2743200" cy="365125"/>
          </a:xfrm>
          <a:prstGeom prst="rect">
            <a:avLst/>
          </a:prstGeom>
        </p:spPr>
        <p:txBody>
          <a:bodyPr/>
          <a:lstStyle/>
          <a:p>
            <a:fld id="{B8E22AEE-409C-4E23-977F-4D7BF7D53358}" type="slidenum">
              <a:rPr lang="en-US" smtClean="0"/>
              <a:pPr/>
              <a:t>‹#›</a:t>
            </a:fld>
            <a:endParaRPr lang="en-US" dirty="0"/>
          </a:p>
        </p:txBody>
      </p:sp>
      <p:pic>
        <p:nvPicPr>
          <p:cNvPr id="5" name="Picture 4" descr="A blue and white sign&#10;&#10;Description automatically generated">
            <a:extLst>
              <a:ext uri="{FF2B5EF4-FFF2-40B4-BE49-F238E27FC236}">
                <a16:creationId xmlns:a16="http://schemas.microsoft.com/office/drawing/2014/main" id="{981B121F-E659-360F-DE20-7AA9D103B2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0568" y="6245674"/>
            <a:ext cx="659864" cy="365125"/>
          </a:xfrm>
          <a:prstGeom prst="rect">
            <a:avLst/>
          </a:prstGeom>
        </p:spPr>
      </p:pic>
    </p:spTree>
    <p:extLst>
      <p:ext uri="{BB962C8B-B14F-4D97-AF65-F5344CB8AC3E}">
        <p14:creationId xmlns:p14="http://schemas.microsoft.com/office/powerpoint/2010/main" val="682100703"/>
      </p:ext>
    </p:extLst>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CB00C3-8592-9B7F-E9DD-396F2DFFC38A}"/>
              </a:ext>
            </a:extLst>
          </p:cNvPr>
          <p:cNvSpPr>
            <a:spLocks noGrp="1"/>
          </p:cNvSpPr>
          <p:nvPr>
            <p:ph type="sldNum" sz="quarter" idx="10"/>
          </p:nvPr>
        </p:nvSpPr>
        <p:spPr>
          <a:xfrm>
            <a:off x="446314" y="6356350"/>
            <a:ext cx="2743200" cy="365125"/>
          </a:xfrm>
          <a:prstGeom prst="rect">
            <a:avLst/>
          </a:prstGeom>
        </p:spPr>
        <p:txBody>
          <a:bodyPr/>
          <a:lstStyle/>
          <a:p>
            <a:fld id="{B8E22AEE-409C-4E23-977F-4D7BF7D53358}" type="slidenum">
              <a:rPr lang="en-US" smtClean="0"/>
              <a:pPr/>
              <a:t>‹#›</a:t>
            </a:fld>
            <a:endParaRPr lang="en-US" dirty="0"/>
          </a:p>
        </p:txBody>
      </p:sp>
      <p:pic>
        <p:nvPicPr>
          <p:cNvPr id="3" name="Picture 2" descr="A blue and white sign&#10;&#10;Description automatically generated">
            <a:extLst>
              <a:ext uri="{FF2B5EF4-FFF2-40B4-BE49-F238E27FC236}">
                <a16:creationId xmlns:a16="http://schemas.microsoft.com/office/drawing/2014/main" id="{3E16A148-FEA1-C5D8-05A2-F0DFBC3642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3350" y="6303893"/>
            <a:ext cx="754666" cy="417582"/>
          </a:xfrm>
          <a:prstGeom prst="rect">
            <a:avLst/>
          </a:prstGeom>
        </p:spPr>
      </p:pic>
    </p:spTree>
    <p:extLst>
      <p:ext uri="{BB962C8B-B14F-4D97-AF65-F5344CB8AC3E}">
        <p14:creationId xmlns:p14="http://schemas.microsoft.com/office/powerpoint/2010/main" val="3351991492"/>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Slide">
    <p:bg>
      <p:bgPr>
        <a:solidFill>
          <a:srgbClr val="E6E7E9"/>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hasCustomPrompt="1"/>
          </p:nvPr>
        </p:nvSpPr>
        <p:spPr>
          <a:xfrm>
            <a:off x="1587500" y="3961170"/>
            <a:ext cx="10033000" cy="1359346"/>
          </a:xfrm>
          <a:solidFill>
            <a:srgbClr val="174A7C"/>
          </a:solidFill>
        </p:spPr>
        <p:txBody>
          <a:bodyPr lIns="274320" tIns="274320" rIns="274320" bIns="274320" anchor="ctr">
            <a:spAutoFit/>
          </a:bodyPr>
          <a:lstStyle>
            <a:lvl1pPr marL="0" indent="0">
              <a:lnSpc>
                <a:spcPct val="100000"/>
              </a:lnSpc>
              <a:buNone/>
              <a:defRPr sz="2200" b="0">
                <a:solidFill>
                  <a:schemeClr val="bg1"/>
                </a:solidFill>
              </a:defRPr>
            </a:lvl1pPr>
          </a:lstStyle>
          <a:p>
            <a:pPr lvl="0"/>
            <a:r>
              <a:rPr lang="en-US" noProof="0" dirty="0"/>
              <a:t>Edit Master text styles</a:t>
            </a:r>
          </a:p>
          <a:p>
            <a:pPr lvl="0"/>
            <a:endParaRPr lang="en-US" noProof="0" dirty="0"/>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noProof="0" dirty="0"/>
              <a:t>“</a:t>
            </a:r>
          </a:p>
        </p:txBody>
      </p:sp>
      <p:sp>
        <p:nvSpPr>
          <p:cNvPr id="9" name="Frame 8">
            <a:extLst>
              <a:ext uri="{FF2B5EF4-FFF2-40B4-BE49-F238E27FC236}">
                <a16:creationId xmlns:a16="http://schemas.microsoft.com/office/drawing/2014/main" id="{0283712C-6C33-4303-985C-6493AAFAF405}"/>
              </a:ext>
            </a:extLst>
          </p:cNvPr>
          <p:cNvSpPr/>
          <p:nvPr/>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2" name="Slide Number Placeholder 1">
            <a:extLst>
              <a:ext uri="{FF2B5EF4-FFF2-40B4-BE49-F238E27FC236}">
                <a16:creationId xmlns:a16="http://schemas.microsoft.com/office/drawing/2014/main" id="{19E2D136-5429-73F9-F69E-18887AFF0755}"/>
              </a:ext>
            </a:extLst>
          </p:cNvPr>
          <p:cNvSpPr>
            <a:spLocks noGrp="1"/>
          </p:cNvSpPr>
          <p:nvPr>
            <p:ph type="sldNum" sz="quarter" idx="16"/>
          </p:nvPr>
        </p:nvSpPr>
        <p:spPr>
          <a:xfrm>
            <a:off x="446314" y="6356350"/>
            <a:ext cx="2743200" cy="365125"/>
          </a:xfrm>
          <a:prstGeom prst="rect">
            <a:avLst/>
          </a:prstGeom>
        </p:spPr>
        <p:txBody>
          <a:bodyPr/>
          <a:lstStyle/>
          <a:p>
            <a:fld id="{B8E22AEE-409C-4E23-977F-4D7BF7D53358}" type="slidenum">
              <a:rPr lang="en-US" smtClean="0"/>
              <a:pPr/>
              <a:t>‹#›</a:t>
            </a:fld>
            <a:endParaRPr lang="en-US" dirty="0"/>
          </a:p>
        </p:txBody>
      </p:sp>
      <p:pic>
        <p:nvPicPr>
          <p:cNvPr id="3" name="Picture 2" descr="A blue and white sign&#10;&#10;Description automatically generated">
            <a:extLst>
              <a:ext uri="{FF2B5EF4-FFF2-40B4-BE49-F238E27FC236}">
                <a16:creationId xmlns:a16="http://schemas.microsoft.com/office/drawing/2014/main" id="{53589B9A-B7DC-2AB5-B4D8-360235B9C1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0568" y="6245674"/>
            <a:ext cx="659864" cy="365125"/>
          </a:xfrm>
          <a:prstGeom prst="rect">
            <a:avLst/>
          </a:prstGeom>
        </p:spPr>
      </p:pic>
    </p:spTree>
    <p:extLst>
      <p:ext uri="{BB962C8B-B14F-4D97-AF65-F5344CB8AC3E}">
        <p14:creationId xmlns:p14="http://schemas.microsoft.com/office/powerpoint/2010/main" val="498253415"/>
      </p:ext>
    </p:extLst>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hank You Slide">
    <p:bg>
      <p:bgPr>
        <a:solidFill>
          <a:schemeClr val="bg1"/>
        </a:solidFill>
        <a:effectLst/>
      </p:bgPr>
    </p:bg>
    <p:spTree>
      <p:nvGrpSpPr>
        <p:cNvPr id="1" name=""/>
        <p:cNvGrpSpPr/>
        <p:nvPr/>
      </p:nvGrpSpPr>
      <p:grpSpPr>
        <a:xfrm>
          <a:off x="0" y="0"/>
          <a:ext cx="0" cy="0"/>
          <a:chOff x="0" y="0"/>
          <a:chExt cx="0" cy="0"/>
        </a:xfrm>
      </p:grpSpPr>
      <p:sp>
        <p:nvSpPr>
          <p:cNvPr id="3" name="Flowchart: Document 3">
            <a:extLst>
              <a:ext uri="{FF2B5EF4-FFF2-40B4-BE49-F238E27FC236}">
                <a16:creationId xmlns:a16="http://schemas.microsoft.com/office/drawing/2014/main" id="{A934FE04-FC7B-CF89-2704-7562B6FCD599}"/>
              </a:ext>
            </a:extLst>
          </p:cNvPr>
          <p:cNvSpPr/>
          <p:nvPr/>
        </p:nvSpPr>
        <p:spPr>
          <a:xfrm flipV="1">
            <a:off x="114590" y="4310743"/>
            <a:ext cx="11962815" cy="242343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rgbClr val="174A7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solidFill>
                <a:schemeClr val="tx1"/>
              </a:solidFill>
            </a:endParaRPr>
          </a:p>
        </p:txBody>
      </p:sp>
      <p:sp>
        <p:nvSpPr>
          <p:cNvPr id="10" name="Rectangle 9">
            <a:extLst>
              <a:ext uri="{FF2B5EF4-FFF2-40B4-BE49-F238E27FC236}">
                <a16:creationId xmlns:a16="http://schemas.microsoft.com/office/drawing/2014/main" id="{21786805-6EBB-49E5-B39C-743AA56E8931}"/>
              </a:ext>
              <a:ext uri="{C183D7F6-B498-43B3-948B-1728B52AA6E4}">
                <adec:decorative xmlns:adec="http://schemas.microsoft.com/office/drawing/2017/decorative" val="1"/>
              </a:ext>
            </a:extLst>
          </p:cNvPr>
          <p:cNvSpPr/>
          <p:nvPr/>
        </p:nvSpPr>
        <p:spPr>
          <a:xfrm>
            <a:off x="430119" y="4682080"/>
            <a:ext cx="73152" cy="118872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4" name="Content Placeholder 2">
            <a:extLst>
              <a:ext uri="{FF2B5EF4-FFF2-40B4-BE49-F238E27FC236}">
                <a16:creationId xmlns:a16="http://schemas.microsoft.com/office/drawing/2014/main" id="{CD3496A2-01B3-0310-2501-FD1A50610CAC}"/>
              </a:ext>
            </a:extLst>
          </p:cNvPr>
          <p:cNvSpPr>
            <a:spLocks noGrp="1"/>
          </p:cNvSpPr>
          <p:nvPr>
            <p:ph sz="half" idx="1" hasCustomPrompt="1"/>
          </p:nvPr>
        </p:nvSpPr>
        <p:spPr>
          <a:xfrm>
            <a:off x="446314" y="1825625"/>
            <a:ext cx="5306787" cy="2122261"/>
          </a:xfrm>
        </p:spPr>
        <p:txBody>
          <a:bodyPr>
            <a:normAutofit/>
          </a:bodyPr>
          <a:lstStyle>
            <a:lvl1pPr marL="0" indent="0">
              <a:buNone/>
              <a:defRPr sz="22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noProof="0" dirty="0"/>
              <a:t>Edit Master text styles</a:t>
            </a:r>
          </a:p>
        </p:txBody>
      </p:sp>
      <p:sp>
        <p:nvSpPr>
          <p:cNvPr id="5" name="Content Placeholder 3">
            <a:extLst>
              <a:ext uri="{FF2B5EF4-FFF2-40B4-BE49-F238E27FC236}">
                <a16:creationId xmlns:a16="http://schemas.microsoft.com/office/drawing/2014/main" id="{C6DEA0CC-2ED0-809D-CD2F-2B9760FA0CBA}"/>
              </a:ext>
            </a:extLst>
          </p:cNvPr>
          <p:cNvSpPr>
            <a:spLocks noGrp="1"/>
          </p:cNvSpPr>
          <p:nvPr>
            <p:ph sz="half" idx="2" hasCustomPrompt="1"/>
          </p:nvPr>
        </p:nvSpPr>
        <p:spPr>
          <a:xfrm>
            <a:off x="6438900" y="1825625"/>
            <a:ext cx="5181600" cy="2122261"/>
          </a:xfrm>
        </p:spPr>
        <p:txBody>
          <a:bodyPr>
            <a:normAutofit/>
          </a:bodyPr>
          <a:lstStyle>
            <a:lvl1pPr marL="0" indent="0">
              <a:buNone/>
              <a:defRPr sz="22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noProof="0" dirty="0"/>
              <a:t>Edit Master text styles</a:t>
            </a:r>
          </a:p>
        </p:txBody>
      </p:sp>
      <p:sp>
        <p:nvSpPr>
          <p:cNvPr id="8" name="TextBox 7">
            <a:extLst>
              <a:ext uri="{FF2B5EF4-FFF2-40B4-BE49-F238E27FC236}">
                <a16:creationId xmlns:a16="http://schemas.microsoft.com/office/drawing/2014/main" id="{40C4FCB9-F113-66EF-5835-32C7E46A8CBF}"/>
              </a:ext>
            </a:extLst>
          </p:cNvPr>
          <p:cNvSpPr txBox="1"/>
          <p:nvPr/>
        </p:nvSpPr>
        <p:spPr>
          <a:xfrm>
            <a:off x="725713" y="5058320"/>
            <a:ext cx="4717143" cy="769441"/>
          </a:xfrm>
          <a:prstGeom prst="rect">
            <a:avLst/>
          </a:prstGeom>
          <a:noFill/>
        </p:spPr>
        <p:txBody>
          <a:bodyPr wrap="square" rtlCol="0">
            <a:spAutoFit/>
          </a:bodyPr>
          <a:lstStyle/>
          <a:p>
            <a:r>
              <a:rPr lang="en-US" sz="4400" dirty="0">
                <a:solidFill>
                  <a:schemeClr val="bg1"/>
                </a:solidFill>
                <a:latin typeface="Raleway ExtraBold" pitchFamily="2" charset="0"/>
              </a:rPr>
              <a:t>Thank You</a:t>
            </a:r>
          </a:p>
        </p:txBody>
      </p:sp>
      <p:sp>
        <p:nvSpPr>
          <p:cNvPr id="2" name="Flowchart: Document 3">
            <a:extLst>
              <a:ext uri="{FF2B5EF4-FFF2-40B4-BE49-F238E27FC236}">
                <a16:creationId xmlns:a16="http://schemas.microsoft.com/office/drawing/2014/main" id="{88780FF3-3149-E51C-84DF-95A71296341D}"/>
              </a:ext>
            </a:extLst>
          </p:cNvPr>
          <p:cNvSpPr/>
          <p:nvPr userDrawn="1"/>
        </p:nvSpPr>
        <p:spPr>
          <a:xfrm flipV="1">
            <a:off x="114590" y="4310743"/>
            <a:ext cx="11962815" cy="242343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rgbClr val="174A7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CDE8F650-9404-1636-C2DB-960A822ABC42}"/>
              </a:ext>
              <a:ext uri="{C183D7F6-B498-43B3-948B-1728B52AA6E4}">
                <adec:decorative xmlns:adec="http://schemas.microsoft.com/office/drawing/2017/decorative" val="1"/>
              </a:ext>
            </a:extLst>
          </p:cNvPr>
          <p:cNvSpPr/>
          <p:nvPr userDrawn="1"/>
        </p:nvSpPr>
        <p:spPr>
          <a:xfrm>
            <a:off x="430119" y="4682080"/>
            <a:ext cx="73152" cy="118872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6FFDDF07-27AA-8FB7-7960-A9A8EEC8D87F}"/>
              </a:ext>
            </a:extLst>
          </p:cNvPr>
          <p:cNvSpPr txBox="1"/>
          <p:nvPr userDrawn="1"/>
        </p:nvSpPr>
        <p:spPr>
          <a:xfrm>
            <a:off x="725713" y="5058320"/>
            <a:ext cx="4717143" cy="769441"/>
          </a:xfrm>
          <a:prstGeom prst="rect">
            <a:avLst/>
          </a:prstGeom>
          <a:noFill/>
        </p:spPr>
        <p:txBody>
          <a:bodyPr wrap="square" rtlCol="0">
            <a:spAutoFit/>
          </a:bodyPr>
          <a:lstStyle/>
          <a:p>
            <a:r>
              <a:rPr lang="en-US" sz="4400" dirty="0">
                <a:solidFill>
                  <a:schemeClr val="bg1"/>
                </a:solidFill>
                <a:latin typeface="Raleway ExtraBold" pitchFamily="2" charset="0"/>
              </a:rPr>
              <a:t>Thank You</a:t>
            </a:r>
          </a:p>
        </p:txBody>
      </p:sp>
    </p:spTree>
    <p:extLst>
      <p:ext uri="{BB962C8B-B14F-4D97-AF65-F5344CB8AC3E}">
        <p14:creationId xmlns:p14="http://schemas.microsoft.com/office/powerpoint/2010/main" val="1149855812"/>
      </p:ext>
    </p:extLst>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AZ Water Release Slide. MUST go at end">
    <p:spTree>
      <p:nvGrpSpPr>
        <p:cNvPr id="1" name=""/>
        <p:cNvGrpSpPr/>
        <p:nvPr/>
      </p:nvGrpSpPr>
      <p:grpSpPr>
        <a:xfrm>
          <a:off x="0" y="0"/>
          <a:ext cx="0" cy="0"/>
          <a:chOff x="0" y="0"/>
          <a:chExt cx="0" cy="0"/>
        </a:xfrm>
      </p:grpSpPr>
      <p:grpSp>
        <p:nvGrpSpPr>
          <p:cNvPr id="102" name="Group 101">
            <a:extLst>
              <a:ext uri="{FF2B5EF4-FFF2-40B4-BE49-F238E27FC236}">
                <a16:creationId xmlns:a16="http://schemas.microsoft.com/office/drawing/2014/main" id="{33ED3AA4-5AC1-4F24-A719-6D9EC726A9B6}"/>
              </a:ext>
            </a:extLst>
          </p:cNvPr>
          <p:cNvGrpSpPr/>
          <p:nvPr/>
        </p:nvGrpSpPr>
        <p:grpSpPr>
          <a:xfrm>
            <a:off x="-7995809" y="-6680246"/>
            <a:ext cx="35618308" cy="8136559"/>
            <a:chOff x="-4941459" y="-723337"/>
            <a:chExt cx="24384000" cy="2906200"/>
          </a:xfrm>
          <a:solidFill>
            <a:schemeClr val="tx1"/>
          </a:solidFill>
        </p:grpSpPr>
        <p:sp>
          <p:nvSpPr>
            <p:cNvPr id="103" name="Double Wave 102">
              <a:extLst>
                <a:ext uri="{FF2B5EF4-FFF2-40B4-BE49-F238E27FC236}">
                  <a16:creationId xmlns:a16="http://schemas.microsoft.com/office/drawing/2014/main" id="{73E7BD48-5520-458C-8BB4-3215194280D3}"/>
                </a:ext>
              </a:extLst>
            </p:cNvPr>
            <p:cNvSpPr/>
            <p:nvPr userDrawn="1"/>
          </p:nvSpPr>
          <p:spPr>
            <a:xfrm>
              <a:off x="-4941459" y="-723337"/>
              <a:ext cx="12192000" cy="2906200"/>
            </a:xfrm>
            <a:prstGeom prst="double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Double Wave 103">
              <a:extLst>
                <a:ext uri="{FF2B5EF4-FFF2-40B4-BE49-F238E27FC236}">
                  <a16:creationId xmlns:a16="http://schemas.microsoft.com/office/drawing/2014/main" id="{71902889-C90A-45BB-8434-ACFC39ED9797}"/>
                </a:ext>
              </a:extLst>
            </p:cNvPr>
            <p:cNvSpPr/>
            <p:nvPr userDrawn="1"/>
          </p:nvSpPr>
          <p:spPr>
            <a:xfrm>
              <a:off x="7250541" y="-723337"/>
              <a:ext cx="12192000" cy="2906200"/>
            </a:xfrm>
            <a:prstGeom prst="double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9" name="Group 98">
            <a:extLst>
              <a:ext uri="{FF2B5EF4-FFF2-40B4-BE49-F238E27FC236}">
                <a16:creationId xmlns:a16="http://schemas.microsoft.com/office/drawing/2014/main" id="{B35EA403-6F40-4C8E-8FDB-3B41E53C204D}"/>
              </a:ext>
            </a:extLst>
          </p:cNvPr>
          <p:cNvGrpSpPr/>
          <p:nvPr/>
        </p:nvGrpSpPr>
        <p:grpSpPr>
          <a:xfrm>
            <a:off x="-5340929" y="-4055403"/>
            <a:ext cx="36562141" cy="5511716"/>
            <a:chOff x="-4941459" y="-723337"/>
            <a:chExt cx="24384000" cy="2906200"/>
          </a:xfrm>
          <a:solidFill>
            <a:schemeClr val="accent5">
              <a:lumMod val="40000"/>
              <a:lumOff val="60000"/>
            </a:schemeClr>
          </a:solidFill>
        </p:grpSpPr>
        <p:sp>
          <p:nvSpPr>
            <p:cNvPr id="100" name="Double Wave 99">
              <a:extLst>
                <a:ext uri="{FF2B5EF4-FFF2-40B4-BE49-F238E27FC236}">
                  <a16:creationId xmlns:a16="http://schemas.microsoft.com/office/drawing/2014/main" id="{2FA0F305-6B46-4DE2-9590-26C55E01848C}"/>
                </a:ext>
              </a:extLst>
            </p:cNvPr>
            <p:cNvSpPr/>
            <p:nvPr userDrawn="1"/>
          </p:nvSpPr>
          <p:spPr>
            <a:xfrm>
              <a:off x="-4941459" y="-723337"/>
              <a:ext cx="12192000" cy="2906200"/>
            </a:xfrm>
            <a:prstGeom prst="double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ouble Wave 100">
              <a:extLst>
                <a:ext uri="{FF2B5EF4-FFF2-40B4-BE49-F238E27FC236}">
                  <a16:creationId xmlns:a16="http://schemas.microsoft.com/office/drawing/2014/main" id="{1A907F6B-813D-47E9-88E3-D1B40ADFF0A7}"/>
                </a:ext>
              </a:extLst>
            </p:cNvPr>
            <p:cNvSpPr/>
            <p:nvPr userDrawn="1"/>
          </p:nvSpPr>
          <p:spPr>
            <a:xfrm>
              <a:off x="7250541" y="-723337"/>
              <a:ext cx="12192000" cy="2906200"/>
            </a:xfrm>
            <a:prstGeom prst="double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3" name="Group 92">
            <a:extLst>
              <a:ext uri="{FF2B5EF4-FFF2-40B4-BE49-F238E27FC236}">
                <a16:creationId xmlns:a16="http://schemas.microsoft.com/office/drawing/2014/main" id="{DF99CCF9-8822-4E1F-A9BB-9580E84C01FE}"/>
              </a:ext>
            </a:extLst>
          </p:cNvPr>
          <p:cNvGrpSpPr/>
          <p:nvPr/>
        </p:nvGrpSpPr>
        <p:grpSpPr>
          <a:xfrm>
            <a:off x="-7995809" y="-3634371"/>
            <a:ext cx="24384000" cy="3929600"/>
            <a:chOff x="-4941459" y="-723337"/>
            <a:chExt cx="24384000" cy="2906200"/>
          </a:xfrm>
          <a:solidFill>
            <a:schemeClr val="accent1"/>
          </a:solidFill>
        </p:grpSpPr>
        <p:sp>
          <p:nvSpPr>
            <p:cNvPr id="94" name="Double Wave 93">
              <a:extLst>
                <a:ext uri="{FF2B5EF4-FFF2-40B4-BE49-F238E27FC236}">
                  <a16:creationId xmlns:a16="http://schemas.microsoft.com/office/drawing/2014/main" id="{80F70FB3-74DF-4141-A5AE-8D2A4B93D9D3}"/>
                </a:ext>
              </a:extLst>
            </p:cNvPr>
            <p:cNvSpPr/>
            <p:nvPr userDrawn="1"/>
          </p:nvSpPr>
          <p:spPr>
            <a:xfrm>
              <a:off x="-4941459" y="-723337"/>
              <a:ext cx="12192000" cy="2906200"/>
            </a:xfrm>
            <a:prstGeom prst="double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ouble Wave 94">
              <a:extLst>
                <a:ext uri="{FF2B5EF4-FFF2-40B4-BE49-F238E27FC236}">
                  <a16:creationId xmlns:a16="http://schemas.microsoft.com/office/drawing/2014/main" id="{825F1832-B651-4C38-8DE6-9686A2921545}"/>
                </a:ext>
              </a:extLst>
            </p:cNvPr>
            <p:cNvSpPr/>
            <p:nvPr userDrawn="1"/>
          </p:nvSpPr>
          <p:spPr>
            <a:xfrm>
              <a:off x="7250541" y="-723337"/>
              <a:ext cx="12192000" cy="2906200"/>
            </a:xfrm>
            <a:prstGeom prst="double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6" name="Picture 5">
            <a:extLst>
              <a:ext uri="{FF2B5EF4-FFF2-40B4-BE49-F238E27FC236}">
                <a16:creationId xmlns:a16="http://schemas.microsoft.com/office/drawing/2014/main" id="{858E095D-4A54-49CD-B572-5900DDFDF88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141107" y="1628729"/>
            <a:ext cx="5909786" cy="3407111"/>
          </a:xfrm>
          <a:prstGeom prst="rect">
            <a:avLst/>
          </a:prstGeom>
        </p:spPr>
      </p:pic>
      <p:sp>
        <p:nvSpPr>
          <p:cNvPr id="7" name="TextBox 6">
            <a:extLst>
              <a:ext uri="{FF2B5EF4-FFF2-40B4-BE49-F238E27FC236}">
                <a16:creationId xmlns:a16="http://schemas.microsoft.com/office/drawing/2014/main" id="{85F59EFC-8C56-47EE-88A2-3BE8E92E3796}"/>
              </a:ext>
            </a:extLst>
          </p:cNvPr>
          <p:cNvSpPr txBox="1"/>
          <p:nvPr/>
        </p:nvSpPr>
        <p:spPr>
          <a:xfrm>
            <a:off x="2301240" y="5380672"/>
            <a:ext cx="7589520" cy="830997"/>
          </a:xfrm>
          <a:prstGeom prst="rect">
            <a:avLst/>
          </a:prstGeom>
          <a:noFill/>
        </p:spPr>
        <p:txBody>
          <a:bodyPr wrap="square">
            <a:spAutoFit/>
          </a:bodyPr>
          <a:lstStyle/>
          <a:p>
            <a:pPr algn="ctr" rtl="0">
              <a:spcBef>
                <a:spcPts val="0"/>
              </a:spcBef>
              <a:spcAft>
                <a:spcPts val="0"/>
              </a:spcAft>
            </a:pPr>
            <a:r>
              <a:rPr lang="en-US" sz="1600" b="0" i="1" u="none" strike="noStrike" dirty="0">
                <a:solidFill>
                  <a:srgbClr val="000000"/>
                </a:solidFill>
                <a:effectLst/>
                <a:latin typeface="+mn-lt"/>
                <a:ea typeface="Lato" panose="020F0502020204030203" pitchFamily="34" charset="0"/>
                <a:cs typeface="Lato" panose="020F0502020204030203" pitchFamily="34" charset="0"/>
              </a:rPr>
              <a:t>Statements of fact and opinion expressed are those of the author(s)/presenter(s). </a:t>
            </a:r>
            <a:br>
              <a:rPr lang="en-US" sz="1600" b="0" i="1" u="none" strike="noStrike" dirty="0">
                <a:solidFill>
                  <a:srgbClr val="000000"/>
                </a:solidFill>
                <a:effectLst/>
                <a:latin typeface="+mn-lt"/>
                <a:ea typeface="Lato" panose="020F0502020204030203" pitchFamily="34" charset="0"/>
                <a:cs typeface="Lato" panose="020F0502020204030203" pitchFamily="34" charset="0"/>
              </a:rPr>
            </a:br>
            <a:r>
              <a:rPr lang="en-US" sz="1600" b="0" i="1" u="none" strike="noStrike" dirty="0">
                <a:solidFill>
                  <a:srgbClr val="000000"/>
                </a:solidFill>
                <a:effectLst/>
                <a:latin typeface="+mn-lt"/>
                <a:ea typeface="Lato" panose="020F0502020204030203" pitchFamily="34" charset="0"/>
                <a:cs typeface="Lato" panose="020F0502020204030203" pitchFamily="34" charset="0"/>
              </a:rPr>
              <a:t>AZ Water, AZAWWA, and AZWEA assume no responsibility for the content, </a:t>
            </a:r>
            <a:br>
              <a:rPr lang="en-US" sz="1600" b="0" i="1" u="none" strike="noStrike" dirty="0">
                <a:solidFill>
                  <a:srgbClr val="000000"/>
                </a:solidFill>
                <a:effectLst/>
                <a:latin typeface="+mn-lt"/>
                <a:ea typeface="Lato" panose="020F0502020204030203" pitchFamily="34" charset="0"/>
                <a:cs typeface="Lato" panose="020F0502020204030203" pitchFamily="34" charset="0"/>
              </a:rPr>
            </a:br>
            <a:r>
              <a:rPr lang="en-US" sz="1600" b="0" i="1" u="none" strike="noStrike" dirty="0">
                <a:solidFill>
                  <a:srgbClr val="000000"/>
                </a:solidFill>
                <a:effectLst/>
                <a:latin typeface="+mn-lt"/>
                <a:ea typeface="Lato" panose="020F0502020204030203" pitchFamily="34" charset="0"/>
                <a:cs typeface="Lato" panose="020F0502020204030203" pitchFamily="34" charset="0"/>
              </a:rPr>
              <a:t>nor do they represent official policy of the Association.</a:t>
            </a:r>
            <a:endParaRPr lang="en-US" sz="1600" dirty="0">
              <a:latin typeface="+mn-lt"/>
            </a:endParaRPr>
          </a:p>
        </p:txBody>
      </p:sp>
      <p:grpSp>
        <p:nvGrpSpPr>
          <p:cNvPr id="58" name="Group 57">
            <a:extLst>
              <a:ext uri="{FF2B5EF4-FFF2-40B4-BE49-F238E27FC236}">
                <a16:creationId xmlns:a16="http://schemas.microsoft.com/office/drawing/2014/main" id="{F3450BA8-C096-46BC-9778-447323DBA853}"/>
              </a:ext>
            </a:extLst>
          </p:cNvPr>
          <p:cNvGrpSpPr/>
          <p:nvPr/>
        </p:nvGrpSpPr>
        <p:grpSpPr>
          <a:xfrm>
            <a:off x="-5347859" y="-1910300"/>
            <a:ext cx="24384000" cy="2906200"/>
            <a:chOff x="-4941459" y="-723337"/>
            <a:chExt cx="24384000" cy="2906200"/>
          </a:xfrm>
          <a:solidFill>
            <a:schemeClr val="tx1"/>
          </a:solidFill>
        </p:grpSpPr>
        <p:sp>
          <p:nvSpPr>
            <p:cNvPr id="56" name="Double Wave 55">
              <a:extLst>
                <a:ext uri="{FF2B5EF4-FFF2-40B4-BE49-F238E27FC236}">
                  <a16:creationId xmlns:a16="http://schemas.microsoft.com/office/drawing/2014/main" id="{F01955CC-75B3-45DA-BEAE-A1B12BFE5931}"/>
                </a:ext>
              </a:extLst>
            </p:cNvPr>
            <p:cNvSpPr/>
            <p:nvPr userDrawn="1"/>
          </p:nvSpPr>
          <p:spPr>
            <a:xfrm>
              <a:off x="-4941459" y="-723337"/>
              <a:ext cx="12192000" cy="2906200"/>
            </a:xfrm>
            <a:prstGeom prst="double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uble Wave 56">
              <a:extLst>
                <a:ext uri="{FF2B5EF4-FFF2-40B4-BE49-F238E27FC236}">
                  <a16:creationId xmlns:a16="http://schemas.microsoft.com/office/drawing/2014/main" id="{A1F356BE-3C0B-4135-9FEC-A7FC285E98EF}"/>
                </a:ext>
              </a:extLst>
            </p:cNvPr>
            <p:cNvSpPr/>
            <p:nvPr userDrawn="1"/>
          </p:nvSpPr>
          <p:spPr>
            <a:xfrm>
              <a:off x="7250541" y="-723337"/>
              <a:ext cx="12192000" cy="2906200"/>
            </a:xfrm>
            <a:prstGeom prst="double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 name="Group 1">
            <a:extLst>
              <a:ext uri="{FF2B5EF4-FFF2-40B4-BE49-F238E27FC236}">
                <a16:creationId xmlns:a16="http://schemas.microsoft.com/office/drawing/2014/main" id="{B8782795-35B2-F9E0-A50D-0EE773961E98}"/>
              </a:ext>
            </a:extLst>
          </p:cNvPr>
          <p:cNvGrpSpPr/>
          <p:nvPr userDrawn="1"/>
        </p:nvGrpSpPr>
        <p:grpSpPr>
          <a:xfrm>
            <a:off x="-7995809" y="-6680246"/>
            <a:ext cx="35618308" cy="8136559"/>
            <a:chOff x="-4941459" y="-723337"/>
            <a:chExt cx="24384000" cy="2906200"/>
          </a:xfrm>
          <a:solidFill>
            <a:schemeClr val="tx1"/>
          </a:solidFill>
        </p:grpSpPr>
        <p:sp>
          <p:nvSpPr>
            <p:cNvPr id="3" name="Double Wave 2">
              <a:extLst>
                <a:ext uri="{FF2B5EF4-FFF2-40B4-BE49-F238E27FC236}">
                  <a16:creationId xmlns:a16="http://schemas.microsoft.com/office/drawing/2014/main" id="{D3BE4E3B-41E0-664E-29CE-823D31A9E85C}"/>
                </a:ext>
              </a:extLst>
            </p:cNvPr>
            <p:cNvSpPr/>
            <p:nvPr userDrawn="1"/>
          </p:nvSpPr>
          <p:spPr>
            <a:xfrm>
              <a:off x="-4941459" y="-723337"/>
              <a:ext cx="12192000" cy="2906200"/>
            </a:xfrm>
            <a:prstGeom prst="double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Double Wave 3">
              <a:extLst>
                <a:ext uri="{FF2B5EF4-FFF2-40B4-BE49-F238E27FC236}">
                  <a16:creationId xmlns:a16="http://schemas.microsoft.com/office/drawing/2014/main" id="{AB0C7C2E-6DC9-8E7A-20E3-82C1594022FB}"/>
                </a:ext>
              </a:extLst>
            </p:cNvPr>
            <p:cNvSpPr/>
            <p:nvPr userDrawn="1"/>
          </p:nvSpPr>
          <p:spPr>
            <a:xfrm>
              <a:off x="7250541" y="-723337"/>
              <a:ext cx="12192000" cy="2906200"/>
            </a:xfrm>
            <a:prstGeom prst="double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 name="Group 4">
            <a:extLst>
              <a:ext uri="{FF2B5EF4-FFF2-40B4-BE49-F238E27FC236}">
                <a16:creationId xmlns:a16="http://schemas.microsoft.com/office/drawing/2014/main" id="{651B4F22-1D7C-DAA1-98EB-F29799A804BB}"/>
              </a:ext>
            </a:extLst>
          </p:cNvPr>
          <p:cNvGrpSpPr/>
          <p:nvPr userDrawn="1"/>
        </p:nvGrpSpPr>
        <p:grpSpPr>
          <a:xfrm>
            <a:off x="-5340929" y="-4055403"/>
            <a:ext cx="36562141" cy="5511716"/>
            <a:chOff x="-4941459" y="-723337"/>
            <a:chExt cx="24384000" cy="2906200"/>
          </a:xfrm>
          <a:solidFill>
            <a:schemeClr val="accent5">
              <a:lumMod val="40000"/>
              <a:lumOff val="60000"/>
            </a:schemeClr>
          </a:solidFill>
        </p:grpSpPr>
        <p:sp>
          <p:nvSpPr>
            <p:cNvPr id="8" name="Double Wave 7">
              <a:extLst>
                <a:ext uri="{FF2B5EF4-FFF2-40B4-BE49-F238E27FC236}">
                  <a16:creationId xmlns:a16="http://schemas.microsoft.com/office/drawing/2014/main" id="{4CB15D12-72EA-18B9-5F68-2CFDDBFA6913}"/>
                </a:ext>
              </a:extLst>
            </p:cNvPr>
            <p:cNvSpPr/>
            <p:nvPr userDrawn="1"/>
          </p:nvSpPr>
          <p:spPr>
            <a:xfrm>
              <a:off x="-4941459" y="-723337"/>
              <a:ext cx="12192000" cy="2906200"/>
            </a:xfrm>
            <a:prstGeom prst="double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uble Wave 8">
              <a:extLst>
                <a:ext uri="{FF2B5EF4-FFF2-40B4-BE49-F238E27FC236}">
                  <a16:creationId xmlns:a16="http://schemas.microsoft.com/office/drawing/2014/main" id="{C1085DD5-D614-6F30-0850-05B535E16989}"/>
                </a:ext>
              </a:extLst>
            </p:cNvPr>
            <p:cNvSpPr/>
            <p:nvPr userDrawn="1"/>
          </p:nvSpPr>
          <p:spPr>
            <a:xfrm>
              <a:off x="7250541" y="-723337"/>
              <a:ext cx="12192000" cy="2906200"/>
            </a:xfrm>
            <a:prstGeom prst="double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a:extLst>
              <a:ext uri="{FF2B5EF4-FFF2-40B4-BE49-F238E27FC236}">
                <a16:creationId xmlns:a16="http://schemas.microsoft.com/office/drawing/2014/main" id="{2B84E0F7-DB2B-D8A9-5B5F-A851C419F381}"/>
              </a:ext>
            </a:extLst>
          </p:cNvPr>
          <p:cNvGrpSpPr/>
          <p:nvPr userDrawn="1"/>
        </p:nvGrpSpPr>
        <p:grpSpPr>
          <a:xfrm>
            <a:off x="-7995809" y="-3634371"/>
            <a:ext cx="24384000" cy="3929600"/>
            <a:chOff x="-4941459" y="-723337"/>
            <a:chExt cx="24384000" cy="2906200"/>
          </a:xfrm>
          <a:solidFill>
            <a:schemeClr val="accent1"/>
          </a:solidFill>
        </p:grpSpPr>
        <p:sp>
          <p:nvSpPr>
            <p:cNvPr id="11" name="Double Wave 10">
              <a:extLst>
                <a:ext uri="{FF2B5EF4-FFF2-40B4-BE49-F238E27FC236}">
                  <a16:creationId xmlns:a16="http://schemas.microsoft.com/office/drawing/2014/main" id="{FB57198E-7769-BE8A-9083-C131764F6F64}"/>
                </a:ext>
              </a:extLst>
            </p:cNvPr>
            <p:cNvSpPr/>
            <p:nvPr userDrawn="1"/>
          </p:nvSpPr>
          <p:spPr>
            <a:xfrm>
              <a:off x="-4941459" y="-723337"/>
              <a:ext cx="12192000" cy="2906200"/>
            </a:xfrm>
            <a:prstGeom prst="double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uble Wave 11">
              <a:extLst>
                <a:ext uri="{FF2B5EF4-FFF2-40B4-BE49-F238E27FC236}">
                  <a16:creationId xmlns:a16="http://schemas.microsoft.com/office/drawing/2014/main" id="{689EB153-86EA-9A99-09CF-449248DF2ED2}"/>
                </a:ext>
              </a:extLst>
            </p:cNvPr>
            <p:cNvSpPr/>
            <p:nvPr userDrawn="1"/>
          </p:nvSpPr>
          <p:spPr>
            <a:xfrm>
              <a:off x="7250541" y="-723337"/>
              <a:ext cx="12192000" cy="2906200"/>
            </a:xfrm>
            <a:prstGeom prst="double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8F1EA215-60EF-B95C-A054-D71496C9D684}"/>
              </a:ext>
            </a:extLst>
          </p:cNvPr>
          <p:cNvGrpSpPr/>
          <p:nvPr userDrawn="1"/>
        </p:nvGrpSpPr>
        <p:grpSpPr>
          <a:xfrm>
            <a:off x="-5347859" y="-1910300"/>
            <a:ext cx="24384000" cy="2906200"/>
            <a:chOff x="-4941459" y="-723337"/>
            <a:chExt cx="24384000" cy="2906200"/>
          </a:xfrm>
          <a:solidFill>
            <a:schemeClr val="tx1"/>
          </a:solidFill>
        </p:grpSpPr>
        <p:sp>
          <p:nvSpPr>
            <p:cNvPr id="16" name="Double Wave 15">
              <a:extLst>
                <a:ext uri="{FF2B5EF4-FFF2-40B4-BE49-F238E27FC236}">
                  <a16:creationId xmlns:a16="http://schemas.microsoft.com/office/drawing/2014/main" id="{AD1479A5-3484-9519-4324-C4D435235FB9}"/>
                </a:ext>
              </a:extLst>
            </p:cNvPr>
            <p:cNvSpPr/>
            <p:nvPr userDrawn="1"/>
          </p:nvSpPr>
          <p:spPr>
            <a:xfrm>
              <a:off x="-4941459" y="-723337"/>
              <a:ext cx="12192000" cy="2906200"/>
            </a:xfrm>
            <a:prstGeom prst="double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uble Wave 16">
              <a:extLst>
                <a:ext uri="{FF2B5EF4-FFF2-40B4-BE49-F238E27FC236}">
                  <a16:creationId xmlns:a16="http://schemas.microsoft.com/office/drawing/2014/main" id="{8C0DBDF9-E61E-5F39-970D-535A7ED5ABE1}"/>
                </a:ext>
              </a:extLst>
            </p:cNvPr>
            <p:cNvSpPr/>
            <p:nvPr userDrawn="1"/>
          </p:nvSpPr>
          <p:spPr>
            <a:xfrm>
              <a:off x="7250541" y="-723337"/>
              <a:ext cx="12192000" cy="2906200"/>
            </a:xfrm>
            <a:prstGeom prst="double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9408768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nodeType="withEffect">
                                  <p:stCondLst>
                                    <p:cond delay="0"/>
                                  </p:stCondLst>
                                  <p:childTnLst>
                                    <p:animMotion origin="layout" path="M 1.875E-6 -3.33333E-6 L 1.875E-6 -0.06666 " pathEditMode="relative" rAng="0" ptsTypes="AA">
                                      <p:cBhvr>
                                        <p:cTn id="6" dur="1500" fill="hold"/>
                                        <p:tgtEl>
                                          <p:spTgt spid="58"/>
                                        </p:tgtEl>
                                        <p:attrNameLst>
                                          <p:attrName>ppt_x</p:attrName>
                                          <p:attrName>ppt_y</p:attrName>
                                        </p:attrNameLst>
                                      </p:cBhvr>
                                      <p:rCtr x="0" y="-3333"/>
                                    </p:animMotion>
                                  </p:childTnLst>
                                </p:cTn>
                              </p:par>
                              <p:par>
                                <p:cTn id="7" presetID="64" presetClass="path" presetSubtype="0" repeatCount="indefinite" accel="50000" decel="50000" autoRev="1" fill="hold" nodeType="withEffect">
                                  <p:stCondLst>
                                    <p:cond delay="1250"/>
                                  </p:stCondLst>
                                  <p:childTnLst>
                                    <p:animMotion origin="layout" path="M -6.25E-7 -2.96296E-6 L -0.00195 0.16829 " pathEditMode="relative" rAng="0" ptsTypes="AA">
                                      <p:cBhvr>
                                        <p:cTn id="8" dur="1500" fill="hold"/>
                                        <p:tgtEl>
                                          <p:spTgt spid="93"/>
                                        </p:tgtEl>
                                        <p:attrNameLst>
                                          <p:attrName>ppt_x</p:attrName>
                                          <p:attrName>ppt_y</p:attrName>
                                        </p:attrNameLst>
                                      </p:cBhvr>
                                      <p:rCtr x="-104" y="8426"/>
                                    </p:animMotion>
                                  </p:childTnLst>
                                </p:cTn>
                              </p:par>
                              <p:par>
                                <p:cTn id="9" presetID="64" presetClass="path" presetSubtype="0" repeatCount="indefinite" accel="50000" decel="50000" autoRev="1" fill="hold" nodeType="withEffect">
                                  <p:stCondLst>
                                    <p:cond delay="500"/>
                                  </p:stCondLst>
                                  <p:childTnLst>
                                    <p:animMotion origin="layout" path="M 1.875E-6 3.33333E-6 L 1.875E-6 -0.06667 " pathEditMode="relative" rAng="0" ptsTypes="AA">
                                      <p:cBhvr>
                                        <p:cTn id="10" dur="1500" fill="hold"/>
                                        <p:tgtEl>
                                          <p:spTgt spid="99"/>
                                        </p:tgtEl>
                                        <p:attrNameLst>
                                          <p:attrName>ppt_x</p:attrName>
                                          <p:attrName>ppt_y</p:attrName>
                                        </p:attrNameLst>
                                      </p:cBhvr>
                                      <p:rCtr x="0" y="-3333"/>
                                    </p:animMotion>
                                  </p:childTnLst>
                                </p:cTn>
                              </p:par>
                              <p:par>
                                <p:cTn id="11" presetID="64" presetClass="path" presetSubtype="0" repeatCount="indefinite" accel="50000" decel="50000" autoRev="1" fill="hold" nodeType="withEffect">
                                  <p:stCondLst>
                                    <p:cond delay="250"/>
                                  </p:stCondLst>
                                  <p:childTnLst>
                                    <p:animMotion origin="layout" path="M 2.29167E-6 -2.96296E-6 L 2.29167E-6 -0.06666 " pathEditMode="relative" rAng="0" ptsTypes="AA">
                                      <p:cBhvr>
                                        <p:cTn id="12" dur="1250" fill="hold"/>
                                        <p:tgtEl>
                                          <p:spTgt spid="102"/>
                                        </p:tgtEl>
                                        <p:attrNameLst>
                                          <p:attrName>ppt_x</p:attrName>
                                          <p:attrName>ppt_y</p:attrName>
                                        </p:attrNameLst>
                                      </p:cBhvr>
                                      <p:rCtr x="0" y="-3333"/>
                                    </p:animMotion>
                                  </p:childTnLst>
                                </p:cTn>
                              </p:par>
                              <p:par>
                                <p:cTn id="13" presetID="64" presetClass="path" presetSubtype="0" repeatCount="indefinite" accel="50000" decel="50000" autoRev="1" fill="hold" nodeType="withEffect">
                                  <p:stCondLst>
                                    <p:cond delay="0"/>
                                  </p:stCondLst>
                                  <p:childTnLst>
                                    <p:animMotion origin="layout" path="M 1.875E-6 -3.33333E-6 L 1.875E-6 -0.06666 " pathEditMode="relative" rAng="0" ptsTypes="AA">
                                      <p:cBhvr>
                                        <p:cTn id="14" dur="1500" fill="hold"/>
                                        <p:tgtEl>
                                          <p:spTgt spid="15"/>
                                        </p:tgtEl>
                                        <p:attrNameLst>
                                          <p:attrName>ppt_x</p:attrName>
                                          <p:attrName>ppt_y</p:attrName>
                                        </p:attrNameLst>
                                      </p:cBhvr>
                                      <p:rCtr x="0" y="-3333"/>
                                    </p:animMotion>
                                  </p:childTnLst>
                                </p:cTn>
                              </p:par>
                              <p:par>
                                <p:cTn id="15" presetID="64" presetClass="path" presetSubtype="0" repeatCount="indefinite" accel="50000" decel="50000" autoRev="1" fill="hold" nodeType="withEffect">
                                  <p:stCondLst>
                                    <p:cond delay="1250"/>
                                  </p:stCondLst>
                                  <p:childTnLst>
                                    <p:animMotion origin="layout" path="M -6.25E-7 -2.96296E-6 L -0.00195 0.16829 " pathEditMode="relative" rAng="0" ptsTypes="AA">
                                      <p:cBhvr>
                                        <p:cTn id="16" dur="1500" fill="hold"/>
                                        <p:tgtEl>
                                          <p:spTgt spid="10"/>
                                        </p:tgtEl>
                                        <p:attrNameLst>
                                          <p:attrName>ppt_x</p:attrName>
                                          <p:attrName>ppt_y</p:attrName>
                                        </p:attrNameLst>
                                      </p:cBhvr>
                                      <p:rCtr x="-104" y="8426"/>
                                    </p:animMotion>
                                  </p:childTnLst>
                                </p:cTn>
                              </p:par>
                              <p:par>
                                <p:cTn id="17" presetID="64" presetClass="path" presetSubtype="0" repeatCount="indefinite" accel="50000" decel="50000" autoRev="1" fill="hold" nodeType="withEffect">
                                  <p:stCondLst>
                                    <p:cond delay="500"/>
                                  </p:stCondLst>
                                  <p:childTnLst>
                                    <p:animMotion origin="layout" path="M 1.875E-6 3.33333E-6 L 1.875E-6 -0.06667 " pathEditMode="relative" rAng="0" ptsTypes="AA">
                                      <p:cBhvr>
                                        <p:cTn id="18" dur="1500" fill="hold"/>
                                        <p:tgtEl>
                                          <p:spTgt spid="5"/>
                                        </p:tgtEl>
                                        <p:attrNameLst>
                                          <p:attrName>ppt_x</p:attrName>
                                          <p:attrName>ppt_y</p:attrName>
                                        </p:attrNameLst>
                                      </p:cBhvr>
                                      <p:rCtr x="0" y="-3333"/>
                                    </p:animMotion>
                                  </p:childTnLst>
                                </p:cTn>
                              </p:par>
                              <p:par>
                                <p:cTn id="19" presetID="64" presetClass="path" presetSubtype="0" repeatCount="indefinite" accel="50000" decel="50000" autoRev="1" fill="hold" nodeType="withEffect">
                                  <p:stCondLst>
                                    <p:cond delay="250"/>
                                  </p:stCondLst>
                                  <p:childTnLst>
                                    <p:animMotion origin="layout" path="M 2.29167E-6 -2.96296E-6 L 2.29167E-6 -0.06666 " pathEditMode="relative" rAng="0" ptsTypes="AA">
                                      <p:cBhvr>
                                        <p:cTn id="20" dur="1250" fill="hold"/>
                                        <p:tgtEl>
                                          <p:spTgt spid="2"/>
                                        </p:tgtEl>
                                        <p:attrNameLst>
                                          <p:attrName>ppt_x</p:attrName>
                                          <p:attrName>ppt_y</p:attrName>
                                        </p:attrNameLst>
                                      </p:cBhvr>
                                      <p:rCtr x="0" y="-3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oday's highlights layout">
    <p:spTree>
      <p:nvGrpSpPr>
        <p:cNvPr id="1" name=""/>
        <p:cNvGrpSpPr/>
        <p:nvPr/>
      </p:nvGrpSpPr>
      <p:grpSpPr>
        <a:xfrm>
          <a:off x="0" y="0"/>
          <a:ext cx="0" cy="0"/>
          <a:chOff x="0" y="0"/>
          <a:chExt cx="0" cy="0"/>
        </a:xfrm>
      </p:grpSpPr>
      <p:sp>
        <p:nvSpPr>
          <p:cNvPr id="22" name="Flowchart: Document 3">
            <a:extLst>
              <a:ext uri="{FF2B5EF4-FFF2-40B4-BE49-F238E27FC236}">
                <a16:creationId xmlns:a16="http://schemas.microsoft.com/office/drawing/2014/main" id="{939B8235-AB33-410E-8E49-AC02419B5E07}"/>
              </a:ext>
            </a:extLst>
          </p:cNvPr>
          <p:cNvSpPr/>
          <p:nvPr userDrawn="1"/>
        </p:nvSpPr>
        <p:spPr>
          <a:xfrm rot="16200000">
            <a:off x="-1651382" y="1622506"/>
            <a:ext cx="6886875" cy="358411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17 w 21617"/>
              <a:gd name="connsiteY0" fmla="*/ 0 h 21179"/>
              <a:gd name="connsiteX1" fmla="*/ 21617 w 21617"/>
              <a:gd name="connsiteY1" fmla="*/ 0 h 21179"/>
              <a:gd name="connsiteX2" fmla="*/ 21617 w 21617"/>
              <a:gd name="connsiteY2" fmla="*/ 17322 h 21179"/>
              <a:gd name="connsiteX3" fmla="*/ 0 w 21617"/>
              <a:gd name="connsiteY3" fmla="*/ 18399 h 21179"/>
              <a:gd name="connsiteX4" fmla="*/ 17 w 21617"/>
              <a:gd name="connsiteY4" fmla="*/ 0 h 21179"/>
              <a:gd name="connsiteX0" fmla="*/ 17 w 21617"/>
              <a:gd name="connsiteY0" fmla="*/ 0 h 20186"/>
              <a:gd name="connsiteX1" fmla="*/ 21617 w 21617"/>
              <a:gd name="connsiteY1" fmla="*/ 0 h 20186"/>
              <a:gd name="connsiteX2" fmla="*/ 21617 w 21617"/>
              <a:gd name="connsiteY2" fmla="*/ 17322 h 20186"/>
              <a:gd name="connsiteX3" fmla="*/ 0 w 21617"/>
              <a:gd name="connsiteY3" fmla="*/ 18399 h 20186"/>
              <a:gd name="connsiteX4" fmla="*/ 17 w 21617"/>
              <a:gd name="connsiteY4" fmla="*/ 0 h 20186"/>
              <a:gd name="connsiteX0" fmla="*/ 17 w 21617"/>
              <a:gd name="connsiteY0" fmla="*/ 0 h 19857"/>
              <a:gd name="connsiteX1" fmla="*/ 21617 w 21617"/>
              <a:gd name="connsiteY1" fmla="*/ 0 h 19857"/>
              <a:gd name="connsiteX2" fmla="*/ 21617 w 21617"/>
              <a:gd name="connsiteY2" fmla="*/ 15945 h 19857"/>
              <a:gd name="connsiteX3" fmla="*/ 0 w 21617"/>
              <a:gd name="connsiteY3" fmla="*/ 18399 h 19857"/>
              <a:gd name="connsiteX4" fmla="*/ 17 w 21617"/>
              <a:gd name="connsiteY4" fmla="*/ 0 h 19857"/>
              <a:gd name="connsiteX0" fmla="*/ 17 w 21617"/>
              <a:gd name="connsiteY0" fmla="*/ 0 h 19669"/>
              <a:gd name="connsiteX1" fmla="*/ 21617 w 21617"/>
              <a:gd name="connsiteY1" fmla="*/ 0 h 19669"/>
              <a:gd name="connsiteX2" fmla="*/ 21617 w 21617"/>
              <a:gd name="connsiteY2" fmla="*/ 15945 h 19669"/>
              <a:gd name="connsiteX3" fmla="*/ 0 w 21617"/>
              <a:gd name="connsiteY3" fmla="*/ 18399 h 19669"/>
              <a:gd name="connsiteX4" fmla="*/ 17 w 21617"/>
              <a:gd name="connsiteY4" fmla="*/ 0 h 19669"/>
              <a:gd name="connsiteX0" fmla="*/ 17 w 21617"/>
              <a:gd name="connsiteY0" fmla="*/ 0 h 20710"/>
              <a:gd name="connsiteX1" fmla="*/ 21617 w 21617"/>
              <a:gd name="connsiteY1" fmla="*/ 0 h 20710"/>
              <a:gd name="connsiteX2" fmla="*/ 21617 w 21617"/>
              <a:gd name="connsiteY2" fmla="*/ 15945 h 20710"/>
              <a:gd name="connsiteX3" fmla="*/ 0 w 21617"/>
              <a:gd name="connsiteY3" fmla="*/ 19604 h 20710"/>
              <a:gd name="connsiteX4" fmla="*/ 17 w 21617"/>
              <a:gd name="connsiteY4" fmla="*/ 0 h 20710"/>
              <a:gd name="connsiteX0" fmla="*/ 17 w 21617"/>
              <a:gd name="connsiteY0" fmla="*/ 0 h 20901"/>
              <a:gd name="connsiteX1" fmla="*/ 21617 w 21617"/>
              <a:gd name="connsiteY1" fmla="*/ 0 h 20901"/>
              <a:gd name="connsiteX2" fmla="*/ 21431 w 21617"/>
              <a:gd name="connsiteY2" fmla="*/ 17322 h 20901"/>
              <a:gd name="connsiteX3" fmla="*/ 0 w 21617"/>
              <a:gd name="connsiteY3" fmla="*/ 19604 h 20901"/>
              <a:gd name="connsiteX4" fmla="*/ 17 w 21617"/>
              <a:gd name="connsiteY4" fmla="*/ 0 h 20901"/>
              <a:gd name="connsiteX0" fmla="*/ 17 w 21617"/>
              <a:gd name="connsiteY0" fmla="*/ 0 h 20929"/>
              <a:gd name="connsiteX1" fmla="*/ 21617 w 21617"/>
              <a:gd name="connsiteY1" fmla="*/ 0 h 20929"/>
              <a:gd name="connsiteX2" fmla="*/ 21524 w 21617"/>
              <a:gd name="connsiteY2" fmla="*/ 17494 h 20929"/>
              <a:gd name="connsiteX3" fmla="*/ 0 w 21617"/>
              <a:gd name="connsiteY3" fmla="*/ 19604 h 20929"/>
              <a:gd name="connsiteX4" fmla="*/ 17 w 21617"/>
              <a:gd name="connsiteY4" fmla="*/ 0 h 20929"/>
              <a:gd name="connsiteX0" fmla="*/ 17 w 21617"/>
              <a:gd name="connsiteY0" fmla="*/ 0 h 20929"/>
              <a:gd name="connsiteX1" fmla="*/ 21617 w 21617"/>
              <a:gd name="connsiteY1" fmla="*/ 0 h 20929"/>
              <a:gd name="connsiteX2" fmla="*/ 21554 w 21617"/>
              <a:gd name="connsiteY2" fmla="*/ 17494 h 20929"/>
              <a:gd name="connsiteX3" fmla="*/ 0 w 21617"/>
              <a:gd name="connsiteY3" fmla="*/ 19604 h 20929"/>
              <a:gd name="connsiteX4" fmla="*/ 17 w 21617"/>
              <a:gd name="connsiteY4" fmla="*/ 0 h 20929"/>
              <a:gd name="connsiteX0" fmla="*/ 17 w 21708"/>
              <a:gd name="connsiteY0" fmla="*/ 0 h 20920"/>
              <a:gd name="connsiteX1" fmla="*/ 21617 w 21708"/>
              <a:gd name="connsiteY1" fmla="*/ 0 h 20920"/>
              <a:gd name="connsiteX2" fmla="*/ 21704 w 21708"/>
              <a:gd name="connsiteY2" fmla="*/ 17438 h 20920"/>
              <a:gd name="connsiteX3" fmla="*/ 0 w 21708"/>
              <a:gd name="connsiteY3" fmla="*/ 19604 h 20920"/>
              <a:gd name="connsiteX4" fmla="*/ 17 w 21708"/>
              <a:gd name="connsiteY4" fmla="*/ 0 h 20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08" h="20920">
                <a:moveTo>
                  <a:pt x="17" y="0"/>
                </a:moveTo>
                <a:lnTo>
                  <a:pt x="21617" y="0"/>
                </a:lnTo>
                <a:cubicBezTo>
                  <a:pt x="21586" y="5831"/>
                  <a:pt x="21735" y="11607"/>
                  <a:pt x="21704" y="17438"/>
                </a:cubicBezTo>
                <a:cubicBezTo>
                  <a:pt x="11471" y="18141"/>
                  <a:pt x="10407" y="23289"/>
                  <a:pt x="0" y="19604"/>
                </a:cubicBezTo>
                <a:cubicBezTo>
                  <a:pt x="6" y="11979"/>
                  <a:pt x="11" y="7625"/>
                  <a:pt x="17" y="0"/>
                </a:cubicBezTo>
                <a:close/>
              </a:path>
            </a:pathLst>
          </a:custGeom>
          <a:solidFill>
            <a:srgbClr val="174A7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solidFill>
                <a:schemeClr val="tx1"/>
              </a:solidFill>
            </a:endParaRPr>
          </a:p>
        </p:txBody>
      </p:sp>
      <p:sp>
        <p:nvSpPr>
          <p:cNvPr id="28" name="TextBox 27">
            <a:extLst>
              <a:ext uri="{FF2B5EF4-FFF2-40B4-BE49-F238E27FC236}">
                <a16:creationId xmlns:a16="http://schemas.microsoft.com/office/drawing/2014/main" id="{1EFD9728-6D06-4DE8-9AEB-626EE0454764}"/>
              </a:ext>
            </a:extLst>
          </p:cNvPr>
          <p:cNvSpPr txBox="1"/>
          <p:nvPr userDrawn="1"/>
        </p:nvSpPr>
        <p:spPr>
          <a:xfrm>
            <a:off x="190575" y="1837914"/>
            <a:ext cx="3293704" cy="4278094"/>
          </a:xfrm>
          <a:prstGeom prst="rect">
            <a:avLst/>
          </a:prstGeom>
          <a:noFill/>
        </p:spPr>
        <p:txBody>
          <a:bodyPr wrap="square">
            <a:spAutoFit/>
          </a:bodyPr>
          <a:lstStyle/>
          <a:p>
            <a:pPr algn="l" rtl="0">
              <a:spcBef>
                <a:spcPts val="0"/>
              </a:spcBef>
              <a:spcAft>
                <a:spcPts val="1800"/>
              </a:spcAft>
            </a:pPr>
            <a:r>
              <a:rPr lang="en-US" sz="2400" b="1" i="1" u="none" strike="noStrike" dirty="0">
                <a:solidFill>
                  <a:srgbClr val="FFFFFF"/>
                </a:solidFill>
                <a:effectLst/>
                <a:latin typeface="Raleway" pitchFamily="2" charset="0"/>
                <a:ea typeface="Lato" panose="020F0502020204030203" pitchFamily="34" charset="0"/>
                <a:cs typeface="Lato" panose="020F0502020204030203" pitchFamily="34" charset="0"/>
              </a:rPr>
              <a:t>Don’t forget to:</a:t>
            </a:r>
            <a:endParaRPr lang="en-US" sz="2400" b="0" dirty="0">
              <a:effectLst/>
              <a:latin typeface="Raleway" pitchFamily="2" charset="0"/>
              <a:ea typeface="Lato" panose="020F0502020204030203" pitchFamily="34" charset="0"/>
              <a:cs typeface="Lato" panose="020F0502020204030203" pitchFamily="34" charset="0"/>
            </a:endParaRPr>
          </a:p>
          <a:p>
            <a:pPr marL="233363" indent="-233363" algn="l" rtl="0" fontAlgn="base">
              <a:spcBef>
                <a:spcPts val="0"/>
              </a:spcBef>
              <a:spcAft>
                <a:spcPts val="1200"/>
              </a:spcAft>
              <a:buFont typeface="Arial" panose="020B0604020202020204" pitchFamily="34" charset="0"/>
              <a:buChar char="•"/>
            </a:pPr>
            <a:r>
              <a:rPr lang="en-US" sz="2000" b="0" i="0" u="none" strike="noStrike" dirty="0">
                <a:solidFill>
                  <a:srgbClr val="FFFFFF"/>
                </a:solidFill>
                <a:effectLst/>
                <a:latin typeface="Raleway" pitchFamily="2" charset="0"/>
                <a:ea typeface="Lato" panose="020F0502020204030203" pitchFamily="34" charset="0"/>
                <a:cs typeface="Lato" panose="020F0502020204030203" pitchFamily="34" charset="0"/>
              </a:rPr>
              <a:t>Download our app!</a:t>
            </a:r>
          </a:p>
          <a:p>
            <a:pPr marL="233363" indent="-233363" algn="l" rtl="0" fontAlgn="base">
              <a:spcBef>
                <a:spcPts val="0"/>
              </a:spcBef>
              <a:spcAft>
                <a:spcPts val="1200"/>
              </a:spcAft>
              <a:buFont typeface="Arial" panose="020B0604020202020204" pitchFamily="34" charset="0"/>
              <a:buChar char="•"/>
            </a:pPr>
            <a:r>
              <a:rPr lang="en-US" sz="2000" b="0" i="0" u="none" strike="noStrike" dirty="0">
                <a:solidFill>
                  <a:srgbClr val="FFFFFF"/>
                </a:solidFill>
                <a:effectLst/>
                <a:latin typeface="Raleway" pitchFamily="2" charset="0"/>
                <a:ea typeface="Lato" panose="020F0502020204030203" pitchFamily="34" charset="0"/>
                <a:cs typeface="Lato" panose="020F0502020204030203" pitchFamily="34" charset="0"/>
              </a:rPr>
              <a:t>Use the mobile app to:</a:t>
            </a:r>
          </a:p>
          <a:p>
            <a:pPr marL="403225" lvl="1" indent="-169863" algn="l" rtl="0" fontAlgn="base">
              <a:spcBef>
                <a:spcPts val="0"/>
              </a:spcBef>
              <a:spcAft>
                <a:spcPts val="1200"/>
              </a:spcAft>
              <a:buFont typeface="Arial" panose="020B0604020202020204" pitchFamily="34" charset="0"/>
              <a:buChar char="•"/>
            </a:pPr>
            <a:r>
              <a:rPr lang="en-US" sz="1600" b="0" i="0" u="none" strike="noStrike" dirty="0">
                <a:solidFill>
                  <a:srgbClr val="FFFFFF"/>
                </a:solidFill>
                <a:effectLst/>
                <a:latin typeface="Raleway" pitchFamily="2" charset="0"/>
                <a:ea typeface="Lato" panose="020F0502020204030203" pitchFamily="34" charset="0"/>
                <a:cs typeface="Lato" panose="020F0502020204030203" pitchFamily="34" charset="0"/>
              </a:rPr>
              <a:t>Complete the </a:t>
            </a:r>
            <a:br>
              <a:rPr lang="en-US" sz="1600" b="0" i="0" u="none" strike="noStrike" dirty="0">
                <a:solidFill>
                  <a:srgbClr val="FFFFFF"/>
                </a:solidFill>
                <a:effectLst/>
                <a:latin typeface="Raleway" pitchFamily="2" charset="0"/>
                <a:ea typeface="Lato" panose="020F0502020204030203" pitchFamily="34" charset="0"/>
                <a:cs typeface="Lato" panose="020F0502020204030203" pitchFamily="34" charset="0"/>
              </a:rPr>
            </a:br>
            <a:r>
              <a:rPr lang="en-US" sz="1600" b="0" i="0" u="none" strike="noStrike" dirty="0">
                <a:solidFill>
                  <a:srgbClr val="FFFFFF"/>
                </a:solidFill>
                <a:effectLst/>
                <a:latin typeface="Raleway" pitchFamily="2" charset="0"/>
                <a:ea typeface="Lato" panose="020F0502020204030203" pitchFamily="34" charset="0"/>
                <a:cs typeface="Lato" panose="020F0502020204030203" pitchFamily="34" charset="0"/>
              </a:rPr>
              <a:t>Fresh Ideas Scoring</a:t>
            </a:r>
          </a:p>
          <a:p>
            <a:pPr marL="403225" lvl="1" indent="-169863" algn="l" rtl="0" fontAlgn="base">
              <a:spcBef>
                <a:spcPts val="0"/>
              </a:spcBef>
              <a:spcAft>
                <a:spcPts val="1200"/>
              </a:spcAft>
              <a:buFont typeface="Arial" panose="020B0604020202020204" pitchFamily="34" charset="0"/>
              <a:buChar char="•"/>
            </a:pPr>
            <a:r>
              <a:rPr lang="en-US" sz="1600" b="0" i="0" u="none" strike="noStrike" dirty="0">
                <a:solidFill>
                  <a:srgbClr val="FFFFFF"/>
                </a:solidFill>
                <a:effectLst/>
                <a:latin typeface="Raleway" pitchFamily="2" charset="0"/>
                <a:ea typeface="Lato" panose="020F0502020204030203" pitchFamily="34" charset="0"/>
                <a:cs typeface="Lato" panose="020F0502020204030203" pitchFamily="34" charset="0"/>
              </a:rPr>
              <a:t>Take the Conference Survey and rate sessions</a:t>
            </a:r>
          </a:p>
          <a:p>
            <a:pPr marL="233363" indent="-233363" algn="l" rtl="0" fontAlgn="base">
              <a:spcBef>
                <a:spcPts val="0"/>
              </a:spcBef>
              <a:spcAft>
                <a:spcPts val="1200"/>
              </a:spcAft>
              <a:buFont typeface="Arial" panose="020B0604020202020204" pitchFamily="34" charset="0"/>
              <a:buChar char="•"/>
            </a:pPr>
            <a:r>
              <a:rPr lang="en-US" sz="2000" b="0" i="0" u="none" strike="noStrike" dirty="0">
                <a:solidFill>
                  <a:srgbClr val="FFFFFF"/>
                </a:solidFill>
                <a:effectLst/>
                <a:latin typeface="Raleway" pitchFamily="2" charset="0"/>
                <a:ea typeface="Lato" panose="020F0502020204030203" pitchFamily="34" charset="0"/>
                <a:cs typeface="Lato" panose="020F0502020204030203" pitchFamily="34" charset="0"/>
              </a:rPr>
              <a:t>Wait until end of each </a:t>
            </a:r>
            <a:br>
              <a:rPr lang="en-US" sz="2000" b="0" i="0" u="none" strike="noStrike" dirty="0">
                <a:solidFill>
                  <a:srgbClr val="FFFFFF"/>
                </a:solidFill>
                <a:effectLst/>
                <a:latin typeface="Raleway" pitchFamily="2" charset="0"/>
                <a:ea typeface="Lato" panose="020F0502020204030203" pitchFamily="34" charset="0"/>
                <a:cs typeface="Lato" panose="020F0502020204030203" pitchFamily="34" charset="0"/>
              </a:rPr>
            </a:br>
            <a:r>
              <a:rPr lang="en-US" sz="2000" b="0" i="0" u="none" strike="noStrike" dirty="0">
                <a:solidFill>
                  <a:srgbClr val="FFFFFF"/>
                </a:solidFill>
                <a:effectLst/>
                <a:latin typeface="Raleway" pitchFamily="2" charset="0"/>
                <a:ea typeface="Lato" panose="020F0502020204030203" pitchFamily="34" charset="0"/>
                <a:cs typeface="Lato" panose="020F0502020204030203" pitchFamily="34" charset="0"/>
              </a:rPr>
              <a:t>session to scan out</a:t>
            </a:r>
          </a:p>
          <a:p>
            <a:pPr marL="233363" indent="-233363" algn="l" rtl="0" fontAlgn="base">
              <a:spcBef>
                <a:spcPts val="0"/>
              </a:spcBef>
              <a:spcAft>
                <a:spcPts val="1200"/>
              </a:spcAft>
              <a:buFont typeface="Arial" panose="020B0604020202020204" pitchFamily="34" charset="0"/>
              <a:buChar char="•"/>
            </a:pPr>
            <a:r>
              <a:rPr lang="en-US" sz="2000" b="0" i="0" u="none" strike="noStrike" dirty="0">
                <a:solidFill>
                  <a:srgbClr val="FFFFFF"/>
                </a:solidFill>
                <a:effectLst/>
                <a:latin typeface="Raleway" pitchFamily="2" charset="0"/>
                <a:ea typeface="Lato" panose="020F0502020204030203" pitchFamily="34" charset="0"/>
                <a:cs typeface="Lato" panose="020F0502020204030203" pitchFamily="34" charset="0"/>
              </a:rPr>
              <a:t>Silence cell phones and electronic devices</a:t>
            </a:r>
          </a:p>
        </p:txBody>
      </p:sp>
      <p:sp>
        <p:nvSpPr>
          <p:cNvPr id="2" name="Title 1">
            <a:extLst>
              <a:ext uri="{FF2B5EF4-FFF2-40B4-BE49-F238E27FC236}">
                <a16:creationId xmlns:a16="http://schemas.microsoft.com/office/drawing/2014/main" id="{7219A313-3188-4B21-A4DF-2494320A7517}"/>
              </a:ext>
            </a:extLst>
          </p:cNvPr>
          <p:cNvSpPr>
            <a:spLocks noGrp="1"/>
          </p:cNvSpPr>
          <p:nvPr>
            <p:ph type="title" hasCustomPrompt="1"/>
          </p:nvPr>
        </p:nvSpPr>
        <p:spPr>
          <a:xfrm>
            <a:off x="3484279" y="423671"/>
            <a:ext cx="8187021" cy="590931"/>
          </a:xfrm>
        </p:spPr>
        <p:txBody>
          <a:bodyPr/>
          <a:lstStyle>
            <a:lvl1pPr>
              <a:defRPr baseline="0">
                <a:solidFill>
                  <a:srgbClr val="174A7C"/>
                </a:solidFill>
              </a:defRPr>
            </a:lvl1pPr>
          </a:lstStyle>
          <a:p>
            <a:r>
              <a:rPr lang="en-US" dirty="0"/>
              <a:t># Annual Conference &amp; Exhibition</a:t>
            </a:r>
          </a:p>
        </p:txBody>
      </p:sp>
      <p:sp>
        <p:nvSpPr>
          <p:cNvPr id="23" name="Text Placeholder 2">
            <a:extLst>
              <a:ext uri="{FF2B5EF4-FFF2-40B4-BE49-F238E27FC236}">
                <a16:creationId xmlns:a16="http://schemas.microsoft.com/office/drawing/2014/main" id="{25337494-FDE2-4DDF-BB08-CBA2E0FD5D08}"/>
              </a:ext>
            </a:extLst>
          </p:cNvPr>
          <p:cNvSpPr>
            <a:spLocks noGrp="1"/>
          </p:cNvSpPr>
          <p:nvPr>
            <p:ph type="body" idx="1" hasCustomPrompt="1"/>
          </p:nvPr>
        </p:nvSpPr>
        <p:spPr>
          <a:xfrm>
            <a:off x="3484279" y="1057617"/>
            <a:ext cx="5306787" cy="487003"/>
          </a:xfrm>
        </p:spPr>
        <p:txBody>
          <a:bodyPr anchor="b">
            <a:normAutofit/>
          </a:bodyPr>
          <a:lstStyle>
            <a:lvl1pPr marL="0" indent="0">
              <a:buNone/>
              <a:defRPr sz="2200" b="1">
                <a:solidFill>
                  <a:srgbClr val="000000"/>
                </a:solidFill>
                <a:latin typeface="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Date</a:t>
            </a:r>
          </a:p>
        </p:txBody>
      </p:sp>
      <p:sp>
        <p:nvSpPr>
          <p:cNvPr id="25" name="Content Placeholder 3">
            <a:extLst>
              <a:ext uri="{FF2B5EF4-FFF2-40B4-BE49-F238E27FC236}">
                <a16:creationId xmlns:a16="http://schemas.microsoft.com/office/drawing/2014/main" id="{6D14E3EE-A21A-4E1C-A9E8-873DCF28C638}"/>
              </a:ext>
            </a:extLst>
          </p:cNvPr>
          <p:cNvSpPr>
            <a:spLocks noGrp="1"/>
          </p:cNvSpPr>
          <p:nvPr>
            <p:ph sz="half" idx="2" hasCustomPrompt="1"/>
          </p:nvPr>
        </p:nvSpPr>
        <p:spPr>
          <a:xfrm>
            <a:off x="4246279" y="1882197"/>
            <a:ext cx="7425021" cy="4552132"/>
          </a:xfrm>
        </p:spPr>
        <p:txBody>
          <a:bodyPr numCol="1">
            <a:normAutofit/>
          </a:bodyPr>
          <a:lstStyle>
            <a:lvl1pPr marL="0" indent="0">
              <a:buFont typeface="Arial" panose="020B0604020202020204" pitchFamily="34" charset="0"/>
              <a:buNone/>
              <a:defRPr sz="2200" b="1">
                <a:solidFill>
                  <a:srgbClr val="000000"/>
                </a:solidFill>
                <a:latin typeface="Raleway" pitchFamily="2" charset="0"/>
              </a:defRPr>
            </a:lvl1pPr>
            <a:lvl2pPr>
              <a:defRPr sz="2200">
                <a:solidFill>
                  <a:srgbClr val="000000"/>
                </a:solidFill>
                <a:latin typeface="Raleway" pitchFamily="2" charset="0"/>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noProof="0" dirty="0"/>
              <a:t>Today’s Highlights: </a:t>
            </a:r>
          </a:p>
          <a:p>
            <a:pPr lvl="1"/>
            <a:r>
              <a:rPr lang="en-US" noProof="0" dirty="0"/>
              <a:t>Second level</a:t>
            </a:r>
          </a:p>
        </p:txBody>
      </p:sp>
      <p:pic>
        <p:nvPicPr>
          <p:cNvPr id="8" name="Picture 7" descr="A blue water droplet with a black background&#10;&#10;Description automatically generated">
            <a:extLst>
              <a:ext uri="{FF2B5EF4-FFF2-40B4-BE49-F238E27FC236}">
                <a16:creationId xmlns:a16="http://schemas.microsoft.com/office/drawing/2014/main" id="{05E9AF00-311F-6C35-15A6-10ECCA748D1B}"/>
              </a:ext>
            </a:extLst>
          </p:cNvPr>
          <p:cNvPicPr>
            <a:picLocks noChangeAspect="1"/>
          </p:cNvPicPr>
          <p:nvPr userDrawn="1"/>
        </p:nvPicPr>
        <p:blipFill>
          <a:blip r:embed="rId2" cstate="email">
            <a:alphaModFix amt="30000"/>
            <a:extLst>
              <a:ext uri="{28A0092B-C50C-407E-A947-70E740481C1C}">
                <a14:useLocalDpi xmlns:a14="http://schemas.microsoft.com/office/drawing/2010/main"/>
              </a:ext>
            </a:extLst>
          </a:blip>
          <a:stretch>
            <a:fillRect/>
          </a:stretch>
        </p:blipFill>
        <p:spPr>
          <a:xfrm>
            <a:off x="8229599" y="2624827"/>
            <a:ext cx="4950239" cy="5345830"/>
          </a:xfrm>
          <a:prstGeom prst="rect">
            <a:avLst/>
          </a:prstGeom>
        </p:spPr>
      </p:pic>
    </p:spTree>
    <p:extLst>
      <p:ext uri="{BB962C8B-B14F-4D97-AF65-F5344CB8AC3E}">
        <p14:creationId xmlns:p14="http://schemas.microsoft.com/office/powerpoint/2010/main" val="846667163"/>
      </p:ext>
    </p:extLst>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rgbClr val="E6E7E9"/>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1"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vert="horz" wrap="square" lIns="91440" tIns="45720" rIns="91440" bIns="45720" rtlCol="0" anchor="ctr">
            <a:spAutoFit/>
          </a:bodyPr>
          <a:lstStyle>
            <a:lvl1pPr>
              <a:defRPr lang="en-US" noProof="0" dirty="0">
                <a:solidFill>
                  <a:srgbClr val="174A7C"/>
                </a:solidFill>
              </a:defRPr>
            </a:lvl1pPr>
          </a:lstStyle>
          <a:p>
            <a:pPr lvl="0"/>
            <a:r>
              <a:rPr lang="en-US" noProof="0" dirty="0"/>
              <a:t>Click to edit Master title style</a:t>
            </a:r>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hasCustomPrompt="1"/>
          </p:nvPr>
        </p:nvSpPr>
        <p:spPr>
          <a:xfrm>
            <a:off x="446315" y="1463040"/>
            <a:ext cx="8030935" cy="4770098"/>
          </a:xfrm>
        </p:spPr>
        <p:txBody>
          <a:bodyPr>
            <a:noAutofit/>
          </a:bodyPr>
          <a:lstStyle>
            <a:lvl1pPr marL="0" indent="0">
              <a:lnSpc>
                <a:spcPct val="100000"/>
              </a:lnSpc>
              <a:spcBef>
                <a:spcPts val="600"/>
              </a:spcBef>
              <a:spcAft>
                <a:spcPts val="1200"/>
              </a:spcAft>
              <a:buNone/>
              <a:defRPr sz="2200">
                <a:solidFill>
                  <a:srgbClr val="010101"/>
                </a:solidFill>
                <a:latin typeface="Raleway" pitchFamily="2" charset="0"/>
              </a:defRPr>
            </a:lvl1pPr>
            <a:lvl2pPr marL="457200" indent="0">
              <a:lnSpc>
                <a:spcPct val="100000"/>
              </a:lnSpc>
              <a:spcBef>
                <a:spcPts val="600"/>
              </a:spcBef>
              <a:spcAft>
                <a:spcPts val="1200"/>
              </a:spcAft>
              <a:buNone/>
              <a:defRPr sz="1600">
                <a:solidFill>
                  <a:schemeClr val="tx2"/>
                </a:solidFill>
              </a:defRPr>
            </a:lvl2pPr>
            <a:lvl3pPr marL="914400" indent="0">
              <a:lnSpc>
                <a:spcPct val="100000"/>
              </a:lnSpc>
              <a:spcBef>
                <a:spcPts val="600"/>
              </a:spcBef>
              <a:spcAft>
                <a:spcPts val="1200"/>
              </a:spcAft>
              <a:buNone/>
              <a:defRPr sz="1400">
                <a:solidFill>
                  <a:schemeClr val="tx2"/>
                </a:solidFill>
              </a:defRPr>
            </a:lvl3pPr>
            <a:lvl4pPr>
              <a:defRPr sz="1400"/>
            </a:lvl4pPr>
            <a:lvl5pPr>
              <a:defRPr sz="1400"/>
            </a:lvl5pPr>
          </a:lstStyle>
          <a:p>
            <a:pPr lvl="0"/>
            <a:r>
              <a:rPr lang="en-US" noProof="0" dirty="0"/>
              <a:t>Edit Master text styles</a:t>
            </a:r>
          </a:p>
        </p:txBody>
      </p:sp>
      <p:pic>
        <p:nvPicPr>
          <p:cNvPr id="2" name="Picture 1" descr="A blue and white sign&#10;&#10;Description automatically generated">
            <a:extLst>
              <a:ext uri="{FF2B5EF4-FFF2-40B4-BE49-F238E27FC236}">
                <a16:creationId xmlns:a16="http://schemas.microsoft.com/office/drawing/2014/main" id="{1E6E7081-6D95-99AC-0019-D0DED9B2212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0568" y="6245674"/>
            <a:ext cx="659864" cy="365125"/>
          </a:xfrm>
          <a:prstGeom prst="rect">
            <a:avLst/>
          </a:prstGeom>
        </p:spPr>
      </p:pic>
    </p:spTree>
    <p:extLst>
      <p:ext uri="{BB962C8B-B14F-4D97-AF65-F5344CB8AC3E}">
        <p14:creationId xmlns:p14="http://schemas.microsoft.com/office/powerpoint/2010/main" val="630125321"/>
      </p:ext>
    </p:extLst>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lvl1pPr>
              <a:defRPr>
                <a:solidFill>
                  <a:srgbClr val="174A7C"/>
                </a:solidFill>
              </a:defRPr>
            </a:lvl1pPr>
          </a:lstStyle>
          <a:p>
            <a:r>
              <a:rPr lang="en-US" noProof="0" dirty="0"/>
              <a:t>Click to edit Master title style</a:t>
            </a:r>
          </a:p>
        </p:txBody>
      </p:sp>
    </p:spTree>
    <p:extLst>
      <p:ext uri="{BB962C8B-B14F-4D97-AF65-F5344CB8AC3E}">
        <p14:creationId xmlns:p14="http://schemas.microsoft.com/office/powerpoint/2010/main" val="214518404"/>
      </p:ext>
    </p:extLst>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2820761" cy="334508"/>
          </a:xfrm>
        </p:spPr>
        <p:txBody>
          <a:bodyPr>
            <a:noAutofit/>
          </a:bodyPr>
          <a:lstStyle>
            <a:lvl1pPr marL="0" indent="0" algn="ctr">
              <a:buNone/>
              <a:defRPr sz="1800" b="1">
                <a:solidFill>
                  <a:srgbClr val="56A0D3"/>
                </a:solidFill>
                <a:latin typeface="Raleway" pitchFamily="2" charset="0"/>
                <a:ea typeface="Lato" panose="020F0502020204030203" pitchFamily="34" charset="0"/>
                <a:cs typeface="Lato" panose="020F0502020204030203" pitchFamily="34" charset="0"/>
              </a:defRPr>
            </a:lvl1pPr>
          </a:lstStyle>
          <a:p>
            <a:pPr lvl="0"/>
            <a:r>
              <a:rPr lang="en-US" noProof="0" dirty="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4623026" y="3802065"/>
            <a:ext cx="2820761" cy="334508"/>
          </a:xfrm>
        </p:spPr>
        <p:txBody>
          <a:bodyPr>
            <a:noAutofit/>
          </a:bodyPr>
          <a:lstStyle>
            <a:lvl1pPr marL="0" indent="0" algn="ctr">
              <a:buNone/>
              <a:defRPr sz="1800" b="1">
                <a:solidFill>
                  <a:srgbClr val="56A0D3"/>
                </a:solidFill>
                <a:latin typeface="Raleway" pitchFamily="2" charset="0"/>
                <a:ea typeface="Lato" panose="020F0502020204030203" pitchFamily="34" charset="0"/>
                <a:cs typeface="Lato" panose="020F0502020204030203" pitchFamily="34" charset="0"/>
              </a:defRPr>
            </a:lvl1pPr>
          </a:lstStyle>
          <a:p>
            <a:pPr lvl="0"/>
            <a:r>
              <a:rPr lang="en-US" noProof="0" dirty="0"/>
              <a:t>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hasCustomPrompt="1"/>
          </p:nvPr>
        </p:nvSpPr>
        <p:spPr>
          <a:xfrm>
            <a:off x="8635999" y="3802065"/>
            <a:ext cx="2820761" cy="334508"/>
          </a:xfrm>
        </p:spPr>
        <p:txBody>
          <a:bodyPr>
            <a:noAutofit/>
          </a:bodyPr>
          <a:lstStyle>
            <a:lvl1pPr marL="0" indent="0" algn="ctr">
              <a:buNone/>
              <a:defRPr sz="1800" b="1">
                <a:solidFill>
                  <a:srgbClr val="56A0D3"/>
                </a:solidFill>
                <a:latin typeface="Raleway" pitchFamily="2" charset="0"/>
                <a:ea typeface="Lato" panose="020F0502020204030203" pitchFamily="34" charset="0"/>
                <a:cs typeface="Lato" panose="020F0502020204030203" pitchFamily="34" charset="0"/>
              </a:defRPr>
            </a:lvl1pPr>
          </a:lstStyle>
          <a:p>
            <a:pPr lvl="0"/>
            <a:r>
              <a:rPr lang="en-US" noProof="0" dirty="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2820761" cy="1112966"/>
          </a:xfrm>
        </p:spPr>
        <p:txBody>
          <a:bodyPr>
            <a:noAutofit/>
          </a:bodyPr>
          <a:lstStyle>
            <a:lvl1pPr marL="0" indent="0" algn="l">
              <a:spcAft>
                <a:spcPts val="600"/>
              </a:spcAft>
              <a:buNone/>
              <a:defRPr sz="1600" b="0">
                <a:solidFill>
                  <a:srgbClr val="010101"/>
                </a:solidFill>
                <a:latin typeface="Raleway" pitchFamily="2" charset="0"/>
                <a:ea typeface="Lato" panose="020F0502020204030203" pitchFamily="34" charset="0"/>
                <a:cs typeface="Lato" panose="020F0502020204030203" pitchFamily="34" charset="0"/>
              </a:defRPr>
            </a:lvl1pPr>
          </a:lstStyle>
          <a:p>
            <a:pPr lvl="0"/>
            <a:r>
              <a:rPr lang="en-US" noProof="0" dirty="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4623026" y="4294303"/>
            <a:ext cx="2820761" cy="1112966"/>
          </a:xfrm>
        </p:spPr>
        <p:txBody>
          <a:bodyPr>
            <a:noAutofit/>
          </a:bodyPr>
          <a:lstStyle>
            <a:lvl1pPr marL="0" indent="0" algn="l">
              <a:spcAft>
                <a:spcPts val="600"/>
              </a:spcAft>
              <a:buNone/>
              <a:defRPr sz="1600" b="0">
                <a:solidFill>
                  <a:srgbClr val="010101"/>
                </a:solidFill>
                <a:latin typeface="Raleway" pitchFamily="2" charset="0"/>
                <a:ea typeface="Lato" panose="020F0502020204030203" pitchFamily="34" charset="0"/>
                <a:cs typeface="Lato" panose="020F0502020204030203" pitchFamily="34" charset="0"/>
              </a:defRPr>
            </a:lvl1pPr>
          </a:lstStyle>
          <a:p>
            <a:pPr lvl="0"/>
            <a:r>
              <a:rPr lang="en-US" noProof="0" dirty="0"/>
              <a:t>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hasCustomPrompt="1"/>
          </p:nvPr>
        </p:nvSpPr>
        <p:spPr>
          <a:xfrm>
            <a:off x="8635999" y="4294303"/>
            <a:ext cx="2820761" cy="1112966"/>
          </a:xfrm>
        </p:spPr>
        <p:txBody>
          <a:bodyPr>
            <a:noAutofit/>
          </a:bodyPr>
          <a:lstStyle>
            <a:lvl1pPr marL="0" indent="0" algn="l">
              <a:spcAft>
                <a:spcPts val="600"/>
              </a:spcAft>
              <a:buNone/>
              <a:defRPr sz="1600" b="0">
                <a:solidFill>
                  <a:srgbClr val="010101"/>
                </a:solidFill>
                <a:latin typeface="Raleway" pitchFamily="2" charset="0"/>
                <a:ea typeface="Lato" panose="020F0502020204030203" pitchFamily="34" charset="0"/>
                <a:cs typeface="Lato" panose="020F0502020204030203" pitchFamily="34" charset="0"/>
              </a:defRPr>
            </a:lvl1pPr>
          </a:lstStyle>
          <a:p>
            <a:pPr lvl="0"/>
            <a:r>
              <a:rPr lang="en-US" noProof="0" dirty="0"/>
              <a:t>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vert="horz" wrap="square" lIns="91440" tIns="45720" rIns="91440" bIns="45720" rtlCol="0" anchor="ctr">
            <a:spAutoFit/>
          </a:bodyPr>
          <a:lstStyle>
            <a:lvl1pPr>
              <a:defRPr lang="en-US" noProof="0" dirty="0">
                <a:solidFill>
                  <a:srgbClr val="174A7C"/>
                </a:solidFill>
              </a:defRPr>
            </a:lvl1pPr>
          </a:lstStyle>
          <a:p>
            <a:pPr lvl="0"/>
            <a:r>
              <a:rPr lang="en-US" noProof="0" dirty="0"/>
              <a:t>Click to edit Master title style</a:t>
            </a:r>
          </a:p>
        </p:txBody>
      </p:sp>
      <p:pic>
        <p:nvPicPr>
          <p:cNvPr id="2" name="Picture 1" descr="A blue and white sign&#10;&#10;Description automatically generated">
            <a:extLst>
              <a:ext uri="{FF2B5EF4-FFF2-40B4-BE49-F238E27FC236}">
                <a16:creationId xmlns:a16="http://schemas.microsoft.com/office/drawing/2014/main" id="{82DEF4FA-582F-4734-3D88-22FBA03EC6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0568" y="6245674"/>
            <a:ext cx="659864" cy="365125"/>
          </a:xfrm>
          <a:prstGeom prst="rect">
            <a:avLst/>
          </a:prstGeom>
        </p:spPr>
      </p:pic>
    </p:spTree>
    <p:extLst>
      <p:ext uri="{BB962C8B-B14F-4D97-AF65-F5344CB8AC3E}">
        <p14:creationId xmlns:p14="http://schemas.microsoft.com/office/powerpoint/2010/main" val="2554481949"/>
      </p:ext>
    </p:extLst>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14" name="Flowchart: Document 3">
            <a:extLst>
              <a:ext uri="{FF2B5EF4-FFF2-40B4-BE49-F238E27FC236}">
                <a16:creationId xmlns:a16="http://schemas.microsoft.com/office/drawing/2014/main" id="{7F75D8AF-79DE-4E2B-A15F-8EC66948BC31}"/>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rgbClr val="174A7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solidFill>
                <a:schemeClr val="tx1"/>
              </a:solidFill>
            </a:endParaRP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rgbClr val="174A7C"/>
                </a:solidFill>
              </a:defRPr>
            </a:lvl1pPr>
          </a:lstStyle>
          <a:p>
            <a:r>
              <a:rPr lang="en-US" noProof="0" dirty="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304699"/>
          </a:xfrm>
        </p:spPr>
        <p:txBody>
          <a:bodyPr tIns="0" bIns="0">
            <a:spAutoFit/>
          </a:bodyPr>
          <a:lstStyle>
            <a:lvl1pPr marL="0" indent="0">
              <a:buNone/>
              <a:defRPr sz="2200">
                <a:solidFill>
                  <a:srgbClr val="010101"/>
                </a:solidFill>
                <a:latin typeface="Raleway"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367219326"/>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5400" spc="-150">
                <a:solidFill>
                  <a:srgbClr val="174A7C"/>
                </a:solidFill>
              </a:defRPr>
            </a:lvl1pPr>
          </a:lstStyle>
          <a:p>
            <a:r>
              <a:rPr lang="en-US" noProof="0" dirty="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304699"/>
          </a:xfrm>
        </p:spPr>
        <p:txBody>
          <a:bodyPr tIns="0" bIns="0">
            <a:spAutoFit/>
          </a:bodyPr>
          <a:lstStyle>
            <a:lvl1pPr marL="0" indent="0">
              <a:buNone/>
              <a:defRPr sz="22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Subtitle</a:t>
            </a:r>
          </a:p>
        </p:txBody>
      </p:sp>
      <p:sp>
        <p:nvSpPr>
          <p:cNvPr id="13" name="Rectangle 12">
            <a:extLst>
              <a:ext uri="{FF2B5EF4-FFF2-40B4-BE49-F238E27FC236}">
                <a16:creationId xmlns:a16="http://schemas.microsoft.com/office/drawing/2014/main" id="{560C8850-C2CD-4E0B-AA6F-6B884EB94B4B}"/>
              </a:ext>
            </a:extLst>
          </p:cNvPr>
          <p:cNvSpPr/>
          <p:nvPr/>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4" name="Picture 3" descr="A blue and white sign&#10;&#10;Description automatically generated">
            <a:extLst>
              <a:ext uri="{FF2B5EF4-FFF2-40B4-BE49-F238E27FC236}">
                <a16:creationId xmlns:a16="http://schemas.microsoft.com/office/drawing/2014/main" id="{AEFF6642-CF44-1C03-025B-38882E6B4C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0568" y="6245674"/>
            <a:ext cx="659864" cy="365125"/>
          </a:xfrm>
          <a:prstGeom prst="rect">
            <a:avLst/>
          </a:prstGeom>
        </p:spPr>
      </p:pic>
    </p:spTree>
    <p:extLst>
      <p:ext uri="{BB962C8B-B14F-4D97-AF65-F5344CB8AC3E}">
        <p14:creationId xmlns:p14="http://schemas.microsoft.com/office/powerpoint/2010/main" val="4200592845"/>
      </p:ext>
    </p:extLst>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rgbClr val="E6E7E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hank You Slide">
    <p:bg>
      <p:bgPr>
        <a:solidFill>
          <a:schemeClr val="bg1"/>
        </a:solidFill>
        <a:effectLst/>
      </p:bgPr>
    </p:bg>
    <p:spTree>
      <p:nvGrpSpPr>
        <p:cNvPr id="1" name=""/>
        <p:cNvGrpSpPr/>
        <p:nvPr/>
      </p:nvGrpSpPr>
      <p:grpSpPr>
        <a:xfrm>
          <a:off x="0" y="0"/>
          <a:ext cx="0" cy="0"/>
          <a:chOff x="0" y="0"/>
          <a:chExt cx="0" cy="0"/>
        </a:xfrm>
      </p:grpSpPr>
      <p:sp>
        <p:nvSpPr>
          <p:cNvPr id="3" name="Flowchart: Document 3">
            <a:extLst>
              <a:ext uri="{FF2B5EF4-FFF2-40B4-BE49-F238E27FC236}">
                <a16:creationId xmlns:a16="http://schemas.microsoft.com/office/drawing/2014/main" id="{A934FE04-FC7B-CF89-2704-7562B6FCD599}"/>
              </a:ext>
            </a:extLst>
          </p:cNvPr>
          <p:cNvSpPr/>
          <p:nvPr userDrawn="1"/>
        </p:nvSpPr>
        <p:spPr>
          <a:xfrm flipV="1">
            <a:off x="114590" y="4310743"/>
            <a:ext cx="11962815" cy="242343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rgbClr val="174A7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solidFill>
                <a:schemeClr val="tx1"/>
              </a:solidFill>
            </a:endParaRPr>
          </a:p>
        </p:txBody>
      </p:sp>
      <p:sp>
        <p:nvSpPr>
          <p:cNvPr id="10" name="Rectangle 9">
            <a:extLst>
              <a:ext uri="{FF2B5EF4-FFF2-40B4-BE49-F238E27FC236}">
                <a16:creationId xmlns:a16="http://schemas.microsoft.com/office/drawing/2014/main" id="{21786805-6EBB-49E5-B39C-743AA56E8931}"/>
              </a:ext>
              <a:ext uri="{C183D7F6-B498-43B3-948B-1728B52AA6E4}">
                <adec:decorative xmlns:adec="http://schemas.microsoft.com/office/drawing/2017/decorative" val="1"/>
              </a:ext>
            </a:extLst>
          </p:cNvPr>
          <p:cNvSpPr/>
          <p:nvPr userDrawn="1"/>
        </p:nvSpPr>
        <p:spPr>
          <a:xfrm>
            <a:off x="430119" y="4682080"/>
            <a:ext cx="73152" cy="118872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4" name="Content Placeholder 2">
            <a:extLst>
              <a:ext uri="{FF2B5EF4-FFF2-40B4-BE49-F238E27FC236}">
                <a16:creationId xmlns:a16="http://schemas.microsoft.com/office/drawing/2014/main" id="{CD3496A2-01B3-0310-2501-FD1A50610CAC}"/>
              </a:ext>
            </a:extLst>
          </p:cNvPr>
          <p:cNvSpPr>
            <a:spLocks noGrp="1"/>
          </p:cNvSpPr>
          <p:nvPr>
            <p:ph sz="half" idx="1" hasCustomPrompt="1"/>
          </p:nvPr>
        </p:nvSpPr>
        <p:spPr>
          <a:xfrm>
            <a:off x="446314" y="1825625"/>
            <a:ext cx="5306787" cy="2122261"/>
          </a:xfrm>
        </p:spPr>
        <p:txBody>
          <a:bodyPr>
            <a:normAutofit/>
          </a:bodyPr>
          <a:lstStyle>
            <a:lvl1pPr marL="0" indent="0">
              <a:buNone/>
              <a:defRPr sz="22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noProof="0" dirty="0"/>
              <a:t>Edit Master text styles</a:t>
            </a:r>
          </a:p>
        </p:txBody>
      </p:sp>
      <p:sp>
        <p:nvSpPr>
          <p:cNvPr id="5" name="Content Placeholder 3">
            <a:extLst>
              <a:ext uri="{FF2B5EF4-FFF2-40B4-BE49-F238E27FC236}">
                <a16:creationId xmlns:a16="http://schemas.microsoft.com/office/drawing/2014/main" id="{C6DEA0CC-2ED0-809D-CD2F-2B9760FA0CBA}"/>
              </a:ext>
            </a:extLst>
          </p:cNvPr>
          <p:cNvSpPr>
            <a:spLocks noGrp="1"/>
          </p:cNvSpPr>
          <p:nvPr>
            <p:ph sz="half" idx="2" hasCustomPrompt="1"/>
          </p:nvPr>
        </p:nvSpPr>
        <p:spPr>
          <a:xfrm>
            <a:off x="6438900" y="1825625"/>
            <a:ext cx="5181600" cy="2122261"/>
          </a:xfrm>
        </p:spPr>
        <p:txBody>
          <a:bodyPr>
            <a:normAutofit/>
          </a:bodyPr>
          <a:lstStyle>
            <a:lvl1pPr marL="0" indent="0">
              <a:buNone/>
              <a:defRPr sz="22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noProof="0" dirty="0"/>
              <a:t>Edit Master text styles</a:t>
            </a:r>
          </a:p>
        </p:txBody>
      </p:sp>
      <p:sp>
        <p:nvSpPr>
          <p:cNvPr id="8" name="TextBox 7">
            <a:extLst>
              <a:ext uri="{FF2B5EF4-FFF2-40B4-BE49-F238E27FC236}">
                <a16:creationId xmlns:a16="http://schemas.microsoft.com/office/drawing/2014/main" id="{40C4FCB9-F113-66EF-5835-32C7E46A8CBF}"/>
              </a:ext>
            </a:extLst>
          </p:cNvPr>
          <p:cNvSpPr txBox="1"/>
          <p:nvPr userDrawn="1"/>
        </p:nvSpPr>
        <p:spPr>
          <a:xfrm>
            <a:off x="725713" y="5058320"/>
            <a:ext cx="4717143" cy="769441"/>
          </a:xfrm>
          <a:prstGeom prst="rect">
            <a:avLst/>
          </a:prstGeom>
          <a:noFill/>
        </p:spPr>
        <p:txBody>
          <a:bodyPr wrap="square" rtlCol="0">
            <a:spAutoFit/>
          </a:bodyPr>
          <a:lstStyle/>
          <a:p>
            <a:r>
              <a:rPr lang="en-US" sz="4400" dirty="0">
                <a:solidFill>
                  <a:schemeClr val="bg1"/>
                </a:solidFill>
                <a:latin typeface="Raleway ExtraBold" pitchFamily="2" charset="0"/>
              </a:rPr>
              <a:t>Thank You</a:t>
            </a:r>
          </a:p>
        </p:txBody>
      </p:sp>
    </p:spTree>
    <p:extLst>
      <p:ext uri="{BB962C8B-B14F-4D97-AF65-F5344CB8AC3E}">
        <p14:creationId xmlns:p14="http://schemas.microsoft.com/office/powerpoint/2010/main" val="734192831"/>
      </p:ext>
    </p:extLst>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AZ Water Release Slide. MUST go at end">
    <p:spTree>
      <p:nvGrpSpPr>
        <p:cNvPr id="1" name=""/>
        <p:cNvGrpSpPr/>
        <p:nvPr/>
      </p:nvGrpSpPr>
      <p:grpSpPr>
        <a:xfrm>
          <a:off x="0" y="0"/>
          <a:ext cx="0" cy="0"/>
          <a:chOff x="0" y="0"/>
          <a:chExt cx="0" cy="0"/>
        </a:xfrm>
      </p:grpSpPr>
      <p:grpSp>
        <p:nvGrpSpPr>
          <p:cNvPr id="102" name="Group 101">
            <a:extLst>
              <a:ext uri="{FF2B5EF4-FFF2-40B4-BE49-F238E27FC236}">
                <a16:creationId xmlns:a16="http://schemas.microsoft.com/office/drawing/2014/main" id="{33ED3AA4-5AC1-4F24-A719-6D9EC726A9B6}"/>
              </a:ext>
            </a:extLst>
          </p:cNvPr>
          <p:cNvGrpSpPr/>
          <p:nvPr userDrawn="1"/>
        </p:nvGrpSpPr>
        <p:grpSpPr>
          <a:xfrm>
            <a:off x="-7995809" y="-6680246"/>
            <a:ext cx="35618308" cy="8136559"/>
            <a:chOff x="-4941459" y="-723337"/>
            <a:chExt cx="24384000" cy="2906200"/>
          </a:xfrm>
          <a:solidFill>
            <a:schemeClr val="tx1"/>
          </a:solidFill>
        </p:grpSpPr>
        <p:sp>
          <p:nvSpPr>
            <p:cNvPr id="103" name="Double Wave 102">
              <a:extLst>
                <a:ext uri="{FF2B5EF4-FFF2-40B4-BE49-F238E27FC236}">
                  <a16:creationId xmlns:a16="http://schemas.microsoft.com/office/drawing/2014/main" id="{73E7BD48-5520-458C-8BB4-3215194280D3}"/>
                </a:ext>
              </a:extLst>
            </p:cNvPr>
            <p:cNvSpPr/>
            <p:nvPr userDrawn="1"/>
          </p:nvSpPr>
          <p:spPr>
            <a:xfrm>
              <a:off x="-4941459" y="-723337"/>
              <a:ext cx="12192000" cy="2906200"/>
            </a:xfrm>
            <a:prstGeom prst="double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4" name="Double Wave 103">
              <a:extLst>
                <a:ext uri="{FF2B5EF4-FFF2-40B4-BE49-F238E27FC236}">
                  <a16:creationId xmlns:a16="http://schemas.microsoft.com/office/drawing/2014/main" id="{71902889-C90A-45BB-8434-ACFC39ED9797}"/>
                </a:ext>
              </a:extLst>
            </p:cNvPr>
            <p:cNvSpPr/>
            <p:nvPr userDrawn="1"/>
          </p:nvSpPr>
          <p:spPr>
            <a:xfrm>
              <a:off x="7250541" y="-723337"/>
              <a:ext cx="12192000" cy="2906200"/>
            </a:xfrm>
            <a:prstGeom prst="double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9" name="Group 98">
            <a:extLst>
              <a:ext uri="{FF2B5EF4-FFF2-40B4-BE49-F238E27FC236}">
                <a16:creationId xmlns:a16="http://schemas.microsoft.com/office/drawing/2014/main" id="{B35EA403-6F40-4C8E-8FDB-3B41E53C204D}"/>
              </a:ext>
            </a:extLst>
          </p:cNvPr>
          <p:cNvGrpSpPr/>
          <p:nvPr userDrawn="1"/>
        </p:nvGrpSpPr>
        <p:grpSpPr>
          <a:xfrm>
            <a:off x="-5340929" y="-4055403"/>
            <a:ext cx="36562141" cy="5511716"/>
            <a:chOff x="-4941459" y="-723337"/>
            <a:chExt cx="24384000" cy="2906200"/>
          </a:xfrm>
          <a:solidFill>
            <a:schemeClr val="accent5">
              <a:lumMod val="40000"/>
              <a:lumOff val="60000"/>
            </a:schemeClr>
          </a:solidFill>
        </p:grpSpPr>
        <p:sp>
          <p:nvSpPr>
            <p:cNvPr id="100" name="Double Wave 99">
              <a:extLst>
                <a:ext uri="{FF2B5EF4-FFF2-40B4-BE49-F238E27FC236}">
                  <a16:creationId xmlns:a16="http://schemas.microsoft.com/office/drawing/2014/main" id="{2FA0F305-6B46-4DE2-9590-26C55E01848C}"/>
                </a:ext>
              </a:extLst>
            </p:cNvPr>
            <p:cNvSpPr/>
            <p:nvPr userDrawn="1"/>
          </p:nvSpPr>
          <p:spPr>
            <a:xfrm>
              <a:off x="-4941459" y="-723337"/>
              <a:ext cx="12192000" cy="2906200"/>
            </a:xfrm>
            <a:prstGeom prst="double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ouble Wave 100">
              <a:extLst>
                <a:ext uri="{FF2B5EF4-FFF2-40B4-BE49-F238E27FC236}">
                  <a16:creationId xmlns:a16="http://schemas.microsoft.com/office/drawing/2014/main" id="{1A907F6B-813D-47E9-88E3-D1B40ADFF0A7}"/>
                </a:ext>
              </a:extLst>
            </p:cNvPr>
            <p:cNvSpPr/>
            <p:nvPr userDrawn="1"/>
          </p:nvSpPr>
          <p:spPr>
            <a:xfrm>
              <a:off x="7250541" y="-723337"/>
              <a:ext cx="12192000" cy="2906200"/>
            </a:xfrm>
            <a:prstGeom prst="double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3" name="Group 92">
            <a:extLst>
              <a:ext uri="{FF2B5EF4-FFF2-40B4-BE49-F238E27FC236}">
                <a16:creationId xmlns:a16="http://schemas.microsoft.com/office/drawing/2014/main" id="{DF99CCF9-8822-4E1F-A9BB-9580E84C01FE}"/>
              </a:ext>
            </a:extLst>
          </p:cNvPr>
          <p:cNvGrpSpPr/>
          <p:nvPr userDrawn="1"/>
        </p:nvGrpSpPr>
        <p:grpSpPr>
          <a:xfrm>
            <a:off x="-7995809" y="-3634371"/>
            <a:ext cx="24384000" cy="3929600"/>
            <a:chOff x="-4941459" y="-723337"/>
            <a:chExt cx="24384000" cy="2906200"/>
          </a:xfrm>
          <a:solidFill>
            <a:schemeClr val="accent1"/>
          </a:solidFill>
        </p:grpSpPr>
        <p:sp>
          <p:nvSpPr>
            <p:cNvPr id="94" name="Double Wave 93">
              <a:extLst>
                <a:ext uri="{FF2B5EF4-FFF2-40B4-BE49-F238E27FC236}">
                  <a16:creationId xmlns:a16="http://schemas.microsoft.com/office/drawing/2014/main" id="{80F70FB3-74DF-4141-A5AE-8D2A4B93D9D3}"/>
                </a:ext>
              </a:extLst>
            </p:cNvPr>
            <p:cNvSpPr/>
            <p:nvPr userDrawn="1"/>
          </p:nvSpPr>
          <p:spPr>
            <a:xfrm>
              <a:off x="-4941459" y="-723337"/>
              <a:ext cx="12192000" cy="2906200"/>
            </a:xfrm>
            <a:prstGeom prst="double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ouble Wave 94">
              <a:extLst>
                <a:ext uri="{FF2B5EF4-FFF2-40B4-BE49-F238E27FC236}">
                  <a16:creationId xmlns:a16="http://schemas.microsoft.com/office/drawing/2014/main" id="{825F1832-B651-4C38-8DE6-9686A2921545}"/>
                </a:ext>
              </a:extLst>
            </p:cNvPr>
            <p:cNvSpPr/>
            <p:nvPr userDrawn="1"/>
          </p:nvSpPr>
          <p:spPr>
            <a:xfrm>
              <a:off x="7250541" y="-723337"/>
              <a:ext cx="12192000" cy="2906200"/>
            </a:xfrm>
            <a:prstGeom prst="double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6" name="Picture 5">
            <a:extLst>
              <a:ext uri="{FF2B5EF4-FFF2-40B4-BE49-F238E27FC236}">
                <a16:creationId xmlns:a16="http://schemas.microsoft.com/office/drawing/2014/main" id="{858E095D-4A54-49CD-B572-5900DDFDF88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52649" y="1628729"/>
            <a:ext cx="5909786" cy="3407111"/>
          </a:xfrm>
          <a:prstGeom prst="rect">
            <a:avLst/>
          </a:prstGeom>
        </p:spPr>
      </p:pic>
      <p:sp>
        <p:nvSpPr>
          <p:cNvPr id="7" name="TextBox 6">
            <a:extLst>
              <a:ext uri="{FF2B5EF4-FFF2-40B4-BE49-F238E27FC236}">
                <a16:creationId xmlns:a16="http://schemas.microsoft.com/office/drawing/2014/main" id="{85F59EFC-8C56-47EE-88A2-3BE8E92E3796}"/>
              </a:ext>
            </a:extLst>
          </p:cNvPr>
          <p:cNvSpPr txBox="1"/>
          <p:nvPr userDrawn="1"/>
        </p:nvSpPr>
        <p:spPr>
          <a:xfrm>
            <a:off x="1943651" y="5380672"/>
            <a:ext cx="8327781" cy="1477328"/>
          </a:xfrm>
          <a:prstGeom prst="rect">
            <a:avLst/>
          </a:prstGeom>
          <a:noFill/>
        </p:spPr>
        <p:txBody>
          <a:bodyPr wrap="square">
            <a:spAutoFit/>
          </a:bodyPr>
          <a:lstStyle/>
          <a:p>
            <a:pPr algn="ctr" rtl="0">
              <a:spcBef>
                <a:spcPts val="0"/>
              </a:spcBef>
              <a:spcAft>
                <a:spcPts val="0"/>
              </a:spcAft>
            </a:pPr>
            <a:r>
              <a:rPr lang="en-US" sz="1800" b="0" i="1"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Statements of fact and opinion expressed are those of the author(s)/presenter(s). </a:t>
            </a:r>
            <a:br>
              <a:rPr lang="en-US" sz="1800" b="0" i="1"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br>
            <a:r>
              <a:rPr lang="en-US" sz="1800" b="0" i="1"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AZ Water, AZAWWA, and AZWEA assume no responsibility for the content, nor do they represent official policy of the Association.</a:t>
            </a:r>
            <a:endParaRPr lang="en-US" b="0" i="1" dirty="0">
              <a:effectLst/>
              <a:latin typeface="Lato" panose="020F0502020204030203" pitchFamily="34" charset="0"/>
              <a:ea typeface="Lato" panose="020F0502020204030203" pitchFamily="34" charset="0"/>
              <a:cs typeface="Lato" panose="020F0502020204030203" pitchFamily="34" charset="0"/>
            </a:endParaRPr>
          </a:p>
          <a:p>
            <a:br>
              <a:rPr lang="en-US" dirty="0"/>
            </a:br>
            <a:endParaRPr lang="en-US" dirty="0"/>
          </a:p>
        </p:txBody>
      </p:sp>
      <p:grpSp>
        <p:nvGrpSpPr>
          <p:cNvPr id="58" name="Group 57">
            <a:extLst>
              <a:ext uri="{FF2B5EF4-FFF2-40B4-BE49-F238E27FC236}">
                <a16:creationId xmlns:a16="http://schemas.microsoft.com/office/drawing/2014/main" id="{F3450BA8-C096-46BC-9778-447323DBA853}"/>
              </a:ext>
            </a:extLst>
          </p:cNvPr>
          <p:cNvGrpSpPr/>
          <p:nvPr userDrawn="1"/>
        </p:nvGrpSpPr>
        <p:grpSpPr>
          <a:xfrm>
            <a:off x="-5347859" y="-1910300"/>
            <a:ext cx="24384000" cy="2906200"/>
            <a:chOff x="-4941459" y="-723337"/>
            <a:chExt cx="24384000" cy="2906200"/>
          </a:xfrm>
          <a:solidFill>
            <a:schemeClr val="tx1"/>
          </a:solidFill>
        </p:grpSpPr>
        <p:sp>
          <p:nvSpPr>
            <p:cNvPr id="56" name="Double Wave 55">
              <a:extLst>
                <a:ext uri="{FF2B5EF4-FFF2-40B4-BE49-F238E27FC236}">
                  <a16:creationId xmlns:a16="http://schemas.microsoft.com/office/drawing/2014/main" id="{F01955CC-75B3-45DA-BEAE-A1B12BFE5931}"/>
                </a:ext>
              </a:extLst>
            </p:cNvPr>
            <p:cNvSpPr/>
            <p:nvPr userDrawn="1"/>
          </p:nvSpPr>
          <p:spPr>
            <a:xfrm>
              <a:off x="-4941459" y="-723337"/>
              <a:ext cx="12192000" cy="2906200"/>
            </a:xfrm>
            <a:prstGeom prst="double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uble Wave 56">
              <a:extLst>
                <a:ext uri="{FF2B5EF4-FFF2-40B4-BE49-F238E27FC236}">
                  <a16:creationId xmlns:a16="http://schemas.microsoft.com/office/drawing/2014/main" id="{A1F356BE-3C0B-4135-9FEC-A7FC285E98EF}"/>
                </a:ext>
              </a:extLst>
            </p:cNvPr>
            <p:cNvSpPr/>
            <p:nvPr userDrawn="1"/>
          </p:nvSpPr>
          <p:spPr>
            <a:xfrm>
              <a:off x="7250541" y="-723337"/>
              <a:ext cx="12192000" cy="2906200"/>
            </a:xfrm>
            <a:prstGeom prst="double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183832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nodeType="withEffect">
                                  <p:stCondLst>
                                    <p:cond delay="0"/>
                                  </p:stCondLst>
                                  <p:childTnLst>
                                    <p:animMotion origin="layout" path="M 1.875E-6 -3.33333E-6 L 1.875E-6 -0.06666 " pathEditMode="relative" rAng="0" ptsTypes="AA">
                                      <p:cBhvr>
                                        <p:cTn id="6" dur="1500" fill="hold"/>
                                        <p:tgtEl>
                                          <p:spTgt spid="58"/>
                                        </p:tgtEl>
                                        <p:attrNameLst>
                                          <p:attrName>ppt_x</p:attrName>
                                          <p:attrName>ppt_y</p:attrName>
                                        </p:attrNameLst>
                                      </p:cBhvr>
                                      <p:rCtr x="0" y="-3333"/>
                                    </p:animMotion>
                                  </p:childTnLst>
                                </p:cTn>
                              </p:par>
                              <p:par>
                                <p:cTn id="7" presetID="64" presetClass="path" presetSubtype="0" repeatCount="indefinite" accel="50000" decel="50000" autoRev="1" fill="hold" nodeType="withEffect">
                                  <p:stCondLst>
                                    <p:cond delay="1250"/>
                                  </p:stCondLst>
                                  <p:childTnLst>
                                    <p:animMotion origin="layout" path="M -6.25E-7 -2.96296E-6 L -0.00195 0.16829 " pathEditMode="relative" rAng="0" ptsTypes="AA">
                                      <p:cBhvr>
                                        <p:cTn id="8" dur="1500" fill="hold"/>
                                        <p:tgtEl>
                                          <p:spTgt spid="93"/>
                                        </p:tgtEl>
                                        <p:attrNameLst>
                                          <p:attrName>ppt_x</p:attrName>
                                          <p:attrName>ppt_y</p:attrName>
                                        </p:attrNameLst>
                                      </p:cBhvr>
                                      <p:rCtr x="-104" y="8426"/>
                                    </p:animMotion>
                                  </p:childTnLst>
                                </p:cTn>
                              </p:par>
                              <p:par>
                                <p:cTn id="9" presetID="64" presetClass="path" presetSubtype="0" repeatCount="indefinite" accel="50000" decel="50000" autoRev="1" fill="hold" nodeType="withEffect">
                                  <p:stCondLst>
                                    <p:cond delay="500"/>
                                  </p:stCondLst>
                                  <p:childTnLst>
                                    <p:animMotion origin="layout" path="M 1.875E-6 3.33333E-6 L 1.875E-6 -0.06667 " pathEditMode="relative" rAng="0" ptsTypes="AA">
                                      <p:cBhvr>
                                        <p:cTn id="10" dur="1500" fill="hold"/>
                                        <p:tgtEl>
                                          <p:spTgt spid="99"/>
                                        </p:tgtEl>
                                        <p:attrNameLst>
                                          <p:attrName>ppt_x</p:attrName>
                                          <p:attrName>ppt_y</p:attrName>
                                        </p:attrNameLst>
                                      </p:cBhvr>
                                      <p:rCtr x="0" y="-3333"/>
                                    </p:animMotion>
                                  </p:childTnLst>
                                </p:cTn>
                              </p:par>
                              <p:par>
                                <p:cTn id="11" presetID="64" presetClass="path" presetSubtype="0" repeatCount="indefinite" accel="50000" decel="50000" autoRev="1" fill="hold" nodeType="withEffect">
                                  <p:stCondLst>
                                    <p:cond delay="250"/>
                                  </p:stCondLst>
                                  <p:childTnLst>
                                    <p:animMotion origin="layout" path="M 2.29167E-6 -2.96296E-6 L 2.29167E-6 -0.06666 " pathEditMode="relative" rAng="0" ptsTypes="AA">
                                      <p:cBhvr>
                                        <p:cTn id="12" dur="1250" fill="hold"/>
                                        <p:tgtEl>
                                          <p:spTgt spid="102"/>
                                        </p:tgtEl>
                                        <p:attrNameLst>
                                          <p:attrName>ppt_x</p:attrName>
                                          <p:attrName>ppt_y</p:attrName>
                                        </p:attrNameLst>
                                      </p:cBhvr>
                                      <p:rCtr x="0" y="-3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863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16" name="purple coverup"/>
          <p:cNvSpPr/>
          <p:nvPr userDrawn="1"/>
        </p:nvSpPr>
        <p:spPr bwMode="auto">
          <a:xfrm>
            <a:off x="0" y="3"/>
            <a:ext cx="12192000" cy="40277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4"/>
          <p:cNvSpPr>
            <a:spLocks noGrp="1" noChangeArrowheads="1"/>
          </p:cNvSpPr>
          <p:nvPr>
            <p:ph type="title"/>
          </p:nvPr>
        </p:nvSpPr>
        <p:spPr bwMode="auto">
          <a:xfrm>
            <a:off x="448496" y="1295400"/>
            <a:ext cx="9305104" cy="1295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a:defRPr sz="4400" b="0">
                <a:solidFill>
                  <a:schemeClr val="tx1"/>
                </a:solidFill>
                <a:latin typeface="Franklin Gothic Medium" panose="020B0603020102020204" pitchFamily="34" charset="0"/>
              </a:defRPr>
            </a:lvl1pPr>
          </a:lstStyle>
          <a:p>
            <a:pPr lvl="0"/>
            <a:r>
              <a:rPr lang="en-US"/>
              <a:t>Click to edit Master title style</a:t>
            </a:r>
          </a:p>
        </p:txBody>
      </p:sp>
      <p:sp>
        <p:nvSpPr>
          <p:cNvPr id="17" name="Text Placeholder 2"/>
          <p:cNvSpPr>
            <a:spLocks noGrp="1"/>
          </p:cNvSpPr>
          <p:nvPr>
            <p:ph type="body" idx="14"/>
          </p:nvPr>
        </p:nvSpPr>
        <p:spPr>
          <a:xfrm>
            <a:off x="448496" y="990600"/>
            <a:ext cx="9305104" cy="228600"/>
          </a:xfrm>
        </p:spPr>
        <p:txBody>
          <a:bodyPr lIns="0" anchor="b">
            <a:normAutofit/>
          </a:bodyPr>
          <a:lstStyle>
            <a:lvl1pPr marL="0" indent="0">
              <a:buNone/>
              <a:defRPr sz="1600" b="0">
                <a:solidFill>
                  <a:schemeClr val="accent5"/>
                </a:solidFill>
                <a:latin typeface="Franklin Gothic Medium" pitchFamily="34" charset="0"/>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18" name="Text Placeholder 2"/>
          <p:cNvSpPr>
            <a:spLocks noGrp="1"/>
          </p:cNvSpPr>
          <p:nvPr>
            <p:ph type="body" idx="15"/>
          </p:nvPr>
        </p:nvSpPr>
        <p:spPr>
          <a:xfrm>
            <a:off x="448496" y="2667000"/>
            <a:ext cx="9305104" cy="152400"/>
          </a:xfrm>
        </p:spPr>
        <p:txBody>
          <a:bodyPr lIns="0" anchor="t">
            <a:normAutofit/>
          </a:bodyPr>
          <a:lstStyle>
            <a:lvl1pPr marL="0" indent="0">
              <a:buNone/>
              <a:defRPr sz="1200" b="0">
                <a:solidFill>
                  <a:schemeClr val="accent5"/>
                </a:solidFill>
                <a:latin typeface="Franklin Gothic Book" pitchFamily="34" charset="0"/>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23" name="Picture Placeholder 2"/>
          <p:cNvSpPr>
            <a:spLocks noGrp="1"/>
          </p:cNvSpPr>
          <p:nvPr>
            <p:ph type="pic" idx="10" hasCustomPrompt="1"/>
          </p:nvPr>
        </p:nvSpPr>
        <p:spPr>
          <a:xfrm>
            <a:off x="9027885" y="3048001"/>
            <a:ext cx="2783115" cy="1729791"/>
          </a:xfrm>
        </p:spPr>
        <p:txBody>
          <a:bodyPr anchor="ctr" anchorCtr="0">
            <a:normAutofit/>
          </a:bodyPr>
          <a:lstStyle>
            <a:lvl1pPr marL="0" indent="0" algn="ctr">
              <a:buNone/>
              <a:defRPr sz="2000">
                <a:solidFill>
                  <a:schemeClr val="accent5"/>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t>
            </a:r>
            <a:br>
              <a:rPr lang="en-US"/>
            </a:br>
            <a:r>
              <a:rPr lang="en-US"/>
              <a:t>ADD PICTURE</a:t>
            </a:r>
          </a:p>
        </p:txBody>
      </p:sp>
      <p:sp>
        <p:nvSpPr>
          <p:cNvPr id="24" name="Picture Placeholder 2"/>
          <p:cNvSpPr>
            <a:spLocks noGrp="1"/>
          </p:cNvSpPr>
          <p:nvPr>
            <p:ph type="pic" idx="11" hasCustomPrompt="1"/>
          </p:nvPr>
        </p:nvSpPr>
        <p:spPr>
          <a:xfrm>
            <a:off x="9027885" y="4942115"/>
            <a:ext cx="2783115" cy="1752600"/>
          </a:xfrm>
        </p:spPr>
        <p:txBody>
          <a:bodyPr anchor="ctr" anchorCtr="0">
            <a:normAutofit/>
          </a:bodyPr>
          <a:lstStyle>
            <a:lvl1pPr marL="0" indent="0" algn="ctr">
              <a:buNone/>
              <a:defRPr sz="2000">
                <a:solidFill>
                  <a:schemeClr val="accent5"/>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t>
            </a:r>
            <a:br>
              <a:rPr lang="en-US" dirty="0"/>
            </a:br>
            <a:r>
              <a:rPr lang="en-US" dirty="0"/>
              <a:t>ADD PICTURE</a:t>
            </a:r>
          </a:p>
        </p:txBody>
      </p:sp>
      <p:sp>
        <p:nvSpPr>
          <p:cNvPr id="25" name="Picture Placeholder 2"/>
          <p:cNvSpPr>
            <a:spLocks noGrp="1"/>
          </p:cNvSpPr>
          <p:nvPr>
            <p:ph type="pic" idx="12" hasCustomPrompt="1"/>
          </p:nvPr>
        </p:nvSpPr>
        <p:spPr>
          <a:xfrm>
            <a:off x="444181" y="3048000"/>
            <a:ext cx="8351475" cy="3646714"/>
          </a:xfrm>
        </p:spPr>
        <p:txBody>
          <a:bodyPr anchor="ctr" anchorCtr="0">
            <a:normAutofit/>
          </a:bodyPr>
          <a:lstStyle>
            <a:lvl1pPr marL="0" indent="0" algn="ctr">
              <a:buNone/>
              <a:defRPr sz="2000">
                <a:solidFill>
                  <a:schemeClr val="accent5"/>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pic>
        <p:nvPicPr>
          <p:cNvPr id="12" name="Diagonal Lines"/>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10791"/>
            <a:ext cx="12192000" cy="609600"/>
          </a:xfrm>
          <a:prstGeom prst="rect">
            <a:avLst/>
          </a:prstGeom>
        </p:spPr>
      </p:pic>
      <p:grpSp>
        <p:nvGrpSpPr>
          <p:cNvPr id="6" name="Group 5"/>
          <p:cNvGrpSpPr/>
          <p:nvPr userDrawn="1"/>
        </p:nvGrpSpPr>
        <p:grpSpPr>
          <a:xfrm>
            <a:off x="381000" y="201386"/>
            <a:ext cx="1219200" cy="636814"/>
            <a:chOff x="304800" y="201386"/>
            <a:chExt cx="1219200" cy="636814"/>
          </a:xfrm>
        </p:grpSpPr>
        <p:sp>
          <p:nvSpPr>
            <p:cNvPr id="2" name="Rectangle 1"/>
            <p:cNvSpPr/>
            <p:nvPr userDrawn="1"/>
          </p:nvSpPr>
          <p:spPr bwMode="auto">
            <a:xfrm>
              <a:off x="304800" y="201386"/>
              <a:ext cx="1219200" cy="636814"/>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3557" y="219075"/>
              <a:ext cx="1101686" cy="609600"/>
            </a:xfrm>
            <a:prstGeom prst="rect">
              <a:avLst/>
            </a:prstGeom>
          </p:spPr>
        </p:pic>
      </p:grpSp>
    </p:spTree>
    <p:extLst>
      <p:ext uri="{BB962C8B-B14F-4D97-AF65-F5344CB8AC3E}">
        <p14:creationId xmlns:p14="http://schemas.microsoft.com/office/powerpoint/2010/main" val="6825492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rgbClr val="E6E7E9"/>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5400" spc="-150">
                <a:solidFill>
                  <a:schemeClr val="bg1"/>
                </a:solidFill>
              </a:defRPr>
            </a:lvl1pPr>
          </a:lstStyle>
          <a:p>
            <a:r>
              <a:rPr lang="en-US" noProof="0" dirty="0"/>
              <a:t>Section Header 2</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304699"/>
          </a:xfrm>
        </p:spPr>
        <p:txBody>
          <a:bodyPr tIns="0" bIns="0">
            <a:sp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Subtitle</a:t>
            </a:r>
          </a:p>
        </p:txBody>
      </p:sp>
      <p:pic>
        <p:nvPicPr>
          <p:cNvPr id="4" name="Picture 3" descr="A blue and white sign&#10;&#10;Description automatically generated">
            <a:extLst>
              <a:ext uri="{FF2B5EF4-FFF2-40B4-BE49-F238E27FC236}">
                <a16:creationId xmlns:a16="http://schemas.microsoft.com/office/drawing/2014/main" id="{6B311353-887F-AEFE-F981-CD9C352621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0568" y="6245674"/>
            <a:ext cx="659864" cy="365125"/>
          </a:xfrm>
          <a:prstGeom prst="rect">
            <a:avLst/>
          </a:prstGeom>
        </p:spPr>
      </p:pic>
    </p:spTree>
    <p:extLst>
      <p:ext uri="{BB962C8B-B14F-4D97-AF65-F5344CB8AC3E}">
        <p14:creationId xmlns:p14="http://schemas.microsoft.com/office/powerpoint/2010/main" val="3268833489"/>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oday's highlights layout">
    <p:spTree>
      <p:nvGrpSpPr>
        <p:cNvPr id="1" name=""/>
        <p:cNvGrpSpPr/>
        <p:nvPr/>
      </p:nvGrpSpPr>
      <p:grpSpPr>
        <a:xfrm>
          <a:off x="0" y="0"/>
          <a:ext cx="0" cy="0"/>
          <a:chOff x="0" y="0"/>
          <a:chExt cx="0" cy="0"/>
        </a:xfrm>
      </p:grpSpPr>
      <p:sp>
        <p:nvSpPr>
          <p:cNvPr id="22" name="Flowchart: Document 3">
            <a:extLst>
              <a:ext uri="{FF2B5EF4-FFF2-40B4-BE49-F238E27FC236}">
                <a16:creationId xmlns:a16="http://schemas.microsoft.com/office/drawing/2014/main" id="{939B8235-AB33-410E-8E49-AC02419B5E07}"/>
              </a:ext>
            </a:extLst>
          </p:cNvPr>
          <p:cNvSpPr/>
          <p:nvPr/>
        </p:nvSpPr>
        <p:spPr>
          <a:xfrm rot="16200000">
            <a:off x="-1651382" y="1622506"/>
            <a:ext cx="6886875" cy="358411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17 w 21617"/>
              <a:gd name="connsiteY0" fmla="*/ 0 h 21179"/>
              <a:gd name="connsiteX1" fmla="*/ 21617 w 21617"/>
              <a:gd name="connsiteY1" fmla="*/ 0 h 21179"/>
              <a:gd name="connsiteX2" fmla="*/ 21617 w 21617"/>
              <a:gd name="connsiteY2" fmla="*/ 17322 h 21179"/>
              <a:gd name="connsiteX3" fmla="*/ 0 w 21617"/>
              <a:gd name="connsiteY3" fmla="*/ 18399 h 21179"/>
              <a:gd name="connsiteX4" fmla="*/ 17 w 21617"/>
              <a:gd name="connsiteY4" fmla="*/ 0 h 21179"/>
              <a:gd name="connsiteX0" fmla="*/ 17 w 21617"/>
              <a:gd name="connsiteY0" fmla="*/ 0 h 20186"/>
              <a:gd name="connsiteX1" fmla="*/ 21617 w 21617"/>
              <a:gd name="connsiteY1" fmla="*/ 0 h 20186"/>
              <a:gd name="connsiteX2" fmla="*/ 21617 w 21617"/>
              <a:gd name="connsiteY2" fmla="*/ 17322 h 20186"/>
              <a:gd name="connsiteX3" fmla="*/ 0 w 21617"/>
              <a:gd name="connsiteY3" fmla="*/ 18399 h 20186"/>
              <a:gd name="connsiteX4" fmla="*/ 17 w 21617"/>
              <a:gd name="connsiteY4" fmla="*/ 0 h 20186"/>
              <a:gd name="connsiteX0" fmla="*/ 17 w 21617"/>
              <a:gd name="connsiteY0" fmla="*/ 0 h 19857"/>
              <a:gd name="connsiteX1" fmla="*/ 21617 w 21617"/>
              <a:gd name="connsiteY1" fmla="*/ 0 h 19857"/>
              <a:gd name="connsiteX2" fmla="*/ 21617 w 21617"/>
              <a:gd name="connsiteY2" fmla="*/ 15945 h 19857"/>
              <a:gd name="connsiteX3" fmla="*/ 0 w 21617"/>
              <a:gd name="connsiteY3" fmla="*/ 18399 h 19857"/>
              <a:gd name="connsiteX4" fmla="*/ 17 w 21617"/>
              <a:gd name="connsiteY4" fmla="*/ 0 h 19857"/>
              <a:gd name="connsiteX0" fmla="*/ 17 w 21617"/>
              <a:gd name="connsiteY0" fmla="*/ 0 h 19669"/>
              <a:gd name="connsiteX1" fmla="*/ 21617 w 21617"/>
              <a:gd name="connsiteY1" fmla="*/ 0 h 19669"/>
              <a:gd name="connsiteX2" fmla="*/ 21617 w 21617"/>
              <a:gd name="connsiteY2" fmla="*/ 15945 h 19669"/>
              <a:gd name="connsiteX3" fmla="*/ 0 w 21617"/>
              <a:gd name="connsiteY3" fmla="*/ 18399 h 19669"/>
              <a:gd name="connsiteX4" fmla="*/ 17 w 21617"/>
              <a:gd name="connsiteY4" fmla="*/ 0 h 19669"/>
              <a:gd name="connsiteX0" fmla="*/ 17 w 21617"/>
              <a:gd name="connsiteY0" fmla="*/ 0 h 20710"/>
              <a:gd name="connsiteX1" fmla="*/ 21617 w 21617"/>
              <a:gd name="connsiteY1" fmla="*/ 0 h 20710"/>
              <a:gd name="connsiteX2" fmla="*/ 21617 w 21617"/>
              <a:gd name="connsiteY2" fmla="*/ 15945 h 20710"/>
              <a:gd name="connsiteX3" fmla="*/ 0 w 21617"/>
              <a:gd name="connsiteY3" fmla="*/ 19604 h 20710"/>
              <a:gd name="connsiteX4" fmla="*/ 17 w 21617"/>
              <a:gd name="connsiteY4" fmla="*/ 0 h 20710"/>
              <a:gd name="connsiteX0" fmla="*/ 17 w 21617"/>
              <a:gd name="connsiteY0" fmla="*/ 0 h 20901"/>
              <a:gd name="connsiteX1" fmla="*/ 21617 w 21617"/>
              <a:gd name="connsiteY1" fmla="*/ 0 h 20901"/>
              <a:gd name="connsiteX2" fmla="*/ 21431 w 21617"/>
              <a:gd name="connsiteY2" fmla="*/ 17322 h 20901"/>
              <a:gd name="connsiteX3" fmla="*/ 0 w 21617"/>
              <a:gd name="connsiteY3" fmla="*/ 19604 h 20901"/>
              <a:gd name="connsiteX4" fmla="*/ 17 w 21617"/>
              <a:gd name="connsiteY4" fmla="*/ 0 h 20901"/>
              <a:gd name="connsiteX0" fmla="*/ 17 w 21617"/>
              <a:gd name="connsiteY0" fmla="*/ 0 h 20929"/>
              <a:gd name="connsiteX1" fmla="*/ 21617 w 21617"/>
              <a:gd name="connsiteY1" fmla="*/ 0 h 20929"/>
              <a:gd name="connsiteX2" fmla="*/ 21524 w 21617"/>
              <a:gd name="connsiteY2" fmla="*/ 17494 h 20929"/>
              <a:gd name="connsiteX3" fmla="*/ 0 w 21617"/>
              <a:gd name="connsiteY3" fmla="*/ 19604 h 20929"/>
              <a:gd name="connsiteX4" fmla="*/ 17 w 21617"/>
              <a:gd name="connsiteY4" fmla="*/ 0 h 20929"/>
              <a:gd name="connsiteX0" fmla="*/ 17 w 21617"/>
              <a:gd name="connsiteY0" fmla="*/ 0 h 20929"/>
              <a:gd name="connsiteX1" fmla="*/ 21617 w 21617"/>
              <a:gd name="connsiteY1" fmla="*/ 0 h 20929"/>
              <a:gd name="connsiteX2" fmla="*/ 21554 w 21617"/>
              <a:gd name="connsiteY2" fmla="*/ 17494 h 20929"/>
              <a:gd name="connsiteX3" fmla="*/ 0 w 21617"/>
              <a:gd name="connsiteY3" fmla="*/ 19604 h 20929"/>
              <a:gd name="connsiteX4" fmla="*/ 17 w 21617"/>
              <a:gd name="connsiteY4" fmla="*/ 0 h 20929"/>
              <a:gd name="connsiteX0" fmla="*/ 17 w 21708"/>
              <a:gd name="connsiteY0" fmla="*/ 0 h 20920"/>
              <a:gd name="connsiteX1" fmla="*/ 21617 w 21708"/>
              <a:gd name="connsiteY1" fmla="*/ 0 h 20920"/>
              <a:gd name="connsiteX2" fmla="*/ 21704 w 21708"/>
              <a:gd name="connsiteY2" fmla="*/ 17438 h 20920"/>
              <a:gd name="connsiteX3" fmla="*/ 0 w 21708"/>
              <a:gd name="connsiteY3" fmla="*/ 19604 h 20920"/>
              <a:gd name="connsiteX4" fmla="*/ 17 w 21708"/>
              <a:gd name="connsiteY4" fmla="*/ 0 h 20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08" h="20920">
                <a:moveTo>
                  <a:pt x="17" y="0"/>
                </a:moveTo>
                <a:lnTo>
                  <a:pt x="21617" y="0"/>
                </a:lnTo>
                <a:cubicBezTo>
                  <a:pt x="21586" y="5831"/>
                  <a:pt x="21735" y="11607"/>
                  <a:pt x="21704" y="17438"/>
                </a:cubicBezTo>
                <a:cubicBezTo>
                  <a:pt x="11471" y="18141"/>
                  <a:pt x="10407" y="23289"/>
                  <a:pt x="0" y="19604"/>
                </a:cubicBezTo>
                <a:cubicBezTo>
                  <a:pt x="6" y="11979"/>
                  <a:pt x="11" y="7625"/>
                  <a:pt x="17" y="0"/>
                </a:cubicBezTo>
                <a:close/>
              </a:path>
            </a:pathLst>
          </a:custGeom>
          <a:solidFill>
            <a:srgbClr val="174A7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solidFill>
                <a:schemeClr val="tx1"/>
              </a:solidFill>
            </a:endParaRPr>
          </a:p>
        </p:txBody>
      </p:sp>
      <p:sp>
        <p:nvSpPr>
          <p:cNvPr id="28" name="TextBox 27">
            <a:extLst>
              <a:ext uri="{FF2B5EF4-FFF2-40B4-BE49-F238E27FC236}">
                <a16:creationId xmlns:a16="http://schemas.microsoft.com/office/drawing/2014/main" id="{1EFD9728-6D06-4DE8-9AEB-626EE0454764}"/>
              </a:ext>
            </a:extLst>
          </p:cNvPr>
          <p:cNvSpPr txBox="1"/>
          <p:nvPr/>
        </p:nvSpPr>
        <p:spPr>
          <a:xfrm>
            <a:off x="190575" y="1837914"/>
            <a:ext cx="3293704" cy="4278094"/>
          </a:xfrm>
          <a:prstGeom prst="rect">
            <a:avLst/>
          </a:prstGeom>
          <a:noFill/>
        </p:spPr>
        <p:txBody>
          <a:bodyPr wrap="square">
            <a:spAutoFit/>
          </a:bodyPr>
          <a:lstStyle/>
          <a:p>
            <a:pPr algn="l" rtl="0">
              <a:spcBef>
                <a:spcPts val="0"/>
              </a:spcBef>
              <a:spcAft>
                <a:spcPts val="1800"/>
              </a:spcAft>
            </a:pPr>
            <a:r>
              <a:rPr lang="en-US" sz="2400" b="1" i="1" u="none" strike="noStrike" dirty="0">
                <a:solidFill>
                  <a:srgbClr val="FFFFFF"/>
                </a:solidFill>
                <a:effectLst/>
                <a:latin typeface="Raleway" pitchFamily="2" charset="0"/>
                <a:ea typeface="Lato" panose="020F0502020204030203" pitchFamily="34" charset="0"/>
                <a:cs typeface="Lato" panose="020F0502020204030203" pitchFamily="34" charset="0"/>
              </a:rPr>
              <a:t>Don’t forget to:</a:t>
            </a:r>
            <a:endParaRPr lang="en-US" sz="2400" b="0" dirty="0">
              <a:effectLst/>
              <a:latin typeface="Raleway" pitchFamily="2" charset="0"/>
              <a:ea typeface="Lato" panose="020F0502020204030203" pitchFamily="34" charset="0"/>
              <a:cs typeface="Lato" panose="020F0502020204030203" pitchFamily="34" charset="0"/>
            </a:endParaRPr>
          </a:p>
          <a:p>
            <a:pPr marL="233363" indent="-233363" algn="l" rtl="0" fontAlgn="base">
              <a:spcBef>
                <a:spcPts val="0"/>
              </a:spcBef>
              <a:spcAft>
                <a:spcPts val="1200"/>
              </a:spcAft>
              <a:buFont typeface="Arial" panose="020B0604020202020204" pitchFamily="34" charset="0"/>
              <a:buChar char="•"/>
            </a:pPr>
            <a:r>
              <a:rPr lang="en-US" sz="2000" b="0" i="0" u="none" strike="noStrike" dirty="0">
                <a:solidFill>
                  <a:srgbClr val="FFFFFF"/>
                </a:solidFill>
                <a:effectLst/>
                <a:latin typeface="Raleway" pitchFamily="2" charset="0"/>
                <a:ea typeface="Lato" panose="020F0502020204030203" pitchFamily="34" charset="0"/>
                <a:cs typeface="Lato" panose="020F0502020204030203" pitchFamily="34" charset="0"/>
              </a:rPr>
              <a:t>Download our app!</a:t>
            </a:r>
          </a:p>
          <a:p>
            <a:pPr marL="233363" indent="-233363" algn="l" rtl="0" fontAlgn="base">
              <a:spcBef>
                <a:spcPts val="0"/>
              </a:spcBef>
              <a:spcAft>
                <a:spcPts val="1200"/>
              </a:spcAft>
              <a:buFont typeface="Arial" panose="020B0604020202020204" pitchFamily="34" charset="0"/>
              <a:buChar char="•"/>
            </a:pPr>
            <a:r>
              <a:rPr lang="en-US" sz="2000" b="0" i="0" u="none" strike="noStrike" dirty="0">
                <a:solidFill>
                  <a:srgbClr val="FFFFFF"/>
                </a:solidFill>
                <a:effectLst/>
                <a:latin typeface="Raleway" pitchFamily="2" charset="0"/>
                <a:ea typeface="Lato" panose="020F0502020204030203" pitchFamily="34" charset="0"/>
                <a:cs typeface="Lato" panose="020F0502020204030203" pitchFamily="34" charset="0"/>
              </a:rPr>
              <a:t>Use the mobile app to:</a:t>
            </a:r>
          </a:p>
          <a:p>
            <a:pPr marL="403225" lvl="1" indent="-169863" algn="l" rtl="0" fontAlgn="base">
              <a:spcBef>
                <a:spcPts val="0"/>
              </a:spcBef>
              <a:spcAft>
                <a:spcPts val="1200"/>
              </a:spcAft>
              <a:buFont typeface="Arial" panose="020B0604020202020204" pitchFamily="34" charset="0"/>
              <a:buChar char="•"/>
            </a:pPr>
            <a:r>
              <a:rPr lang="en-US" sz="1600" b="0" i="0" u="none" strike="noStrike" dirty="0">
                <a:solidFill>
                  <a:srgbClr val="FFFFFF"/>
                </a:solidFill>
                <a:effectLst/>
                <a:latin typeface="Raleway" pitchFamily="2" charset="0"/>
                <a:ea typeface="Lato" panose="020F0502020204030203" pitchFamily="34" charset="0"/>
                <a:cs typeface="Lato" panose="020F0502020204030203" pitchFamily="34" charset="0"/>
              </a:rPr>
              <a:t>Complete the </a:t>
            </a:r>
            <a:br>
              <a:rPr lang="en-US" sz="1600" b="0" i="0" u="none" strike="noStrike" dirty="0">
                <a:solidFill>
                  <a:srgbClr val="FFFFFF"/>
                </a:solidFill>
                <a:effectLst/>
                <a:latin typeface="Raleway" pitchFamily="2" charset="0"/>
                <a:ea typeface="Lato" panose="020F0502020204030203" pitchFamily="34" charset="0"/>
                <a:cs typeface="Lato" panose="020F0502020204030203" pitchFamily="34" charset="0"/>
              </a:rPr>
            </a:br>
            <a:r>
              <a:rPr lang="en-US" sz="1600" b="0" i="0" u="none" strike="noStrike" dirty="0">
                <a:solidFill>
                  <a:srgbClr val="FFFFFF"/>
                </a:solidFill>
                <a:effectLst/>
                <a:latin typeface="Raleway" pitchFamily="2" charset="0"/>
                <a:ea typeface="Lato" panose="020F0502020204030203" pitchFamily="34" charset="0"/>
                <a:cs typeface="Lato" panose="020F0502020204030203" pitchFamily="34" charset="0"/>
              </a:rPr>
              <a:t>Fresh Ideas Scoring</a:t>
            </a:r>
          </a:p>
          <a:p>
            <a:pPr marL="403225" lvl="1" indent="-169863" algn="l" rtl="0" fontAlgn="base">
              <a:spcBef>
                <a:spcPts val="0"/>
              </a:spcBef>
              <a:spcAft>
                <a:spcPts val="1200"/>
              </a:spcAft>
              <a:buFont typeface="Arial" panose="020B0604020202020204" pitchFamily="34" charset="0"/>
              <a:buChar char="•"/>
            </a:pPr>
            <a:r>
              <a:rPr lang="en-US" sz="1600" b="0" i="0" u="none" strike="noStrike" dirty="0">
                <a:solidFill>
                  <a:srgbClr val="FFFFFF"/>
                </a:solidFill>
                <a:effectLst/>
                <a:latin typeface="Raleway" pitchFamily="2" charset="0"/>
                <a:ea typeface="Lato" panose="020F0502020204030203" pitchFamily="34" charset="0"/>
                <a:cs typeface="Lato" panose="020F0502020204030203" pitchFamily="34" charset="0"/>
              </a:rPr>
              <a:t>Take the Conference Survey and rate sessions</a:t>
            </a:r>
          </a:p>
          <a:p>
            <a:pPr marL="233363" indent="-233363" algn="l" rtl="0" fontAlgn="base">
              <a:spcBef>
                <a:spcPts val="0"/>
              </a:spcBef>
              <a:spcAft>
                <a:spcPts val="1200"/>
              </a:spcAft>
              <a:buFont typeface="Arial" panose="020B0604020202020204" pitchFamily="34" charset="0"/>
              <a:buChar char="•"/>
            </a:pPr>
            <a:r>
              <a:rPr lang="en-US" sz="2000" b="0" i="0" u="none" strike="noStrike" dirty="0">
                <a:solidFill>
                  <a:srgbClr val="FFFFFF"/>
                </a:solidFill>
                <a:effectLst/>
                <a:latin typeface="Raleway" pitchFamily="2" charset="0"/>
                <a:ea typeface="Lato" panose="020F0502020204030203" pitchFamily="34" charset="0"/>
                <a:cs typeface="Lato" panose="020F0502020204030203" pitchFamily="34" charset="0"/>
              </a:rPr>
              <a:t>Wait until end of each </a:t>
            </a:r>
            <a:br>
              <a:rPr lang="en-US" sz="2000" b="0" i="0" u="none" strike="noStrike" dirty="0">
                <a:solidFill>
                  <a:srgbClr val="FFFFFF"/>
                </a:solidFill>
                <a:effectLst/>
                <a:latin typeface="Raleway" pitchFamily="2" charset="0"/>
                <a:ea typeface="Lato" panose="020F0502020204030203" pitchFamily="34" charset="0"/>
                <a:cs typeface="Lato" panose="020F0502020204030203" pitchFamily="34" charset="0"/>
              </a:rPr>
            </a:br>
            <a:r>
              <a:rPr lang="en-US" sz="2000" b="0" i="0" u="none" strike="noStrike" dirty="0">
                <a:solidFill>
                  <a:srgbClr val="FFFFFF"/>
                </a:solidFill>
                <a:effectLst/>
                <a:latin typeface="Raleway" pitchFamily="2" charset="0"/>
                <a:ea typeface="Lato" panose="020F0502020204030203" pitchFamily="34" charset="0"/>
                <a:cs typeface="Lato" panose="020F0502020204030203" pitchFamily="34" charset="0"/>
              </a:rPr>
              <a:t>session to scan out</a:t>
            </a:r>
          </a:p>
          <a:p>
            <a:pPr marL="233363" indent="-233363" algn="l" rtl="0" fontAlgn="base">
              <a:spcBef>
                <a:spcPts val="0"/>
              </a:spcBef>
              <a:spcAft>
                <a:spcPts val="1200"/>
              </a:spcAft>
              <a:buFont typeface="Arial" panose="020B0604020202020204" pitchFamily="34" charset="0"/>
              <a:buChar char="•"/>
            </a:pPr>
            <a:r>
              <a:rPr lang="en-US" sz="2000" b="0" i="0" u="none" strike="noStrike" dirty="0">
                <a:solidFill>
                  <a:srgbClr val="FFFFFF"/>
                </a:solidFill>
                <a:effectLst/>
                <a:latin typeface="Raleway" pitchFamily="2" charset="0"/>
                <a:ea typeface="Lato" panose="020F0502020204030203" pitchFamily="34" charset="0"/>
                <a:cs typeface="Lato" panose="020F0502020204030203" pitchFamily="34" charset="0"/>
              </a:rPr>
              <a:t>Silence cell phones and electronic devices</a:t>
            </a:r>
          </a:p>
        </p:txBody>
      </p:sp>
      <p:sp>
        <p:nvSpPr>
          <p:cNvPr id="2" name="Title 1">
            <a:extLst>
              <a:ext uri="{FF2B5EF4-FFF2-40B4-BE49-F238E27FC236}">
                <a16:creationId xmlns:a16="http://schemas.microsoft.com/office/drawing/2014/main" id="{7219A313-3188-4B21-A4DF-2494320A7517}"/>
              </a:ext>
            </a:extLst>
          </p:cNvPr>
          <p:cNvSpPr>
            <a:spLocks noGrp="1"/>
          </p:cNvSpPr>
          <p:nvPr>
            <p:ph type="title" hasCustomPrompt="1"/>
          </p:nvPr>
        </p:nvSpPr>
        <p:spPr>
          <a:xfrm>
            <a:off x="3484279" y="423671"/>
            <a:ext cx="8187021" cy="590931"/>
          </a:xfrm>
        </p:spPr>
        <p:txBody>
          <a:bodyPr/>
          <a:lstStyle>
            <a:lvl1pPr>
              <a:defRPr baseline="0">
                <a:solidFill>
                  <a:srgbClr val="174A7C"/>
                </a:solidFill>
              </a:defRPr>
            </a:lvl1pPr>
          </a:lstStyle>
          <a:p>
            <a:r>
              <a:rPr lang="en-US" dirty="0"/>
              <a:t># Annual Conference &amp; Exhibition</a:t>
            </a:r>
          </a:p>
        </p:txBody>
      </p:sp>
      <p:sp>
        <p:nvSpPr>
          <p:cNvPr id="23" name="Text Placeholder 2">
            <a:extLst>
              <a:ext uri="{FF2B5EF4-FFF2-40B4-BE49-F238E27FC236}">
                <a16:creationId xmlns:a16="http://schemas.microsoft.com/office/drawing/2014/main" id="{25337494-FDE2-4DDF-BB08-CBA2E0FD5D08}"/>
              </a:ext>
            </a:extLst>
          </p:cNvPr>
          <p:cNvSpPr>
            <a:spLocks noGrp="1"/>
          </p:cNvSpPr>
          <p:nvPr>
            <p:ph type="body" idx="1" hasCustomPrompt="1"/>
          </p:nvPr>
        </p:nvSpPr>
        <p:spPr>
          <a:xfrm>
            <a:off x="3484279" y="1057617"/>
            <a:ext cx="5306787" cy="487003"/>
          </a:xfrm>
        </p:spPr>
        <p:txBody>
          <a:bodyPr anchor="b">
            <a:normAutofit/>
          </a:bodyPr>
          <a:lstStyle>
            <a:lvl1pPr marL="0" indent="0">
              <a:buNone/>
              <a:defRPr sz="2200" b="1">
                <a:solidFill>
                  <a:srgbClr val="000000"/>
                </a:solidFill>
                <a:latin typeface="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Date</a:t>
            </a:r>
          </a:p>
        </p:txBody>
      </p:sp>
      <p:sp>
        <p:nvSpPr>
          <p:cNvPr id="25" name="Content Placeholder 3">
            <a:extLst>
              <a:ext uri="{FF2B5EF4-FFF2-40B4-BE49-F238E27FC236}">
                <a16:creationId xmlns:a16="http://schemas.microsoft.com/office/drawing/2014/main" id="{6D14E3EE-A21A-4E1C-A9E8-873DCF28C638}"/>
              </a:ext>
            </a:extLst>
          </p:cNvPr>
          <p:cNvSpPr>
            <a:spLocks noGrp="1"/>
          </p:cNvSpPr>
          <p:nvPr>
            <p:ph sz="half" idx="2" hasCustomPrompt="1"/>
          </p:nvPr>
        </p:nvSpPr>
        <p:spPr>
          <a:xfrm>
            <a:off x="4246279" y="1882197"/>
            <a:ext cx="7425021" cy="4552132"/>
          </a:xfrm>
        </p:spPr>
        <p:txBody>
          <a:bodyPr numCol="1">
            <a:normAutofit/>
          </a:bodyPr>
          <a:lstStyle>
            <a:lvl1pPr marL="0" indent="0">
              <a:buFont typeface="Arial" panose="020B0604020202020204" pitchFamily="34" charset="0"/>
              <a:buNone/>
              <a:defRPr sz="2200" b="1">
                <a:solidFill>
                  <a:srgbClr val="000000"/>
                </a:solidFill>
                <a:latin typeface="Raleway" pitchFamily="2" charset="0"/>
              </a:defRPr>
            </a:lvl1pPr>
            <a:lvl2pPr>
              <a:defRPr sz="2200">
                <a:solidFill>
                  <a:srgbClr val="000000"/>
                </a:solidFill>
                <a:latin typeface="Raleway" pitchFamily="2" charset="0"/>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noProof="0" dirty="0"/>
              <a:t>Today’s Highlights: </a:t>
            </a:r>
          </a:p>
          <a:p>
            <a:pPr lvl="1"/>
            <a:r>
              <a:rPr lang="en-US" noProof="0" dirty="0"/>
              <a:t>Second level</a:t>
            </a:r>
          </a:p>
        </p:txBody>
      </p:sp>
      <p:pic>
        <p:nvPicPr>
          <p:cNvPr id="18" name="Picture 17">
            <a:extLst>
              <a:ext uri="{FF2B5EF4-FFF2-40B4-BE49-F238E27FC236}">
                <a16:creationId xmlns:a16="http://schemas.microsoft.com/office/drawing/2014/main" id="{621DB60A-2C71-4406-BEF4-56A7D66039C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16226" y="136511"/>
            <a:ext cx="1574837" cy="971180"/>
          </a:xfrm>
          <a:prstGeom prst="rect">
            <a:avLst/>
          </a:prstGeom>
        </p:spPr>
      </p:pic>
      <p:pic>
        <p:nvPicPr>
          <p:cNvPr id="8" name="Picture 7" descr="A blue water droplet with a black background&#10;&#10;Description automatically generated">
            <a:extLst>
              <a:ext uri="{FF2B5EF4-FFF2-40B4-BE49-F238E27FC236}">
                <a16:creationId xmlns:a16="http://schemas.microsoft.com/office/drawing/2014/main" id="{05E9AF00-311F-6C35-15A6-10ECCA748D1B}"/>
              </a:ext>
            </a:extLst>
          </p:cNvPr>
          <p:cNvPicPr>
            <a:picLocks noChangeAspect="1"/>
          </p:cNvPicPr>
          <p:nvPr/>
        </p:nvPicPr>
        <p:blipFill>
          <a:blip r:embed="rId3" cstate="email">
            <a:alphaModFix amt="30000"/>
            <a:extLst>
              <a:ext uri="{28A0092B-C50C-407E-A947-70E740481C1C}">
                <a14:useLocalDpi xmlns:a14="http://schemas.microsoft.com/office/drawing/2010/main"/>
              </a:ext>
            </a:extLst>
          </a:blip>
          <a:stretch>
            <a:fillRect/>
          </a:stretch>
        </p:blipFill>
        <p:spPr>
          <a:xfrm>
            <a:off x="8229599" y="2624827"/>
            <a:ext cx="4950239" cy="5345830"/>
          </a:xfrm>
          <a:prstGeom prst="rect">
            <a:avLst/>
          </a:prstGeom>
        </p:spPr>
      </p:pic>
      <p:sp>
        <p:nvSpPr>
          <p:cNvPr id="3" name="Flowchart: Document 3">
            <a:extLst>
              <a:ext uri="{FF2B5EF4-FFF2-40B4-BE49-F238E27FC236}">
                <a16:creationId xmlns:a16="http://schemas.microsoft.com/office/drawing/2014/main" id="{1B99F0EE-4833-1C54-4CD2-1788862930CB}"/>
              </a:ext>
            </a:extLst>
          </p:cNvPr>
          <p:cNvSpPr/>
          <p:nvPr userDrawn="1"/>
        </p:nvSpPr>
        <p:spPr>
          <a:xfrm rot="16200000">
            <a:off x="-1651382" y="1622506"/>
            <a:ext cx="6886875" cy="358411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17 w 21617"/>
              <a:gd name="connsiteY0" fmla="*/ 0 h 21179"/>
              <a:gd name="connsiteX1" fmla="*/ 21617 w 21617"/>
              <a:gd name="connsiteY1" fmla="*/ 0 h 21179"/>
              <a:gd name="connsiteX2" fmla="*/ 21617 w 21617"/>
              <a:gd name="connsiteY2" fmla="*/ 17322 h 21179"/>
              <a:gd name="connsiteX3" fmla="*/ 0 w 21617"/>
              <a:gd name="connsiteY3" fmla="*/ 18399 h 21179"/>
              <a:gd name="connsiteX4" fmla="*/ 17 w 21617"/>
              <a:gd name="connsiteY4" fmla="*/ 0 h 21179"/>
              <a:gd name="connsiteX0" fmla="*/ 17 w 21617"/>
              <a:gd name="connsiteY0" fmla="*/ 0 h 20186"/>
              <a:gd name="connsiteX1" fmla="*/ 21617 w 21617"/>
              <a:gd name="connsiteY1" fmla="*/ 0 h 20186"/>
              <a:gd name="connsiteX2" fmla="*/ 21617 w 21617"/>
              <a:gd name="connsiteY2" fmla="*/ 17322 h 20186"/>
              <a:gd name="connsiteX3" fmla="*/ 0 w 21617"/>
              <a:gd name="connsiteY3" fmla="*/ 18399 h 20186"/>
              <a:gd name="connsiteX4" fmla="*/ 17 w 21617"/>
              <a:gd name="connsiteY4" fmla="*/ 0 h 20186"/>
              <a:gd name="connsiteX0" fmla="*/ 17 w 21617"/>
              <a:gd name="connsiteY0" fmla="*/ 0 h 19857"/>
              <a:gd name="connsiteX1" fmla="*/ 21617 w 21617"/>
              <a:gd name="connsiteY1" fmla="*/ 0 h 19857"/>
              <a:gd name="connsiteX2" fmla="*/ 21617 w 21617"/>
              <a:gd name="connsiteY2" fmla="*/ 15945 h 19857"/>
              <a:gd name="connsiteX3" fmla="*/ 0 w 21617"/>
              <a:gd name="connsiteY3" fmla="*/ 18399 h 19857"/>
              <a:gd name="connsiteX4" fmla="*/ 17 w 21617"/>
              <a:gd name="connsiteY4" fmla="*/ 0 h 19857"/>
              <a:gd name="connsiteX0" fmla="*/ 17 w 21617"/>
              <a:gd name="connsiteY0" fmla="*/ 0 h 19669"/>
              <a:gd name="connsiteX1" fmla="*/ 21617 w 21617"/>
              <a:gd name="connsiteY1" fmla="*/ 0 h 19669"/>
              <a:gd name="connsiteX2" fmla="*/ 21617 w 21617"/>
              <a:gd name="connsiteY2" fmla="*/ 15945 h 19669"/>
              <a:gd name="connsiteX3" fmla="*/ 0 w 21617"/>
              <a:gd name="connsiteY3" fmla="*/ 18399 h 19669"/>
              <a:gd name="connsiteX4" fmla="*/ 17 w 21617"/>
              <a:gd name="connsiteY4" fmla="*/ 0 h 19669"/>
              <a:gd name="connsiteX0" fmla="*/ 17 w 21617"/>
              <a:gd name="connsiteY0" fmla="*/ 0 h 20710"/>
              <a:gd name="connsiteX1" fmla="*/ 21617 w 21617"/>
              <a:gd name="connsiteY1" fmla="*/ 0 h 20710"/>
              <a:gd name="connsiteX2" fmla="*/ 21617 w 21617"/>
              <a:gd name="connsiteY2" fmla="*/ 15945 h 20710"/>
              <a:gd name="connsiteX3" fmla="*/ 0 w 21617"/>
              <a:gd name="connsiteY3" fmla="*/ 19604 h 20710"/>
              <a:gd name="connsiteX4" fmla="*/ 17 w 21617"/>
              <a:gd name="connsiteY4" fmla="*/ 0 h 20710"/>
              <a:gd name="connsiteX0" fmla="*/ 17 w 21617"/>
              <a:gd name="connsiteY0" fmla="*/ 0 h 20901"/>
              <a:gd name="connsiteX1" fmla="*/ 21617 w 21617"/>
              <a:gd name="connsiteY1" fmla="*/ 0 h 20901"/>
              <a:gd name="connsiteX2" fmla="*/ 21431 w 21617"/>
              <a:gd name="connsiteY2" fmla="*/ 17322 h 20901"/>
              <a:gd name="connsiteX3" fmla="*/ 0 w 21617"/>
              <a:gd name="connsiteY3" fmla="*/ 19604 h 20901"/>
              <a:gd name="connsiteX4" fmla="*/ 17 w 21617"/>
              <a:gd name="connsiteY4" fmla="*/ 0 h 20901"/>
              <a:gd name="connsiteX0" fmla="*/ 17 w 21617"/>
              <a:gd name="connsiteY0" fmla="*/ 0 h 20929"/>
              <a:gd name="connsiteX1" fmla="*/ 21617 w 21617"/>
              <a:gd name="connsiteY1" fmla="*/ 0 h 20929"/>
              <a:gd name="connsiteX2" fmla="*/ 21524 w 21617"/>
              <a:gd name="connsiteY2" fmla="*/ 17494 h 20929"/>
              <a:gd name="connsiteX3" fmla="*/ 0 w 21617"/>
              <a:gd name="connsiteY3" fmla="*/ 19604 h 20929"/>
              <a:gd name="connsiteX4" fmla="*/ 17 w 21617"/>
              <a:gd name="connsiteY4" fmla="*/ 0 h 20929"/>
              <a:gd name="connsiteX0" fmla="*/ 17 w 21617"/>
              <a:gd name="connsiteY0" fmla="*/ 0 h 20929"/>
              <a:gd name="connsiteX1" fmla="*/ 21617 w 21617"/>
              <a:gd name="connsiteY1" fmla="*/ 0 h 20929"/>
              <a:gd name="connsiteX2" fmla="*/ 21554 w 21617"/>
              <a:gd name="connsiteY2" fmla="*/ 17494 h 20929"/>
              <a:gd name="connsiteX3" fmla="*/ 0 w 21617"/>
              <a:gd name="connsiteY3" fmla="*/ 19604 h 20929"/>
              <a:gd name="connsiteX4" fmla="*/ 17 w 21617"/>
              <a:gd name="connsiteY4" fmla="*/ 0 h 20929"/>
              <a:gd name="connsiteX0" fmla="*/ 17 w 21708"/>
              <a:gd name="connsiteY0" fmla="*/ 0 h 20920"/>
              <a:gd name="connsiteX1" fmla="*/ 21617 w 21708"/>
              <a:gd name="connsiteY1" fmla="*/ 0 h 20920"/>
              <a:gd name="connsiteX2" fmla="*/ 21704 w 21708"/>
              <a:gd name="connsiteY2" fmla="*/ 17438 h 20920"/>
              <a:gd name="connsiteX3" fmla="*/ 0 w 21708"/>
              <a:gd name="connsiteY3" fmla="*/ 19604 h 20920"/>
              <a:gd name="connsiteX4" fmla="*/ 17 w 21708"/>
              <a:gd name="connsiteY4" fmla="*/ 0 h 20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08" h="20920">
                <a:moveTo>
                  <a:pt x="17" y="0"/>
                </a:moveTo>
                <a:lnTo>
                  <a:pt x="21617" y="0"/>
                </a:lnTo>
                <a:cubicBezTo>
                  <a:pt x="21586" y="5831"/>
                  <a:pt x="21735" y="11607"/>
                  <a:pt x="21704" y="17438"/>
                </a:cubicBezTo>
                <a:cubicBezTo>
                  <a:pt x="11471" y="18141"/>
                  <a:pt x="10407" y="23289"/>
                  <a:pt x="0" y="19604"/>
                </a:cubicBezTo>
                <a:cubicBezTo>
                  <a:pt x="6" y="11979"/>
                  <a:pt x="11" y="7625"/>
                  <a:pt x="17" y="0"/>
                </a:cubicBezTo>
                <a:close/>
              </a:path>
            </a:pathLst>
          </a:custGeom>
          <a:solidFill>
            <a:srgbClr val="174A7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solidFill>
                <a:schemeClr val="tx1"/>
              </a:solidFill>
            </a:endParaRPr>
          </a:p>
        </p:txBody>
      </p:sp>
      <p:sp>
        <p:nvSpPr>
          <p:cNvPr id="4" name="TextBox 3">
            <a:extLst>
              <a:ext uri="{FF2B5EF4-FFF2-40B4-BE49-F238E27FC236}">
                <a16:creationId xmlns:a16="http://schemas.microsoft.com/office/drawing/2014/main" id="{65ED9CDA-2ABA-A673-0087-ADF6830A3BED}"/>
              </a:ext>
            </a:extLst>
          </p:cNvPr>
          <p:cNvSpPr txBox="1"/>
          <p:nvPr userDrawn="1"/>
        </p:nvSpPr>
        <p:spPr>
          <a:xfrm>
            <a:off x="190575" y="1837914"/>
            <a:ext cx="3293704" cy="4278094"/>
          </a:xfrm>
          <a:prstGeom prst="rect">
            <a:avLst/>
          </a:prstGeom>
          <a:noFill/>
        </p:spPr>
        <p:txBody>
          <a:bodyPr wrap="square">
            <a:spAutoFit/>
          </a:bodyPr>
          <a:lstStyle/>
          <a:p>
            <a:pPr algn="l" rtl="0">
              <a:spcBef>
                <a:spcPts val="0"/>
              </a:spcBef>
              <a:spcAft>
                <a:spcPts val="1800"/>
              </a:spcAft>
            </a:pPr>
            <a:r>
              <a:rPr lang="en-US" sz="2400" b="1" i="1" u="none" strike="noStrike" dirty="0">
                <a:solidFill>
                  <a:srgbClr val="FFFFFF"/>
                </a:solidFill>
                <a:effectLst/>
                <a:latin typeface="Raleway" pitchFamily="2" charset="0"/>
                <a:ea typeface="Lato" panose="020F0502020204030203" pitchFamily="34" charset="0"/>
                <a:cs typeface="Lato" panose="020F0502020204030203" pitchFamily="34" charset="0"/>
              </a:rPr>
              <a:t>Don’t forget to:</a:t>
            </a:r>
            <a:endParaRPr lang="en-US" sz="2400" b="0" dirty="0">
              <a:effectLst/>
              <a:latin typeface="Raleway" pitchFamily="2" charset="0"/>
              <a:ea typeface="Lato" panose="020F0502020204030203" pitchFamily="34" charset="0"/>
              <a:cs typeface="Lato" panose="020F0502020204030203" pitchFamily="34" charset="0"/>
            </a:endParaRPr>
          </a:p>
          <a:p>
            <a:pPr marL="233363" indent="-233363" algn="l" rtl="0" fontAlgn="base">
              <a:spcBef>
                <a:spcPts val="0"/>
              </a:spcBef>
              <a:spcAft>
                <a:spcPts val="1200"/>
              </a:spcAft>
              <a:buFont typeface="Arial" panose="020B0604020202020204" pitchFamily="34" charset="0"/>
              <a:buChar char="•"/>
            </a:pPr>
            <a:r>
              <a:rPr lang="en-US" sz="2000" b="0" i="0" u="none" strike="noStrike" dirty="0">
                <a:solidFill>
                  <a:srgbClr val="FFFFFF"/>
                </a:solidFill>
                <a:effectLst/>
                <a:latin typeface="Raleway" pitchFamily="2" charset="0"/>
                <a:ea typeface="Lato" panose="020F0502020204030203" pitchFamily="34" charset="0"/>
                <a:cs typeface="Lato" panose="020F0502020204030203" pitchFamily="34" charset="0"/>
              </a:rPr>
              <a:t>Download our app!</a:t>
            </a:r>
          </a:p>
          <a:p>
            <a:pPr marL="233363" indent="-233363" algn="l" rtl="0" fontAlgn="base">
              <a:spcBef>
                <a:spcPts val="0"/>
              </a:spcBef>
              <a:spcAft>
                <a:spcPts val="1200"/>
              </a:spcAft>
              <a:buFont typeface="Arial" panose="020B0604020202020204" pitchFamily="34" charset="0"/>
              <a:buChar char="•"/>
            </a:pPr>
            <a:r>
              <a:rPr lang="en-US" sz="2000" b="0" i="0" u="none" strike="noStrike" dirty="0">
                <a:solidFill>
                  <a:srgbClr val="FFFFFF"/>
                </a:solidFill>
                <a:effectLst/>
                <a:latin typeface="Raleway" pitchFamily="2" charset="0"/>
                <a:ea typeface="Lato" panose="020F0502020204030203" pitchFamily="34" charset="0"/>
                <a:cs typeface="Lato" panose="020F0502020204030203" pitchFamily="34" charset="0"/>
              </a:rPr>
              <a:t>Use the mobile app to:</a:t>
            </a:r>
          </a:p>
          <a:p>
            <a:pPr marL="403225" lvl="1" indent="-169863" algn="l" rtl="0" fontAlgn="base">
              <a:spcBef>
                <a:spcPts val="0"/>
              </a:spcBef>
              <a:spcAft>
                <a:spcPts val="1200"/>
              </a:spcAft>
              <a:buFont typeface="Arial" panose="020B0604020202020204" pitchFamily="34" charset="0"/>
              <a:buChar char="•"/>
            </a:pPr>
            <a:r>
              <a:rPr lang="en-US" sz="1600" b="0" i="0" u="none" strike="noStrike" dirty="0">
                <a:solidFill>
                  <a:srgbClr val="FFFFFF"/>
                </a:solidFill>
                <a:effectLst/>
                <a:latin typeface="Raleway" pitchFamily="2" charset="0"/>
                <a:ea typeface="Lato" panose="020F0502020204030203" pitchFamily="34" charset="0"/>
                <a:cs typeface="Lato" panose="020F0502020204030203" pitchFamily="34" charset="0"/>
              </a:rPr>
              <a:t>Complete the </a:t>
            </a:r>
            <a:br>
              <a:rPr lang="en-US" sz="1600" b="0" i="0" u="none" strike="noStrike" dirty="0">
                <a:solidFill>
                  <a:srgbClr val="FFFFFF"/>
                </a:solidFill>
                <a:effectLst/>
                <a:latin typeface="Raleway" pitchFamily="2" charset="0"/>
                <a:ea typeface="Lato" panose="020F0502020204030203" pitchFamily="34" charset="0"/>
                <a:cs typeface="Lato" panose="020F0502020204030203" pitchFamily="34" charset="0"/>
              </a:rPr>
            </a:br>
            <a:r>
              <a:rPr lang="en-US" sz="1600" b="0" i="0" u="none" strike="noStrike" dirty="0">
                <a:solidFill>
                  <a:srgbClr val="FFFFFF"/>
                </a:solidFill>
                <a:effectLst/>
                <a:latin typeface="Raleway" pitchFamily="2" charset="0"/>
                <a:ea typeface="Lato" panose="020F0502020204030203" pitchFamily="34" charset="0"/>
                <a:cs typeface="Lato" panose="020F0502020204030203" pitchFamily="34" charset="0"/>
              </a:rPr>
              <a:t>Fresh Ideas Scoring</a:t>
            </a:r>
          </a:p>
          <a:p>
            <a:pPr marL="403225" lvl="1" indent="-169863" algn="l" rtl="0" fontAlgn="base">
              <a:spcBef>
                <a:spcPts val="0"/>
              </a:spcBef>
              <a:spcAft>
                <a:spcPts val="1200"/>
              </a:spcAft>
              <a:buFont typeface="Arial" panose="020B0604020202020204" pitchFamily="34" charset="0"/>
              <a:buChar char="•"/>
            </a:pPr>
            <a:r>
              <a:rPr lang="en-US" sz="1600" b="0" i="0" u="none" strike="noStrike" dirty="0">
                <a:solidFill>
                  <a:srgbClr val="FFFFFF"/>
                </a:solidFill>
                <a:effectLst/>
                <a:latin typeface="Raleway" pitchFamily="2" charset="0"/>
                <a:ea typeface="Lato" panose="020F0502020204030203" pitchFamily="34" charset="0"/>
                <a:cs typeface="Lato" panose="020F0502020204030203" pitchFamily="34" charset="0"/>
              </a:rPr>
              <a:t>Take the Conference Survey and rate sessions</a:t>
            </a:r>
          </a:p>
          <a:p>
            <a:pPr marL="233363" indent="-233363" algn="l" rtl="0" fontAlgn="base">
              <a:spcBef>
                <a:spcPts val="0"/>
              </a:spcBef>
              <a:spcAft>
                <a:spcPts val="1200"/>
              </a:spcAft>
              <a:buFont typeface="Arial" panose="020B0604020202020204" pitchFamily="34" charset="0"/>
              <a:buChar char="•"/>
            </a:pPr>
            <a:r>
              <a:rPr lang="en-US" sz="2000" b="0" i="0" u="none" strike="noStrike" dirty="0">
                <a:solidFill>
                  <a:srgbClr val="FFFFFF"/>
                </a:solidFill>
                <a:effectLst/>
                <a:latin typeface="Raleway" pitchFamily="2" charset="0"/>
                <a:ea typeface="Lato" panose="020F0502020204030203" pitchFamily="34" charset="0"/>
                <a:cs typeface="Lato" panose="020F0502020204030203" pitchFamily="34" charset="0"/>
              </a:rPr>
              <a:t>Wait until end of each </a:t>
            </a:r>
            <a:br>
              <a:rPr lang="en-US" sz="2000" b="0" i="0" u="none" strike="noStrike" dirty="0">
                <a:solidFill>
                  <a:srgbClr val="FFFFFF"/>
                </a:solidFill>
                <a:effectLst/>
                <a:latin typeface="Raleway" pitchFamily="2" charset="0"/>
                <a:ea typeface="Lato" panose="020F0502020204030203" pitchFamily="34" charset="0"/>
                <a:cs typeface="Lato" panose="020F0502020204030203" pitchFamily="34" charset="0"/>
              </a:rPr>
            </a:br>
            <a:r>
              <a:rPr lang="en-US" sz="2000" b="0" i="0" u="none" strike="noStrike" dirty="0">
                <a:solidFill>
                  <a:srgbClr val="FFFFFF"/>
                </a:solidFill>
                <a:effectLst/>
                <a:latin typeface="Raleway" pitchFamily="2" charset="0"/>
                <a:ea typeface="Lato" panose="020F0502020204030203" pitchFamily="34" charset="0"/>
                <a:cs typeface="Lato" panose="020F0502020204030203" pitchFamily="34" charset="0"/>
              </a:rPr>
              <a:t>session to scan out</a:t>
            </a:r>
          </a:p>
          <a:p>
            <a:pPr marL="233363" indent="-233363" algn="l" rtl="0" fontAlgn="base">
              <a:spcBef>
                <a:spcPts val="0"/>
              </a:spcBef>
              <a:spcAft>
                <a:spcPts val="1200"/>
              </a:spcAft>
              <a:buFont typeface="Arial" panose="020B0604020202020204" pitchFamily="34" charset="0"/>
              <a:buChar char="•"/>
            </a:pPr>
            <a:r>
              <a:rPr lang="en-US" sz="2000" b="0" i="0" u="none" strike="noStrike" dirty="0">
                <a:solidFill>
                  <a:srgbClr val="FFFFFF"/>
                </a:solidFill>
                <a:effectLst/>
                <a:latin typeface="Raleway" pitchFamily="2" charset="0"/>
                <a:ea typeface="Lato" panose="020F0502020204030203" pitchFamily="34" charset="0"/>
                <a:cs typeface="Lato" panose="020F0502020204030203" pitchFamily="34" charset="0"/>
              </a:rPr>
              <a:t>Silence cell phones and electronic devices</a:t>
            </a:r>
          </a:p>
        </p:txBody>
      </p:sp>
      <p:pic>
        <p:nvPicPr>
          <p:cNvPr id="5" name="Picture 4">
            <a:extLst>
              <a:ext uri="{FF2B5EF4-FFF2-40B4-BE49-F238E27FC236}">
                <a16:creationId xmlns:a16="http://schemas.microsoft.com/office/drawing/2014/main" id="{CEE7FB4F-9900-0778-A463-6A3FA1AE60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6226" y="136511"/>
            <a:ext cx="1574837" cy="971180"/>
          </a:xfrm>
          <a:prstGeom prst="rect">
            <a:avLst/>
          </a:prstGeom>
        </p:spPr>
      </p:pic>
      <p:pic>
        <p:nvPicPr>
          <p:cNvPr id="6" name="Picture 5" descr="A blue water droplet with a black background&#10;&#10;Description automatically generated">
            <a:extLst>
              <a:ext uri="{FF2B5EF4-FFF2-40B4-BE49-F238E27FC236}">
                <a16:creationId xmlns:a16="http://schemas.microsoft.com/office/drawing/2014/main" id="{AE34DBBC-E2DF-5A9F-B98A-04D20D414F60}"/>
              </a:ext>
            </a:extLst>
          </p:cNvPr>
          <p:cNvPicPr>
            <a:picLocks noChangeAspect="1"/>
          </p:cNvPicPr>
          <p:nvPr userDrawn="1"/>
        </p:nvPicPr>
        <p:blipFill>
          <a:blip r:embed="rId3" cstate="email">
            <a:alphaModFix amt="30000"/>
            <a:extLst>
              <a:ext uri="{28A0092B-C50C-407E-A947-70E740481C1C}">
                <a14:useLocalDpi xmlns:a14="http://schemas.microsoft.com/office/drawing/2010/main"/>
              </a:ext>
            </a:extLst>
          </a:blip>
          <a:stretch>
            <a:fillRect/>
          </a:stretch>
        </p:blipFill>
        <p:spPr>
          <a:xfrm>
            <a:off x="8229599" y="2624827"/>
            <a:ext cx="4950239" cy="5345830"/>
          </a:xfrm>
          <a:prstGeom prst="rect">
            <a:avLst/>
          </a:prstGeom>
        </p:spPr>
      </p:pic>
      <p:pic>
        <p:nvPicPr>
          <p:cNvPr id="7" name="Picture 6" descr="A blue and white sign&#10;&#10;Description automatically generated">
            <a:extLst>
              <a:ext uri="{FF2B5EF4-FFF2-40B4-BE49-F238E27FC236}">
                <a16:creationId xmlns:a16="http://schemas.microsoft.com/office/drawing/2014/main" id="{C6443EE0-5D44-9806-DA3A-408334A7687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290568" y="6245674"/>
            <a:ext cx="659864" cy="365125"/>
          </a:xfrm>
          <a:prstGeom prst="rect">
            <a:avLst/>
          </a:prstGeom>
        </p:spPr>
      </p:pic>
    </p:spTree>
    <p:extLst>
      <p:ext uri="{BB962C8B-B14F-4D97-AF65-F5344CB8AC3E}">
        <p14:creationId xmlns:p14="http://schemas.microsoft.com/office/powerpoint/2010/main" val="3002676742"/>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ownload the app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9E5C10C-907C-4D57-892A-726324012580}"/>
              </a:ext>
            </a:extLst>
          </p:cNvPr>
          <p:cNvSpPr>
            <a:spLocks noGrp="1"/>
          </p:cNvSpPr>
          <p:nvPr>
            <p:ph type="body" sz="quarter" idx="12"/>
          </p:nvPr>
        </p:nvSpPr>
        <p:spPr>
          <a:xfrm>
            <a:off x="140474" y="4977006"/>
            <a:ext cx="3008313" cy="563562"/>
          </a:xfrm>
        </p:spPr>
        <p:txBody>
          <a:bodyPr>
            <a:noAutofit/>
          </a:bodyPr>
          <a:lstStyle>
            <a:lvl1pPr marL="0" indent="0">
              <a:buNone/>
              <a:defRPr sz="1400" i="1">
                <a:solidFill>
                  <a:srgbClr val="000000"/>
                </a:solidFill>
                <a:latin typeface="Raleway" pitchFamily="2" charset="0"/>
              </a:defRPr>
            </a:lvl1pPr>
            <a:lvl2pPr marL="457200" indent="0">
              <a:buNone/>
              <a:defRPr sz="1400" i="1">
                <a:solidFill>
                  <a:schemeClr val="accent1"/>
                </a:solidFill>
              </a:defRPr>
            </a:lvl2pPr>
            <a:lvl3pPr marL="914400" indent="0">
              <a:buNone/>
              <a:defRPr sz="1400" i="1">
                <a:solidFill>
                  <a:schemeClr val="accent1"/>
                </a:solidFill>
              </a:defRPr>
            </a:lvl3pPr>
            <a:lvl4pPr marL="1371600" indent="0">
              <a:buNone/>
              <a:defRPr sz="1400" i="1">
                <a:solidFill>
                  <a:schemeClr val="accent1"/>
                </a:solidFill>
              </a:defRPr>
            </a:lvl4pPr>
            <a:lvl5pPr marL="1828800" indent="0">
              <a:buNone/>
              <a:defRPr sz="1400" i="1">
                <a:solidFill>
                  <a:schemeClr val="accent1"/>
                </a:solidFill>
              </a:defRPr>
            </a:lvl5pPr>
          </a:lstStyle>
          <a:p>
            <a:pPr lvl="0"/>
            <a:r>
              <a:rPr lang="en-US"/>
              <a:t>Click to edit Master text styles</a:t>
            </a:r>
          </a:p>
        </p:txBody>
      </p:sp>
      <p:sp>
        <p:nvSpPr>
          <p:cNvPr id="8" name="Text Placeholder 7">
            <a:extLst>
              <a:ext uri="{FF2B5EF4-FFF2-40B4-BE49-F238E27FC236}">
                <a16:creationId xmlns:a16="http://schemas.microsoft.com/office/drawing/2014/main" id="{9E2C711C-528B-4779-9FD0-F48898254DFE}"/>
              </a:ext>
            </a:extLst>
          </p:cNvPr>
          <p:cNvSpPr>
            <a:spLocks noGrp="1"/>
          </p:cNvSpPr>
          <p:nvPr>
            <p:ph type="body" sz="quarter" idx="10" hasCustomPrompt="1"/>
          </p:nvPr>
        </p:nvSpPr>
        <p:spPr>
          <a:xfrm>
            <a:off x="3197225" y="703263"/>
            <a:ext cx="6754813" cy="960058"/>
          </a:xfrm>
        </p:spPr>
        <p:txBody>
          <a:bodyPr/>
          <a:lstStyle>
            <a:lvl1pPr marL="0" indent="0">
              <a:buNone/>
              <a:defRPr sz="2800">
                <a:solidFill>
                  <a:srgbClr val="174A7C"/>
                </a:solidFill>
                <a:latin typeface="Raleway ExtraBold" pitchFamily="2" charset="0"/>
              </a:defRPr>
            </a:lvl1pPr>
            <a:lvl2pPr>
              <a:defRPr sz="2800">
                <a:solidFill>
                  <a:schemeClr val="accent1"/>
                </a:solidFill>
                <a:latin typeface="Raleway SemiBold" panose="020B0703030101060003" pitchFamily="34" charset="0"/>
              </a:defRPr>
            </a:lvl2pPr>
            <a:lvl3pPr>
              <a:defRPr sz="2800">
                <a:solidFill>
                  <a:schemeClr val="accent1"/>
                </a:solidFill>
                <a:latin typeface="Raleway SemiBold" panose="020B0703030101060003" pitchFamily="34" charset="0"/>
              </a:defRPr>
            </a:lvl3pPr>
            <a:lvl4pPr>
              <a:defRPr sz="2800">
                <a:solidFill>
                  <a:schemeClr val="accent1"/>
                </a:solidFill>
                <a:latin typeface="Raleway SemiBold" panose="020B0703030101060003" pitchFamily="34" charset="0"/>
              </a:defRPr>
            </a:lvl4pPr>
            <a:lvl5pPr>
              <a:defRPr sz="2800">
                <a:solidFill>
                  <a:schemeClr val="accent1"/>
                </a:solidFill>
                <a:latin typeface="Raleway SemiBold" panose="020B0703030101060003" pitchFamily="34" charset="0"/>
              </a:defRPr>
            </a:lvl5pPr>
          </a:lstStyle>
          <a:p>
            <a:pPr lvl="0"/>
            <a:r>
              <a:rPr lang="en-US" dirty="0"/>
              <a:t>Hello, my name is... </a:t>
            </a:r>
          </a:p>
        </p:txBody>
      </p:sp>
      <p:sp>
        <p:nvSpPr>
          <p:cNvPr id="21" name="Flowchart: Document 3">
            <a:extLst>
              <a:ext uri="{FF2B5EF4-FFF2-40B4-BE49-F238E27FC236}">
                <a16:creationId xmlns:a16="http://schemas.microsoft.com/office/drawing/2014/main" id="{DCBDFA3B-3542-49B0-AD1B-DC177E7F2F0E}"/>
              </a:ext>
            </a:extLst>
          </p:cNvPr>
          <p:cNvSpPr/>
          <p:nvPr/>
        </p:nvSpPr>
        <p:spPr>
          <a:xfrm flipH="1" flipV="1">
            <a:off x="0" y="5079236"/>
            <a:ext cx="12192000" cy="293641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rgbClr val="174A7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solidFill>
                <a:schemeClr val="tx1"/>
              </a:solidFill>
            </a:endParaRPr>
          </a:p>
        </p:txBody>
      </p:sp>
      <p:sp>
        <p:nvSpPr>
          <p:cNvPr id="10" name="Text Placeholder 9">
            <a:extLst>
              <a:ext uri="{FF2B5EF4-FFF2-40B4-BE49-F238E27FC236}">
                <a16:creationId xmlns:a16="http://schemas.microsoft.com/office/drawing/2014/main" id="{A03CEE39-E9AF-4658-AA58-4022EC50F688}"/>
              </a:ext>
            </a:extLst>
          </p:cNvPr>
          <p:cNvSpPr>
            <a:spLocks noGrp="1"/>
          </p:cNvSpPr>
          <p:nvPr>
            <p:ph type="body" sz="quarter" idx="11"/>
          </p:nvPr>
        </p:nvSpPr>
        <p:spPr>
          <a:xfrm>
            <a:off x="3197225" y="1943100"/>
            <a:ext cx="6488113" cy="2760663"/>
          </a:xfrm>
        </p:spPr>
        <p:txBody>
          <a:bodyPr>
            <a:normAutofit/>
          </a:bodyPr>
          <a:lstStyle>
            <a:lvl1pPr marL="0" indent="0">
              <a:buNone/>
              <a:defRPr sz="2200">
                <a:solidFill>
                  <a:srgbClr val="000000"/>
                </a:solidFill>
                <a:latin typeface="Raleway" pitchFamily="2" charset="0"/>
              </a:defRPr>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US"/>
              <a:t>Click to edit Master text styles</a:t>
            </a:r>
          </a:p>
        </p:txBody>
      </p:sp>
      <p:pic>
        <p:nvPicPr>
          <p:cNvPr id="4" name="Picture 3">
            <a:extLst>
              <a:ext uri="{FF2B5EF4-FFF2-40B4-BE49-F238E27FC236}">
                <a16:creationId xmlns:a16="http://schemas.microsoft.com/office/drawing/2014/main" id="{A11C4A13-9BBB-1AD0-643C-00C98855248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0474" y="216673"/>
            <a:ext cx="2946255" cy="4686300"/>
          </a:xfrm>
          <a:prstGeom prst="rect">
            <a:avLst/>
          </a:prstGeom>
        </p:spPr>
      </p:pic>
      <p:pic>
        <p:nvPicPr>
          <p:cNvPr id="3" name="Picture 2" descr="A blue water droplet with a black background&#10;&#10;Description automatically generated">
            <a:extLst>
              <a:ext uri="{FF2B5EF4-FFF2-40B4-BE49-F238E27FC236}">
                <a16:creationId xmlns:a16="http://schemas.microsoft.com/office/drawing/2014/main" id="{BF23B96E-F3C1-7537-D96D-705A6B3C2813}"/>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552450" y="703263"/>
            <a:ext cx="631455" cy="805728"/>
          </a:xfrm>
          <a:prstGeom prst="rect">
            <a:avLst/>
          </a:prstGeom>
          <a:solidFill>
            <a:schemeClr val="bg1"/>
          </a:solidFill>
        </p:spPr>
      </p:pic>
      <p:pic>
        <p:nvPicPr>
          <p:cNvPr id="5" name="Picture 4" descr="A blue and white sign&#10;&#10;Description automatically generated">
            <a:extLst>
              <a:ext uri="{FF2B5EF4-FFF2-40B4-BE49-F238E27FC236}">
                <a16:creationId xmlns:a16="http://schemas.microsoft.com/office/drawing/2014/main" id="{5ED7FCD7-9DDC-BF6A-CD4E-EA5AC91DEA2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290568" y="6245674"/>
            <a:ext cx="659864" cy="365125"/>
          </a:xfrm>
          <a:prstGeom prst="rect">
            <a:avLst/>
          </a:prstGeom>
        </p:spPr>
      </p:pic>
    </p:spTree>
    <p:extLst>
      <p:ext uri="{BB962C8B-B14F-4D97-AF65-F5344CB8AC3E}">
        <p14:creationId xmlns:p14="http://schemas.microsoft.com/office/powerpoint/2010/main" val="1307358107"/>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and Content">
    <p:bg>
      <p:bgPr>
        <a:solidFill>
          <a:srgbClr val="E6E7E9"/>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p:nvSpPr>
        <p:spPr>
          <a:xfrm>
            <a:off x="-1"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vert="horz" wrap="square" lIns="91440" tIns="45720" rIns="91440" bIns="45720" rtlCol="0" anchor="ctr">
            <a:spAutoFit/>
          </a:bodyPr>
          <a:lstStyle>
            <a:lvl1pPr>
              <a:defRPr lang="en-US" noProof="0" dirty="0">
                <a:solidFill>
                  <a:srgbClr val="174A7C"/>
                </a:solidFill>
              </a:defRPr>
            </a:lvl1pPr>
          </a:lstStyle>
          <a:p>
            <a:pPr lvl="0"/>
            <a:r>
              <a:rPr lang="en-US" noProof="0"/>
              <a:t>Click to edit Master title style</a:t>
            </a:r>
            <a:endParaRPr lang="en-US" noProof="0" dirty="0"/>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hasCustomPrompt="1"/>
          </p:nvPr>
        </p:nvSpPr>
        <p:spPr>
          <a:xfrm>
            <a:off x="446315" y="1463040"/>
            <a:ext cx="8030935" cy="4770098"/>
          </a:xfrm>
        </p:spPr>
        <p:txBody>
          <a:bodyPr>
            <a:noAutofit/>
          </a:bodyPr>
          <a:lstStyle>
            <a:lvl1pPr marL="0" indent="0">
              <a:lnSpc>
                <a:spcPct val="100000"/>
              </a:lnSpc>
              <a:spcBef>
                <a:spcPts val="600"/>
              </a:spcBef>
              <a:spcAft>
                <a:spcPts val="1200"/>
              </a:spcAft>
              <a:buNone/>
              <a:defRPr sz="2200">
                <a:solidFill>
                  <a:srgbClr val="010101"/>
                </a:solidFill>
                <a:latin typeface="Raleway" pitchFamily="2" charset="0"/>
              </a:defRPr>
            </a:lvl1pPr>
            <a:lvl2pPr marL="457200" indent="0">
              <a:lnSpc>
                <a:spcPct val="100000"/>
              </a:lnSpc>
              <a:spcBef>
                <a:spcPts val="600"/>
              </a:spcBef>
              <a:spcAft>
                <a:spcPts val="1200"/>
              </a:spcAft>
              <a:buNone/>
              <a:defRPr sz="1600">
                <a:solidFill>
                  <a:schemeClr val="tx2"/>
                </a:solidFill>
              </a:defRPr>
            </a:lvl2pPr>
            <a:lvl3pPr marL="914400" indent="0">
              <a:lnSpc>
                <a:spcPct val="100000"/>
              </a:lnSpc>
              <a:spcBef>
                <a:spcPts val="600"/>
              </a:spcBef>
              <a:spcAft>
                <a:spcPts val="1200"/>
              </a:spcAft>
              <a:buNone/>
              <a:defRPr sz="1400">
                <a:solidFill>
                  <a:schemeClr val="tx2"/>
                </a:solidFill>
              </a:defRPr>
            </a:lvl3pPr>
            <a:lvl4pPr>
              <a:defRPr sz="1400"/>
            </a:lvl4pPr>
            <a:lvl5pPr>
              <a:defRPr sz="1400"/>
            </a:lvl5pPr>
          </a:lstStyle>
          <a:p>
            <a:pPr lvl="0"/>
            <a:r>
              <a:rPr lang="en-US" noProof="0" dirty="0"/>
              <a:t>Edit Master text styles</a:t>
            </a:r>
          </a:p>
        </p:txBody>
      </p:sp>
      <p:sp>
        <p:nvSpPr>
          <p:cNvPr id="3" name="Frame 2">
            <a:extLst>
              <a:ext uri="{FF2B5EF4-FFF2-40B4-BE49-F238E27FC236}">
                <a16:creationId xmlns:a16="http://schemas.microsoft.com/office/drawing/2014/main" id="{C2EC2698-743D-160C-0E79-DBF8AB22CCDE}"/>
              </a:ext>
            </a:extLst>
          </p:cNvPr>
          <p:cNvSpPr/>
          <p:nvPr userDrawn="1"/>
        </p:nvSpPr>
        <p:spPr>
          <a:xfrm>
            <a:off x="-1"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5" name="Rectangle 4">
            <a:extLst>
              <a:ext uri="{FF2B5EF4-FFF2-40B4-BE49-F238E27FC236}">
                <a16:creationId xmlns:a16="http://schemas.microsoft.com/office/drawing/2014/main" id="{110983A1-9C2D-D6BD-CC35-1316449331AC}"/>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pic>
        <p:nvPicPr>
          <p:cNvPr id="11" name="Picture 10" descr="A blue and white sign&#10;&#10;Description automatically generated">
            <a:extLst>
              <a:ext uri="{FF2B5EF4-FFF2-40B4-BE49-F238E27FC236}">
                <a16:creationId xmlns:a16="http://schemas.microsoft.com/office/drawing/2014/main" id="{4D50772F-E708-5CF0-C74F-0BF76DE264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0568" y="6245674"/>
            <a:ext cx="659864" cy="365125"/>
          </a:xfrm>
          <a:prstGeom prst="rect">
            <a:avLst/>
          </a:prstGeom>
        </p:spPr>
      </p:pic>
    </p:spTree>
    <p:extLst>
      <p:ext uri="{BB962C8B-B14F-4D97-AF65-F5344CB8AC3E}">
        <p14:creationId xmlns:p14="http://schemas.microsoft.com/office/powerpoint/2010/main" val="1424505866"/>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US" noProof="0" dirty="0">
                <a:solidFill>
                  <a:srgbClr val="174A7C"/>
                </a:solidFill>
              </a:defRPr>
            </a:lvl1pPr>
          </a:lstStyle>
          <a:p>
            <a:pPr lvl="0"/>
            <a:r>
              <a:rPr lang="en-US" noProof="0"/>
              <a:t>Click to edit Master title style</a:t>
            </a:r>
            <a:endParaRPr lang="en-US" noProof="0" dirty="0"/>
          </a:p>
        </p:txBody>
      </p:sp>
      <p:sp>
        <p:nvSpPr>
          <p:cNvPr id="3" name="Content Placeholder 2">
            <a:extLst>
              <a:ext uri="{FF2B5EF4-FFF2-40B4-BE49-F238E27FC236}">
                <a16:creationId xmlns:a16="http://schemas.microsoft.com/office/drawing/2014/main" id="{72618346-1C0B-46DB-AAA6-71C865DE85FE}"/>
              </a:ext>
            </a:extLst>
          </p:cNvPr>
          <p:cNvSpPr>
            <a:spLocks noGrp="1"/>
          </p:cNvSpPr>
          <p:nvPr>
            <p:ph idx="1" hasCustomPrompt="1"/>
          </p:nvPr>
        </p:nvSpPr>
        <p:spPr>
          <a:xfrm>
            <a:off x="446315" y="1463040"/>
            <a:ext cx="8030935" cy="4770098"/>
          </a:xfrm>
        </p:spPr>
        <p:txBody>
          <a:bodyPr>
            <a:noAutofit/>
          </a:bodyPr>
          <a:lstStyle>
            <a:lvl1pPr marL="0" indent="0">
              <a:lnSpc>
                <a:spcPct val="100000"/>
              </a:lnSpc>
              <a:spcBef>
                <a:spcPts val="600"/>
              </a:spcBef>
              <a:spcAft>
                <a:spcPts val="1200"/>
              </a:spcAft>
              <a:buNone/>
              <a:defRPr sz="2200">
                <a:solidFill>
                  <a:srgbClr val="000000"/>
                </a:solidFill>
                <a:latin typeface="Raleway" pitchFamily="2" charset="0"/>
              </a:defRPr>
            </a:lvl1pPr>
            <a:lvl2pPr marL="457200" indent="0">
              <a:lnSpc>
                <a:spcPct val="100000"/>
              </a:lnSpc>
              <a:spcBef>
                <a:spcPts val="600"/>
              </a:spcBef>
              <a:spcAft>
                <a:spcPts val="1200"/>
              </a:spcAft>
              <a:buNone/>
              <a:defRPr sz="1600">
                <a:solidFill>
                  <a:schemeClr val="tx2"/>
                </a:solidFill>
              </a:defRPr>
            </a:lvl2pPr>
            <a:lvl3pPr marL="914400" indent="0">
              <a:lnSpc>
                <a:spcPct val="100000"/>
              </a:lnSpc>
              <a:spcBef>
                <a:spcPts val="600"/>
              </a:spcBef>
              <a:spcAft>
                <a:spcPts val="1200"/>
              </a:spcAft>
              <a:buNone/>
              <a:defRPr sz="1600">
                <a:solidFill>
                  <a:schemeClr val="tx2"/>
                </a:solidFill>
              </a:defRPr>
            </a:lvl3pPr>
            <a:lvl4pPr>
              <a:defRPr sz="1400"/>
            </a:lvl4pPr>
            <a:lvl5pPr>
              <a:defRPr sz="1400"/>
            </a:lvl5pPr>
          </a:lstStyle>
          <a:p>
            <a:pPr lvl="0"/>
            <a:r>
              <a:rPr lang="en-US" noProof="0" dirty="0"/>
              <a:t>Edit Master text styles</a:t>
            </a:r>
          </a:p>
        </p:txBody>
      </p:sp>
      <p:sp>
        <p:nvSpPr>
          <p:cNvPr id="7" name="Rectangle 6">
            <a:extLst>
              <a:ext uri="{FF2B5EF4-FFF2-40B4-BE49-F238E27FC236}">
                <a16:creationId xmlns:a16="http://schemas.microsoft.com/office/drawing/2014/main" id="{0FA6C5C5-5069-4AE6-8A3D-3F2C6B9506E4}"/>
              </a:ext>
            </a:extLst>
          </p:cNvPr>
          <p:cNvSpPr/>
          <p:nvPr/>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5" name="Rectangle 4">
            <a:extLst>
              <a:ext uri="{FF2B5EF4-FFF2-40B4-BE49-F238E27FC236}">
                <a16:creationId xmlns:a16="http://schemas.microsoft.com/office/drawing/2014/main" id="{98D7C980-6D98-28F1-045F-AB455CC3DA85}"/>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pic>
        <p:nvPicPr>
          <p:cNvPr id="9" name="Picture 8" descr="A blue and white sign&#10;&#10;Description automatically generated">
            <a:extLst>
              <a:ext uri="{FF2B5EF4-FFF2-40B4-BE49-F238E27FC236}">
                <a16:creationId xmlns:a16="http://schemas.microsoft.com/office/drawing/2014/main" id="{0C28925E-CC06-2368-7B1F-0F5D6F7192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0568" y="6245674"/>
            <a:ext cx="659864" cy="365125"/>
          </a:xfrm>
          <a:prstGeom prst="rect">
            <a:avLst/>
          </a:prstGeom>
        </p:spPr>
      </p:pic>
    </p:spTree>
    <p:extLst>
      <p:ext uri="{BB962C8B-B14F-4D97-AF65-F5344CB8AC3E}">
        <p14:creationId xmlns:p14="http://schemas.microsoft.com/office/powerpoint/2010/main" val="812456774"/>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lvl1pPr>
              <a:defRPr>
                <a:solidFill>
                  <a:srgbClr val="174A7C"/>
                </a:solidFill>
              </a:defRPr>
            </a:lvl1pPr>
          </a:lstStyle>
          <a:p>
            <a:r>
              <a:rPr lang="en-US" noProof="0"/>
              <a:t>Click to edit Master title style</a:t>
            </a:r>
            <a:endParaRPr lang="en-US" noProof="0" dirty="0"/>
          </a:p>
        </p:txBody>
      </p:sp>
      <p:sp>
        <p:nvSpPr>
          <p:cNvPr id="4" name="Rectangle 3">
            <a:extLst>
              <a:ext uri="{FF2B5EF4-FFF2-40B4-BE49-F238E27FC236}">
                <a16:creationId xmlns:a16="http://schemas.microsoft.com/office/drawing/2014/main" id="{CBBEA431-59EF-6466-3C89-9B6355BF77B0}"/>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pic>
        <p:nvPicPr>
          <p:cNvPr id="5" name="Picture 4" descr="A blue and white sign&#10;&#10;Description automatically generated">
            <a:extLst>
              <a:ext uri="{FF2B5EF4-FFF2-40B4-BE49-F238E27FC236}">
                <a16:creationId xmlns:a16="http://schemas.microsoft.com/office/drawing/2014/main" id="{75C21F8D-F629-5975-BF7B-E1B2AE46E7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0568" y="6245674"/>
            <a:ext cx="659864" cy="365125"/>
          </a:xfrm>
          <a:prstGeom prst="rect">
            <a:avLst/>
          </a:prstGeom>
        </p:spPr>
      </p:pic>
    </p:spTree>
    <p:extLst>
      <p:ext uri="{BB962C8B-B14F-4D97-AF65-F5344CB8AC3E}">
        <p14:creationId xmlns:p14="http://schemas.microsoft.com/office/powerpoint/2010/main" val="1336640936"/>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a:r>
              <a:rPr lang="en-US" noProof="0"/>
              <a:t>Click to edit Master title style</a:t>
            </a:r>
            <a:endParaRPr lang="en-US" noProof="0" dirty="0"/>
          </a:p>
        </p:txBody>
      </p:sp>
      <p:sp>
        <p:nvSpPr>
          <p:cNvPr id="3" name="Text Placeholder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5033169"/>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5" name="Picture 4" descr="A blue and white sign&#10;&#10;Description automatically generated">
            <a:extLst>
              <a:ext uri="{FF2B5EF4-FFF2-40B4-BE49-F238E27FC236}">
                <a16:creationId xmlns:a16="http://schemas.microsoft.com/office/drawing/2014/main" id="{44FFE924-8CB4-B2DD-7988-A5B379694E81}"/>
              </a:ext>
            </a:extLst>
          </p:cNvPr>
          <p:cNvPicPr>
            <a:picLocks noChangeAspect="1"/>
          </p:cNvPicPr>
          <p:nvPr userDrawn="1"/>
        </p:nvPicPr>
        <p:blipFill>
          <a:blip r:embed="rId36" cstate="email">
            <a:extLst>
              <a:ext uri="{28A0092B-C50C-407E-A947-70E740481C1C}">
                <a14:useLocalDpi xmlns:a14="http://schemas.microsoft.com/office/drawing/2010/main"/>
              </a:ext>
            </a:extLst>
          </a:blip>
          <a:stretch>
            <a:fillRect/>
          </a:stretch>
        </p:blipFill>
        <p:spPr>
          <a:xfrm>
            <a:off x="11290568" y="6245674"/>
            <a:ext cx="659864" cy="365125"/>
          </a:xfrm>
          <a:prstGeom prst="rect">
            <a:avLst/>
          </a:prstGeom>
        </p:spPr>
      </p:pic>
    </p:spTree>
    <p:extLst>
      <p:ext uri="{BB962C8B-B14F-4D97-AF65-F5344CB8AC3E}">
        <p14:creationId xmlns:p14="http://schemas.microsoft.com/office/powerpoint/2010/main" val="324572240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677" r:id="rId25"/>
    <p:sldLayoutId id="2147483662" r:id="rId26"/>
    <p:sldLayoutId id="2147483668" r:id="rId27"/>
    <p:sldLayoutId id="2147483663" r:id="rId28"/>
    <p:sldLayoutId id="2147483672" r:id="rId29"/>
    <p:sldLayoutId id="2147483665" r:id="rId30"/>
    <p:sldLayoutId id="2147483670" r:id="rId31"/>
    <p:sldLayoutId id="2147483679" r:id="rId32"/>
    <p:sldLayoutId id="2147483681" r:id="rId33"/>
    <p:sldLayoutId id="2147483707" r:id="rId34"/>
  </p:sldLayoutIdLst>
  <p:hf hdr="0" ftr="0" dt="0"/>
  <p:txStyles>
    <p:titleStyle>
      <a:lvl1pPr algn="l" defTabSz="914400" rtl="0" eaLnBrk="1" latinLnBrk="0" hangingPunct="1">
        <a:lnSpc>
          <a:spcPct val="90000"/>
        </a:lnSpc>
        <a:spcBef>
          <a:spcPct val="0"/>
        </a:spcBef>
        <a:buNone/>
        <a:defRPr lang="en-GB" sz="3600" b="1" kern="1200" spc="-60" baseline="0" dirty="0">
          <a:solidFill>
            <a:srgbClr val="174A7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000000"/>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000000"/>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000000"/>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000000"/>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000000"/>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pos="7320" userDrawn="1">
          <p15:clr>
            <a:srgbClr val="F26B43"/>
          </p15:clr>
        </p15:guide>
        <p15:guide id="11" orient="horz" pos="360" userDrawn="1">
          <p15:clr>
            <a:srgbClr val="F26B43"/>
          </p15:clr>
        </p15:guide>
        <p15:guide id="12"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diagramLayout" Target="../diagrams/layout3.xml"/><Relationship Id="rId7" Type="http://schemas.openxmlformats.org/officeDocument/2006/relationships/image" Target="../media/image53.jpe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5.jpeg"/><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288006" y="1035208"/>
            <a:ext cx="8285842" cy="1295400"/>
          </a:xfrm>
        </p:spPr>
        <p:txBody>
          <a:bodyPr>
            <a:normAutofit/>
          </a:bodyPr>
          <a:lstStyle/>
          <a:p>
            <a:pPr>
              <a:spcBef>
                <a:spcPts val="3600"/>
              </a:spcBef>
              <a:spcAft>
                <a:spcPts val="1200"/>
              </a:spcAft>
            </a:pPr>
            <a:r>
              <a:rPr lang="en-US" sz="3600" dirty="0">
                <a:solidFill>
                  <a:srgbClr val="332984"/>
                </a:solidFill>
              </a:rPr>
              <a:t>Advanced Operational Training: Elevating Standards to Meet Emerging Challenges</a:t>
            </a:r>
            <a:br>
              <a:rPr lang="en-US" sz="3600" dirty="0">
                <a:solidFill>
                  <a:schemeClr val="accent6"/>
                </a:solidFill>
              </a:rPr>
            </a:br>
            <a:r>
              <a:rPr lang="en-US" sz="900" dirty="0">
                <a:solidFill>
                  <a:schemeClr val="accent6"/>
                </a:solidFill>
              </a:rPr>
              <a:t> </a:t>
            </a:r>
            <a:endParaRPr lang="en-US" sz="2700" dirty="0">
              <a:solidFill>
                <a:srgbClr val="010101"/>
              </a:solidFill>
              <a:latin typeface="+mn-lt"/>
            </a:endParaRPr>
          </a:p>
        </p:txBody>
      </p:sp>
      <p:sp>
        <p:nvSpPr>
          <p:cNvPr id="25" name="Text Placeholder 24"/>
          <p:cNvSpPr>
            <a:spLocks noGrp="1"/>
          </p:cNvSpPr>
          <p:nvPr>
            <p:ph type="body" idx="15"/>
          </p:nvPr>
        </p:nvSpPr>
        <p:spPr>
          <a:xfrm>
            <a:off x="1055687" y="2216242"/>
            <a:ext cx="4552011" cy="425053"/>
          </a:xfrm>
        </p:spPr>
        <p:txBody>
          <a:bodyPr>
            <a:noAutofit/>
          </a:bodyPr>
          <a:lstStyle/>
          <a:p>
            <a:r>
              <a:rPr lang="en-US" sz="1800" dirty="0">
                <a:solidFill>
                  <a:srgbClr val="332984"/>
                </a:solidFill>
              </a:rPr>
              <a:t>Lance Mason, Senior Operations Consultant</a:t>
            </a:r>
          </a:p>
        </p:txBody>
      </p:sp>
      <p:pic>
        <p:nvPicPr>
          <p:cNvPr id="26" name="Picture Placeholder 6">
            <a:extLst>
              <a:ext uri="{FF2B5EF4-FFF2-40B4-BE49-F238E27FC236}">
                <a16:creationId xmlns:a16="http://schemas.microsoft.com/office/drawing/2014/main" id="{4E0D0DF8-627D-4C96-A68A-0B2ECE1659D4}"/>
              </a:ext>
            </a:extLst>
          </p:cNvPr>
          <p:cNvPicPr>
            <a:picLocks noGrp="1" noChangeAspect="1"/>
          </p:cNvPicPr>
          <p:nvPr>
            <p:ph type="pic" idx="12"/>
          </p:nvPr>
        </p:nvPicPr>
        <p:blipFill rotWithShape="1">
          <a:blip r:embed="rId3" cstate="email">
            <a:extLst>
              <a:ext uri="{28A0092B-C50C-407E-A947-70E740481C1C}">
                <a14:useLocalDpi xmlns:a14="http://schemas.microsoft.com/office/drawing/2010/main"/>
              </a:ext>
            </a:extLst>
          </a:blip>
          <a:srcRect/>
          <a:stretch/>
        </p:blipFill>
        <p:spPr>
          <a:xfrm>
            <a:off x="7858711" y="4822464"/>
            <a:ext cx="2979692" cy="1690185"/>
          </a:xfrm>
        </p:spPr>
      </p:pic>
      <p:pic>
        <p:nvPicPr>
          <p:cNvPr id="5" name="Picture 4">
            <a:extLst>
              <a:ext uri="{FF2B5EF4-FFF2-40B4-BE49-F238E27FC236}">
                <a16:creationId xmlns:a16="http://schemas.microsoft.com/office/drawing/2014/main" id="{E5BE3EFA-164F-DC57-305F-02485B78A1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0618" y="2510127"/>
            <a:ext cx="6218981" cy="4150598"/>
          </a:xfrm>
          <a:prstGeom prst="rect">
            <a:avLst/>
          </a:prstGeom>
        </p:spPr>
      </p:pic>
      <p:pic>
        <p:nvPicPr>
          <p:cNvPr id="6" name="Picture 5" descr="Plants - El Paso Water">
            <a:extLst>
              <a:ext uri="{FF2B5EF4-FFF2-40B4-BE49-F238E27FC236}">
                <a16:creationId xmlns:a16="http://schemas.microsoft.com/office/drawing/2014/main" id="{611C584D-11EA-B7FC-BCE5-BEC131550EC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58712" y="2703776"/>
            <a:ext cx="2979691" cy="19864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C35898C-4F93-D52C-82BE-2BAE468B540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189997" y="1163431"/>
            <a:ext cx="3431280" cy="1038953"/>
          </a:xfrm>
          <a:prstGeom prst="rect">
            <a:avLst/>
          </a:prstGeom>
        </p:spPr>
      </p:pic>
      <p:sp>
        <p:nvSpPr>
          <p:cNvPr id="9" name="Rectangle 8">
            <a:extLst>
              <a:ext uri="{FF2B5EF4-FFF2-40B4-BE49-F238E27FC236}">
                <a16:creationId xmlns:a16="http://schemas.microsoft.com/office/drawing/2014/main" id="{C497DB74-DEDD-D7E9-7F66-FB42040DD885}"/>
              </a:ext>
            </a:extLst>
          </p:cNvPr>
          <p:cNvSpPr/>
          <p:nvPr/>
        </p:nvSpPr>
        <p:spPr>
          <a:xfrm>
            <a:off x="11206065" y="6139543"/>
            <a:ext cx="830425" cy="522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FFC18CA7-D53E-9472-85D9-7D7513C103CE}"/>
              </a:ext>
            </a:extLst>
          </p:cNvPr>
          <p:cNvSpPr txBox="1"/>
          <p:nvPr/>
        </p:nvSpPr>
        <p:spPr>
          <a:xfrm>
            <a:off x="5607698" y="2233128"/>
            <a:ext cx="1382814" cy="276999"/>
          </a:xfrm>
          <a:prstGeom prst="rect">
            <a:avLst/>
          </a:prstGeom>
          <a:noFill/>
        </p:spPr>
        <p:txBody>
          <a:bodyPr wrap="square">
            <a:spAutoFit/>
          </a:bodyPr>
          <a:lstStyle/>
          <a:p>
            <a:r>
              <a:rPr lang="en-US" sz="1200" dirty="0">
                <a:solidFill>
                  <a:srgbClr val="332984"/>
                </a:solidFill>
                <a:latin typeface="Franklin Gothic Book" panose="020B0503020102020204" pitchFamily="34" charset="0"/>
              </a:rPr>
              <a:t>January 24, 2025</a:t>
            </a:r>
            <a:endParaRPr lang="en-US" sz="1200" dirty="0">
              <a:latin typeface="Franklin Gothic Book" panose="020B0503020102020204" pitchFamily="34" charset="0"/>
            </a:endParaRPr>
          </a:p>
        </p:txBody>
      </p:sp>
    </p:spTree>
    <p:extLst>
      <p:ext uri="{BB962C8B-B14F-4D97-AF65-F5344CB8AC3E}">
        <p14:creationId xmlns:p14="http://schemas.microsoft.com/office/powerpoint/2010/main" val="350580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C190D-2FC6-4CBD-E3E9-11B0B2CADF82}"/>
              </a:ext>
            </a:extLst>
          </p:cNvPr>
          <p:cNvSpPr>
            <a:spLocks noGrp="1"/>
          </p:cNvSpPr>
          <p:nvPr>
            <p:ph type="title"/>
          </p:nvPr>
        </p:nvSpPr>
        <p:spPr/>
        <p:txBody>
          <a:bodyPr>
            <a:normAutofit/>
          </a:bodyPr>
          <a:lstStyle/>
          <a:p>
            <a:r>
              <a:rPr lang="en-US" dirty="0"/>
              <a:t>Experience at Different Sites - EPW </a:t>
            </a:r>
          </a:p>
        </p:txBody>
      </p:sp>
      <p:sp>
        <p:nvSpPr>
          <p:cNvPr id="5" name="Rectangle 3">
            <a:extLst>
              <a:ext uri="{FF2B5EF4-FFF2-40B4-BE49-F238E27FC236}">
                <a16:creationId xmlns:a16="http://schemas.microsoft.com/office/drawing/2014/main" id="{AB828114-4286-6189-0941-49A344E36F3E}"/>
              </a:ext>
            </a:extLst>
          </p:cNvPr>
          <p:cNvSpPr txBox="1">
            <a:spLocks noChangeArrowheads="1"/>
          </p:cNvSpPr>
          <p:nvPr/>
        </p:nvSpPr>
        <p:spPr>
          <a:xfrm>
            <a:off x="406400" y="1375792"/>
            <a:ext cx="11476908" cy="596116"/>
          </a:xfrm>
          <a:prstGeom prst="rect">
            <a:avLst/>
          </a:prstGeom>
          <a:solidFill>
            <a:schemeClr val="bg1">
              <a:alpha val="0"/>
            </a:schemeClr>
          </a:solidFill>
        </p:spPr>
        <p:txBody>
          <a:bodyPr>
            <a:normAutofit fontScale="92500"/>
          </a:bodyPr>
          <a:lstStyle>
            <a:lvl1pPr marL="228594" indent="-228594" algn="l" rtl="0" eaLnBrk="1" fontAlgn="base" hangingPunct="1">
              <a:lnSpc>
                <a:spcPct val="85000"/>
              </a:lnSpc>
              <a:spcBef>
                <a:spcPct val="40000"/>
              </a:spcBef>
              <a:spcAft>
                <a:spcPct val="0"/>
              </a:spcAft>
              <a:buClr>
                <a:schemeClr val="accent5"/>
              </a:buClr>
              <a:buFont typeface="Arial" pitchFamily="34" charset="0"/>
              <a:buChar char="•"/>
              <a:defRPr sz="2600">
                <a:solidFill>
                  <a:schemeClr val="tx1">
                    <a:lumMod val="75000"/>
                    <a:lumOff val="25000"/>
                  </a:schemeClr>
                </a:solidFill>
                <a:latin typeface="Franklin Gothic Book" pitchFamily="34" charset="0"/>
                <a:ea typeface="+mn-ea"/>
                <a:cs typeface="+mn-cs"/>
              </a:defRPr>
            </a:lvl1pPr>
            <a:lvl2pPr marL="515926" indent="-265107" algn="l" rtl="0" eaLnBrk="1" fontAlgn="base" hangingPunct="1">
              <a:lnSpc>
                <a:spcPct val="85000"/>
              </a:lnSpc>
              <a:spcBef>
                <a:spcPct val="20000"/>
              </a:spcBef>
              <a:spcAft>
                <a:spcPct val="0"/>
              </a:spcAft>
              <a:buClr>
                <a:schemeClr val="accent5"/>
              </a:buClr>
              <a:buFont typeface="Arial" pitchFamily="34" charset="0"/>
              <a:buChar char="•"/>
              <a:tabLst/>
              <a:defRPr sz="2400">
                <a:solidFill>
                  <a:schemeClr val="tx1">
                    <a:lumMod val="75000"/>
                    <a:lumOff val="25000"/>
                  </a:schemeClr>
                </a:solidFill>
                <a:latin typeface="Franklin Gothic Book" pitchFamily="34" charset="0"/>
              </a:defRPr>
            </a:lvl2pPr>
            <a:lvl3pPr marL="744520" indent="-228594" algn="l" rtl="0" eaLnBrk="1" fontAlgn="base" hangingPunct="1">
              <a:lnSpc>
                <a:spcPct val="85000"/>
              </a:lnSpc>
              <a:spcBef>
                <a:spcPct val="40000"/>
              </a:spcBef>
              <a:spcAft>
                <a:spcPct val="0"/>
              </a:spcAft>
              <a:buClr>
                <a:schemeClr val="accent5"/>
              </a:buClr>
              <a:buFont typeface="Arial" pitchFamily="34" charset="0"/>
              <a:buChar char="•"/>
              <a:defRPr sz="2400">
                <a:solidFill>
                  <a:schemeClr val="tx1">
                    <a:lumMod val="75000"/>
                    <a:lumOff val="25000"/>
                  </a:schemeClr>
                </a:solidFill>
                <a:latin typeface="Franklin Gothic Book" pitchFamily="34" charset="0"/>
              </a:defRPr>
            </a:lvl3pPr>
            <a:lvl4pPr marL="973114" indent="-228594" algn="l" rtl="0" eaLnBrk="1" fontAlgn="base" hangingPunct="1">
              <a:lnSpc>
                <a:spcPct val="85000"/>
              </a:lnSpc>
              <a:spcBef>
                <a:spcPct val="40000"/>
              </a:spcBef>
              <a:spcAft>
                <a:spcPct val="0"/>
              </a:spcAft>
              <a:buClr>
                <a:schemeClr val="accent5"/>
              </a:buClr>
              <a:buFont typeface="Arial" pitchFamily="34" charset="0"/>
              <a:buChar char="•"/>
              <a:defRPr sz="2000">
                <a:solidFill>
                  <a:schemeClr val="tx1">
                    <a:lumMod val="75000"/>
                    <a:lumOff val="25000"/>
                  </a:schemeClr>
                </a:solidFill>
                <a:latin typeface="Franklin Gothic Book" pitchFamily="34" charset="0"/>
              </a:defRPr>
            </a:lvl4pPr>
            <a:lvl5pPr marL="1142971" indent="-169858" algn="l" rtl="0" eaLnBrk="1" fontAlgn="base" hangingPunct="1">
              <a:lnSpc>
                <a:spcPct val="85000"/>
              </a:lnSpc>
              <a:spcBef>
                <a:spcPct val="40000"/>
              </a:spcBef>
              <a:spcAft>
                <a:spcPct val="0"/>
              </a:spcAft>
              <a:buClr>
                <a:srgbClr val="7C93A0"/>
              </a:buClr>
              <a:buFont typeface="Arial" pitchFamily="34" charset="0"/>
              <a:buChar char="•"/>
              <a:defRPr sz="2000">
                <a:solidFill>
                  <a:schemeClr val="tx1"/>
                </a:solidFill>
                <a:latin typeface="Franklin Gothic Book" pitchFamily="34" charset="0"/>
              </a:defRPr>
            </a:lvl5pPr>
            <a:lvl6pPr marL="2173234" indent="-225420" algn="l" rtl="0" eaLnBrk="1" fontAlgn="base" hangingPunct="1">
              <a:lnSpc>
                <a:spcPct val="85000"/>
              </a:lnSpc>
              <a:spcBef>
                <a:spcPct val="40000"/>
              </a:spcBef>
              <a:spcAft>
                <a:spcPct val="0"/>
              </a:spcAft>
              <a:buClr>
                <a:srgbClr val="61781F"/>
              </a:buClr>
              <a:buFont typeface="Wingdings" pitchFamily="2" charset="2"/>
              <a:buChar char="§"/>
              <a:defRPr sz="2000">
                <a:solidFill>
                  <a:schemeClr val="tx1"/>
                </a:solidFill>
                <a:latin typeface="+mn-lt"/>
              </a:defRPr>
            </a:lvl6pPr>
            <a:lvl7pPr marL="2630422" indent="-225420" algn="l" rtl="0" eaLnBrk="1" fontAlgn="base" hangingPunct="1">
              <a:lnSpc>
                <a:spcPct val="85000"/>
              </a:lnSpc>
              <a:spcBef>
                <a:spcPct val="40000"/>
              </a:spcBef>
              <a:spcAft>
                <a:spcPct val="0"/>
              </a:spcAft>
              <a:buClr>
                <a:srgbClr val="61781F"/>
              </a:buClr>
              <a:buFont typeface="Wingdings" pitchFamily="2" charset="2"/>
              <a:buChar char="§"/>
              <a:defRPr sz="2000">
                <a:solidFill>
                  <a:schemeClr val="tx1"/>
                </a:solidFill>
                <a:latin typeface="+mn-lt"/>
              </a:defRPr>
            </a:lvl7pPr>
            <a:lvl8pPr marL="3087611" indent="-225420" algn="l" rtl="0" eaLnBrk="1" fontAlgn="base" hangingPunct="1">
              <a:lnSpc>
                <a:spcPct val="85000"/>
              </a:lnSpc>
              <a:spcBef>
                <a:spcPct val="40000"/>
              </a:spcBef>
              <a:spcAft>
                <a:spcPct val="0"/>
              </a:spcAft>
              <a:buClr>
                <a:srgbClr val="61781F"/>
              </a:buClr>
              <a:buFont typeface="Wingdings" pitchFamily="2" charset="2"/>
              <a:buChar char="§"/>
              <a:defRPr sz="2000">
                <a:solidFill>
                  <a:schemeClr val="tx1"/>
                </a:solidFill>
                <a:latin typeface="+mn-lt"/>
              </a:defRPr>
            </a:lvl8pPr>
            <a:lvl9pPr marL="3544799" indent="-225420" algn="l" rtl="0" eaLnBrk="1" fontAlgn="base" hangingPunct="1">
              <a:lnSpc>
                <a:spcPct val="85000"/>
              </a:lnSpc>
              <a:spcBef>
                <a:spcPct val="40000"/>
              </a:spcBef>
              <a:spcAft>
                <a:spcPct val="0"/>
              </a:spcAft>
              <a:buClr>
                <a:srgbClr val="61781F"/>
              </a:buClr>
              <a:buFont typeface="Wingdings" pitchFamily="2" charset="2"/>
              <a:buChar char="§"/>
              <a:defRPr sz="2000">
                <a:solidFill>
                  <a:schemeClr val="tx1"/>
                </a:solidFill>
                <a:latin typeface="+mn-lt"/>
              </a:defRPr>
            </a:lvl9pPr>
          </a:lstStyle>
          <a:p>
            <a:pPr marL="0" indent="0">
              <a:buClrTx/>
              <a:buNone/>
            </a:pPr>
            <a:r>
              <a:rPr lang="en-US" sz="2400" kern="0" dirty="0">
                <a:solidFill>
                  <a:schemeClr val="tx1"/>
                </a:solidFill>
              </a:rPr>
              <a:t>Through the program, students frequently visited each of the four wastewater treatment plants.</a:t>
            </a:r>
          </a:p>
        </p:txBody>
      </p:sp>
      <p:pic>
        <p:nvPicPr>
          <p:cNvPr id="3" name="Picture 2">
            <a:extLst>
              <a:ext uri="{FF2B5EF4-FFF2-40B4-BE49-F238E27FC236}">
                <a16:creationId xmlns:a16="http://schemas.microsoft.com/office/drawing/2014/main" id="{1126D9EC-936B-359F-F06A-6FC18C6581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93117" y="2266549"/>
            <a:ext cx="2504871" cy="2039456"/>
          </a:xfrm>
          <a:prstGeom prst="rect">
            <a:avLst/>
          </a:prstGeom>
          <a:ln>
            <a:solidFill>
              <a:schemeClr val="accent5"/>
            </a:solidFill>
          </a:ln>
        </p:spPr>
      </p:pic>
      <p:pic>
        <p:nvPicPr>
          <p:cNvPr id="6" name="Picture 5">
            <a:extLst>
              <a:ext uri="{FF2B5EF4-FFF2-40B4-BE49-F238E27FC236}">
                <a16:creationId xmlns:a16="http://schemas.microsoft.com/office/drawing/2014/main" id="{449E38AA-2548-66B5-7F75-D2D43B7BC3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6314" y="2469286"/>
            <a:ext cx="5682047" cy="3792245"/>
          </a:xfrm>
          <a:prstGeom prst="rect">
            <a:avLst/>
          </a:prstGeom>
          <a:ln w="15875">
            <a:solidFill>
              <a:schemeClr val="tx1"/>
            </a:solidFill>
          </a:ln>
        </p:spPr>
      </p:pic>
      <p:pic>
        <p:nvPicPr>
          <p:cNvPr id="12" name="Picture 4">
            <a:extLst>
              <a:ext uri="{FF2B5EF4-FFF2-40B4-BE49-F238E27FC236}">
                <a16:creationId xmlns:a16="http://schemas.microsoft.com/office/drawing/2014/main" id="{424BDB05-6B46-EA3C-ECA5-96775CC5325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78436" y="3174817"/>
            <a:ext cx="2504872" cy="1878654"/>
          </a:xfrm>
          <a:prstGeom prst="rect">
            <a:avLst/>
          </a:prstGeom>
          <a:noFill/>
          <a:ln>
            <a:solidFill>
              <a:schemeClr val="accent5"/>
            </a:solidFill>
          </a:ln>
          <a:extLst>
            <a:ext uri="{909E8E84-426E-40DD-AFC4-6F175D3DCCD1}">
              <a14:hiddenFill xmlns:a14="http://schemas.microsoft.com/office/drawing/2010/main">
                <a:solidFill>
                  <a:srgbClr val="FFFFFF"/>
                </a:solidFill>
              </a14:hiddenFill>
            </a:ext>
          </a:extLst>
        </p:spPr>
      </p:pic>
      <p:pic>
        <p:nvPicPr>
          <p:cNvPr id="22" name="Picture 4" descr="Improvements to the Water and Wastewater Systems for El Paso County ...">
            <a:extLst>
              <a:ext uri="{FF2B5EF4-FFF2-40B4-BE49-F238E27FC236}">
                <a16:creationId xmlns:a16="http://schemas.microsoft.com/office/drawing/2014/main" id="{E9391C21-DAF1-57FA-11F1-7AF3C992E10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93117" y="4590651"/>
            <a:ext cx="2535667" cy="1531166"/>
          </a:xfrm>
          <a:prstGeom prst="rect">
            <a:avLst/>
          </a:prstGeom>
          <a:noFill/>
          <a:ln>
            <a:solidFill>
              <a:schemeClr val="accent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33248"/>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83D27903-CEC1-4326-9EE3-D90CE7267B2B}"/>
              </a:ext>
            </a:extLst>
          </p:cNvPr>
          <p:cNvSpPr>
            <a:spLocks noGrp="1"/>
          </p:cNvSpPr>
          <p:nvPr>
            <p:ph type="title"/>
          </p:nvPr>
        </p:nvSpPr>
        <p:spPr>
          <a:xfrm>
            <a:off x="446314" y="285607"/>
            <a:ext cx="11174186" cy="590931"/>
          </a:xfrm>
        </p:spPr>
        <p:txBody>
          <a:bodyPr>
            <a:normAutofit/>
          </a:bodyPr>
          <a:lstStyle/>
          <a:p>
            <a:r>
              <a:rPr lang="en-US"/>
              <a:t>Conceptual Training Layout</a:t>
            </a:r>
          </a:p>
        </p:txBody>
      </p:sp>
      <p:sp>
        <p:nvSpPr>
          <p:cNvPr id="46" name="TextBox 45">
            <a:extLst>
              <a:ext uri="{FF2B5EF4-FFF2-40B4-BE49-F238E27FC236}">
                <a16:creationId xmlns:a16="http://schemas.microsoft.com/office/drawing/2014/main" id="{D3F995F6-0EF9-49BF-9003-FB5C48E4E35F}"/>
              </a:ext>
            </a:extLst>
          </p:cNvPr>
          <p:cNvSpPr txBox="1"/>
          <p:nvPr/>
        </p:nvSpPr>
        <p:spPr>
          <a:xfrm>
            <a:off x="2065063" y="2571238"/>
            <a:ext cx="2322416" cy="523220"/>
          </a:xfrm>
          <a:prstGeom prst="rect">
            <a:avLst/>
          </a:prstGeom>
          <a:noFill/>
        </p:spPr>
        <p:txBody>
          <a:bodyPr wrap="square">
            <a:spAutoFit/>
          </a:bodyPr>
          <a:lstStyle/>
          <a:p>
            <a:pPr algn="r">
              <a:buSzPct val="80000"/>
            </a:pPr>
            <a:r>
              <a:rPr lang="en-US" sz="2800" dirty="0">
                <a:solidFill>
                  <a:schemeClr val="accent1">
                    <a:lumMod val="75000"/>
                  </a:schemeClr>
                </a:solidFill>
                <a:latin typeface="+mj-lt"/>
              </a:rPr>
              <a:t>THEORY</a:t>
            </a:r>
          </a:p>
        </p:txBody>
      </p:sp>
      <p:sp>
        <p:nvSpPr>
          <p:cNvPr id="47" name="TextBox 46">
            <a:extLst>
              <a:ext uri="{FF2B5EF4-FFF2-40B4-BE49-F238E27FC236}">
                <a16:creationId xmlns:a16="http://schemas.microsoft.com/office/drawing/2014/main" id="{6F3B43F6-DC08-496D-9314-8589B60B8496}"/>
              </a:ext>
            </a:extLst>
          </p:cNvPr>
          <p:cNvSpPr txBox="1"/>
          <p:nvPr/>
        </p:nvSpPr>
        <p:spPr>
          <a:xfrm>
            <a:off x="2065063" y="3423990"/>
            <a:ext cx="2322416" cy="523220"/>
          </a:xfrm>
          <a:prstGeom prst="rect">
            <a:avLst/>
          </a:prstGeom>
          <a:noFill/>
        </p:spPr>
        <p:txBody>
          <a:bodyPr wrap="square">
            <a:spAutoFit/>
          </a:bodyPr>
          <a:lstStyle/>
          <a:p>
            <a:pPr algn="r">
              <a:buSzPct val="80000"/>
            </a:pPr>
            <a:r>
              <a:rPr lang="en-US" sz="2800" dirty="0">
                <a:solidFill>
                  <a:schemeClr val="accent1">
                    <a:lumMod val="75000"/>
                  </a:schemeClr>
                </a:solidFill>
                <a:latin typeface="+mj-lt"/>
              </a:rPr>
              <a:t>ON-PAPER</a:t>
            </a:r>
          </a:p>
        </p:txBody>
      </p:sp>
      <p:sp>
        <p:nvSpPr>
          <p:cNvPr id="48" name="TextBox 47">
            <a:extLst>
              <a:ext uri="{FF2B5EF4-FFF2-40B4-BE49-F238E27FC236}">
                <a16:creationId xmlns:a16="http://schemas.microsoft.com/office/drawing/2014/main" id="{DD6A40EE-A39D-489B-986E-5C093804A765}"/>
              </a:ext>
            </a:extLst>
          </p:cNvPr>
          <p:cNvSpPr txBox="1"/>
          <p:nvPr/>
        </p:nvSpPr>
        <p:spPr>
          <a:xfrm>
            <a:off x="1418253" y="4386714"/>
            <a:ext cx="2969226" cy="523220"/>
          </a:xfrm>
          <a:prstGeom prst="rect">
            <a:avLst/>
          </a:prstGeom>
          <a:noFill/>
        </p:spPr>
        <p:txBody>
          <a:bodyPr wrap="square">
            <a:spAutoFit/>
          </a:bodyPr>
          <a:lstStyle/>
          <a:p>
            <a:pPr algn="r">
              <a:buSzPct val="80000"/>
            </a:pPr>
            <a:r>
              <a:rPr lang="en-US" sz="2800" dirty="0">
                <a:solidFill>
                  <a:schemeClr val="accent1">
                    <a:lumMod val="75000"/>
                  </a:schemeClr>
                </a:solidFill>
                <a:latin typeface="+mj-lt"/>
              </a:rPr>
              <a:t>APPLICATION</a:t>
            </a:r>
          </a:p>
        </p:txBody>
      </p:sp>
      <p:sp>
        <p:nvSpPr>
          <p:cNvPr id="50" name="TextBox 49">
            <a:extLst>
              <a:ext uri="{FF2B5EF4-FFF2-40B4-BE49-F238E27FC236}">
                <a16:creationId xmlns:a16="http://schemas.microsoft.com/office/drawing/2014/main" id="{C927B04F-E8D4-4D0A-906B-80A7E5990D53}"/>
              </a:ext>
            </a:extLst>
          </p:cNvPr>
          <p:cNvSpPr txBox="1"/>
          <p:nvPr/>
        </p:nvSpPr>
        <p:spPr>
          <a:xfrm>
            <a:off x="1818662" y="5287719"/>
            <a:ext cx="2568817" cy="523220"/>
          </a:xfrm>
          <a:prstGeom prst="rect">
            <a:avLst/>
          </a:prstGeom>
          <a:noFill/>
        </p:spPr>
        <p:txBody>
          <a:bodyPr wrap="square">
            <a:spAutoFit/>
          </a:bodyPr>
          <a:lstStyle/>
          <a:p>
            <a:pPr algn="r">
              <a:buSzPct val="80000"/>
            </a:pPr>
            <a:r>
              <a:rPr lang="en-US" sz="2800" dirty="0">
                <a:solidFill>
                  <a:schemeClr val="accent4"/>
                </a:solidFill>
                <a:latin typeface="+mj-lt"/>
              </a:rPr>
              <a:t>IN-THE-FIELD</a:t>
            </a:r>
          </a:p>
        </p:txBody>
      </p:sp>
      <p:graphicFrame>
        <p:nvGraphicFramePr>
          <p:cNvPr id="2" name="Table 1">
            <a:extLst>
              <a:ext uri="{FF2B5EF4-FFF2-40B4-BE49-F238E27FC236}">
                <a16:creationId xmlns:a16="http://schemas.microsoft.com/office/drawing/2014/main" id="{43DCB4B7-4881-47FC-B294-9A2DEA3A6CDA}"/>
              </a:ext>
            </a:extLst>
          </p:cNvPr>
          <p:cNvGraphicFramePr>
            <a:graphicFrameLocks noGrp="1"/>
          </p:cNvGraphicFramePr>
          <p:nvPr>
            <p:extLst>
              <p:ext uri="{D42A27DB-BD31-4B8C-83A1-F6EECF244321}">
                <p14:modId xmlns:p14="http://schemas.microsoft.com/office/powerpoint/2010/main" val="3517055606"/>
              </p:ext>
            </p:extLst>
          </p:nvPr>
        </p:nvGraphicFramePr>
        <p:xfrm>
          <a:off x="862209" y="1088296"/>
          <a:ext cx="10481130" cy="1076960"/>
        </p:xfrm>
        <a:graphic>
          <a:graphicData uri="http://schemas.openxmlformats.org/drawingml/2006/table">
            <a:tbl>
              <a:tblPr firstRow="1" bandRow="1">
                <a:tableStyleId>{5C22544A-7EE6-4342-B048-85BDC9FD1C3A}</a:tableStyleId>
              </a:tblPr>
              <a:tblGrid>
                <a:gridCol w="2188901">
                  <a:extLst>
                    <a:ext uri="{9D8B030D-6E8A-4147-A177-3AD203B41FA5}">
                      <a16:colId xmlns:a16="http://schemas.microsoft.com/office/drawing/2014/main" val="595383611"/>
                    </a:ext>
                  </a:extLst>
                </a:gridCol>
                <a:gridCol w="1469335">
                  <a:extLst>
                    <a:ext uri="{9D8B030D-6E8A-4147-A177-3AD203B41FA5}">
                      <a16:colId xmlns:a16="http://schemas.microsoft.com/office/drawing/2014/main" val="4039965488"/>
                    </a:ext>
                  </a:extLst>
                </a:gridCol>
                <a:gridCol w="1416480">
                  <a:extLst>
                    <a:ext uri="{9D8B030D-6E8A-4147-A177-3AD203B41FA5}">
                      <a16:colId xmlns:a16="http://schemas.microsoft.com/office/drawing/2014/main" val="2428708215"/>
                    </a:ext>
                  </a:extLst>
                </a:gridCol>
                <a:gridCol w="1816555">
                  <a:extLst>
                    <a:ext uri="{9D8B030D-6E8A-4147-A177-3AD203B41FA5}">
                      <a16:colId xmlns:a16="http://schemas.microsoft.com/office/drawing/2014/main" val="849277016"/>
                    </a:ext>
                  </a:extLst>
                </a:gridCol>
                <a:gridCol w="2076065">
                  <a:extLst>
                    <a:ext uri="{9D8B030D-6E8A-4147-A177-3AD203B41FA5}">
                      <a16:colId xmlns:a16="http://schemas.microsoft.com/office/drawing/2014/main" val="104496119"/>
                    </a:ext>
                  </a:extLst>
                </a:gridCol>
                <a:gridCol w="1513794">
                  <a:extLst>
                    <a:ext uri="{9D8B030D-6E8A-4147-A177-3AD203B41FA5}">
                      <a16:colId xmlns:a16="http://schemas.microsoft.com/office/drawing/2014/main" val="1866670050"/>
                    </a:ext>
                  </a:extLst>
                </a:gridCol>
              </a:tblGrid>
              <a:tr h="241510">
                <a:tc>
                  <a:txBody>
                    <a:bodyPr/>
                    <a:lstStyle/>
                    <a:p>
                      <a:endParaRPr lang="en-US" sz="1600" b="0" dirty="0">
                        <a:solidFill>
                          <a:schemeClr val="bg1"/>
                        </a:solidFill>
                        <a:latin typeface="Raleway" pitchFamily="2" charset="0"/>
                      </a:endParaRPr>
                    </a:p>
                  </a:txBody>
                  <a:tcPr anchor="ctr">
                    <a:lnL w="190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Raleway" pitchFamily="2" charset="0"/>
                          <a:ea typeface="Calibri" panose="020F0502020204030204" pitchFamily="34" charset="0"/>
                          <a:cs typeface="Arial" panose="020B0604020202020204" pitchFamily="34" charset="0"/>
                        </a:rPr>
                        <a:t>MONDAY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74A7C"/>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Raleway" pitchFamily="2" charset="0"/>
                          <a:ea typeface="Calibri" panose="020F0502020204030204" pitchFamily="34" charset="0"/>
                          <a:cs typeface="Arial" panose="020B0604020202020204" pitchFamily="34" charset="0"/>
                        </a:rPr>
                        <a:t>TUESDAY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74A7C"/>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Raleway" pitchFamily="2" charset="0"/>
                          <a:ea typeface="Calibri" panose="020F0502020204030204" pitchFamily="34" charset="0"/>
                          <a:cs typeface="Arial" panose="020B0604020202020204" pitchFamily="34" charset="0"/>
                        </a:rPr>
                        <a:t>WEDNESDAY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74A7C"/>
                    </a:solidFill>
                  </a:tcPr>
                </a:tc>
                <a:tc>
                  <a:txBody>
                    <a:bodyPr/>
                    <a:lstStyle/>
                    <a:p>
                      <a:pPr algn="ctr">
                        <a:lnSpc>
                          <a:spcPct val="100000"/>
                        </a:lnSpc>
                        <a:spcAft>
                          <a:spcPts val="0"/>
                        </a:spcAft>
                      </a:pPr>
                      <a:r>
                        <a:rPr lang="en-US" sz="1600" b="1" dirty="0">
                          <a:solidFill>
                            <a:schemeClr val="bg1"/>
                          </a:solidFill>
                          <a:latin typeface="Raleway" pitchFamily="2" charset="0"/>
                          <a:ea typeface="Calibri" panose="020F0502020204030204" pitchFamily="34" charset="0"/>
                          <a:cs typeface="Arial" panose="020B0604020202020204" pitchFamily="34" charset="0"/>
                        </a:rPr>
                        <a:t>THURSDAY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74A7C"/>
                    </a:solidFill>
                  </a:tcPr>
                </a:tc>
                <a:tc>
                  <a:txBody>
                    <a:bodyPr/>
                    <a:lstStyle/>
                    <a:p>
                      <a:pPr algn="ctr">
                        <a:lnSpc>
                          <a:spcPct val="100000"/>
                        </a:lnSpc>
                        <a:spcAft>
                          <a:spcPts val="0"/>
                        </a:spcAft>
                      </a:pPr>
                      <a:r>
                        <a:rPr lang="en-US" sz="1600" b="1" dirty="0">
                          <a:solidFill>
                            <a:schemeClr val="bg1"/>
                          </a:solidFill>
                          <a:latin typeface="Raleway" pitchFamily="2" charset="0"/>
                          <a:ea typeface="Calibri" panose="020F0502020204030204" pitchFamily="34" charset="0"/>
                          <a:cs typeface="Arial" panose="020B0604020202020204" pitchFamily="34" charset="0"/>
                        </a:rPr>
                        <a:t>FRIDAY</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74A7C"/>
                    </a:solidFill>
                  </a:tcPr>
                </a:tc>
                <a:extLst>
                  <a:ext uri="{0D108BD9-81ED-4DB2-BD59-A6C34878D82A}">
                    <a16:rowId xmlns:a16="http://schemas.microsoft.com/office/drawing/2014/main" val="849505119"/>
                  </a:ext>
                </a:extLst>
              </a:tr>
              <a:tr h="370840">
                <a:tc>
                  <a:txBody>
                    <a:bodyPr/>
                    <a:lstStyle/>
                    <a:p>
                      <a:r>
                        <a:rPr lang="en-US" sz="1800" b="0" dirty="0">
                          <a:solidFill>
                            <a:schemeClr val="bg1"/>
                          </a:solidFill>
                          <a:latin typeface="Raleway" pitchFamily="2" charset="0"/>
                        </a:rPr>
                        <a:t>Classroom Week</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6A0D3"/>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Raleway" pitchFamily="2" charset="0"/>
                          <a:ea typeface="Calibri" panose="020F0502020204030204" pitchFamily="34" charset="0"/>
                          <a:cs typeface="Arial" panose="020B0604020202020204" pitchFamily="34" charset="0"/>
                        </a:rPr>
                        <a:t>Class/Field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6A0D3"/>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Raleway" pitchFamily="2" charset="0"/>
                          <a:ea typeface="Calibri" panose="020F0502020204030204" pitchFamily="34" charset="0"/>
                          <a:cs typeface="Arial" panose="020B0604020202020204" pitchFamily="34" charset="0"/>
                        </a:rPr>
                        <a:t>Class/Field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6A0D3"/>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Raleway" pitchFamily="2" charset="0"/>
                          <a:ea typeface="Calibri" panose="020F0502020204030204" pitchFamily="34" charset="0"/>
                          <a:cs typeface="Arial" panose="020B0604020202020204" pitchFamily="34" charset="0"/>
                        </a:rPr>
                        <a:t>Class/Field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6A0D3"/>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Raleway" pitchFamily="2" charset="0"/>
                          <a:ea typeface="Calibri" panose="020F0502020204030204" pitchFamily="34" charset="0"/>
                          <a:cs typeface="Arial" panose="020B0604020202020204" pitchFamily="34" charset="0"/>
                        </a:rPr>
                        <a:t>Class/Field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6A0D3"/>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Raleway" pitchFamily="2" charset="0"/>
                          <a:ea typeface="Calibri" panose="020F0502020204030204" pitchFamily="34" charset="0"/>
                          <a:cs typeface="Arial" panose="020B0604020202020204" pitchFamily="34" charset="0"/>
                        </a:rPr>
                        <a:t>Assessment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6A0D3"/>
                    </a:solidFill>
                  </a:tcPr>
                </a:tc>
                <a:extLst>
                  <a:ext uri="{0D108BD9-81ED-4DB2-BD59-A6C34878D82A}">
                    <a16:rowId xmlns:a16="http://schemas.microsoft.com/office/drawing/2014/main" val="704674538"/>
                  </a:ext>
                </a:extLst>
              </a:tr>
              <a:tr h="370840">
                <a:tc>
                  <a:txBody>
                    <a:bodyPr/>
                    <a:lstStyle/>
                    <a:p>
                      <a:r>
                        <a:rPr lang="en-US" sz="1800" b="0" dirty="0">
                          <a:solidFill>
                            <a:schemeClr val="bg1"/>
                          </a:solidFill>
                          <a:latin typeface="Raleway" pitchFamily="2" charset="0"/>
                        </a:rPr>
                        <a:t>Field Week</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9900"/>
                    </a:solidFill>
                  </a:tcPr>
                </a:tc>
                <a:tc>
                  <a:txBody>
                    <a:bodyPr/>
                    <a:lstStyle/>
                    <a:p>
                      <a:pPr algn="ctr">
                        <a:lnSpc>
                          <a:spcPct val="100000"/>
                        </a:lnSpc>
                        <a:spcAft>
                          <a:spcPts val="0"/>
                        </a:spcAft>
                      </a:pPr>
                      <a:r>
                        <a:rPr lang="en-US" sz="1800" b="0" u="none" dirty="0">
                          <a:solidFill>
                            <a:schemeClr val="bg1"/>
                          </a:solidFill>
                          <a:latin typeface="Raleway" pitchFamily="2" charset="0"/>
                        </a:rPr>
                        <a:t>Week Prep</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9900"/>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Raleway" pitchFamily="2" charset="0"/>
                          <a:ea typeface="Calibri" panose="020F0502020204030204" pitchFamily="34" charset="0"/>
                          <a:cs typeface="Arial" panose="020B0604020202020204" pitchFamily="34" charset="0"/>
                        </a:rPr>
                        <a:t>In the Field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9900"/>
                    </a:solidFill>
                  </a:tcPr>
                </a:tc>
                <a:tc>
                  <a:txBody>
                    <a:bodyPr/>
                    <a:lstStyle/>
                    <a:p>
                      <a:pPr algn="ctr">
                        <a:lnSpc>
                          <a:spcPct val="100000"/>
                        </a:lnSpc>
                        <a:spcAft>
                          <a:spcPts val="0"/>
                        </a:spcAft>
                      </a:pPr>
                      <a:r>
                        <a:rPr lang="en-US" sz="1800" b="0" u="none" dirty="0">
                          <a:solidFill>
                            <a:schemeClr val="bg1"/>
                          </a:solidFill>
                          <a:latin typeface="Raleway" pitchFamily="2" charset="0"/>
                          <a:ea typeface="Calibri" panose="020F0502020204030204" pitchFamily="34" charset="0"/>
                          <a:cs typeface="Arial" panose="020B0604020202020204" pitchFamily="34" charset="0"/>
                        </a:rPr>
                        <a:t>In the Field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9900"/>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Raleway" pitchFamily="2" charset="0"/>
                          <a:ea typeface="Calibri" panose="020F0502020204030204" pitchFamily="34" charset="0"/>
                          <a:cs typeface="Arial" panose="020B0604020202020204" pitchFamily="34" charset="0"/>
                        </a:rPr>
                        <a:t>In the Field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9900"/>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0" u="none" dirty="0">
                          <a:solidFill>
                            <a:schemeClr val="bg1"/>
                          </a:solidFill>
                          <a:latin typeface="Raleway" pitchFamily="2" charset="0"/>
                          <a:ea typeface="Calibri" panose="020F0502020204030204" pitchFamily="34" charset="0"/>
                          <a:cs typeface="Arial" panose="020B0604020202020204" pitchFamily="34" charset="0"/>
                        </a:rPr>
                        <a:t>Assessment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9900"/>
                    </a:solidFill>
                  </a:tcPr>
                </a:tc>
                <a:extLst>
                  <a:ext uri="{0D108BD9-81ED-4DB2-BD59-A6C34878D82A}">
                    <a16:rowId xmlns:a16="http://schemas.microsoft.com/office/drawing/2014/main" val="597667301"/>
                  </a:ext>
                </a:extLst>
              </a:tr>
            </a:tbl>
          </a:graphicData>
        </a:graphic>
      </p:graphicFrame>
      <p:sp>
        <p:nvSpPr>
          <p:cNvPr id="51" name="Arrow: Right 50">
            <a:extLst>
              <a:ext uri="{FF2B5EF4-FFF2-40B4-BE49-F238E27FC236}">
                <a16:creationId xmlns:a16="http://schemas.microsoft.com/office/drawing/2014/main" id="{0D1F3AAF-1936-4846-B1A4-37ABBA008BF2}"/>
              </a:ext>
            </a:extLst>
          </p:cNvPr>
          <p:cNvSpPr/>
          <p:nvPr/>
        </p:nvSpPr>
        <p:spPr bwMode="auto">
          <a:xfrm rot="5400000">
            <a:off x="3281806" y="3103664"/>
            <a:ext cx="457200" cy="346886"/>
          </a:xfrm>
          <a:prstGeom prst="rightArrow">
            <a:avLst/>
          </a:prstGeom>
          <a:pattFill prst="wdDnDiag">
            <a:fgClr>
              <a:schemeClr val="accent1">
                <a:lumMod val="60000"/>
                <a:lumOff val="40000"/>
              </a:schemeClr>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accent1">
                  <a:lumMod val="75000"/>
                </a:schemeClr>
              </a:solidFill>
              <a:effectLst/>
              <a:latin typeface="Arial" charset="0"/>
            </a:endParaRPr>
          </a:p>
        </p:txBody>
      </p:sp>
      <p:sp>
        <p:nvSpPr>
          <p:cNvPr id="52" name="Arrow: Right 51">
            <a:extLst>
              <a:ext uri="{FF2B5EF4-FFF2-40B4-BE49-F238E27FC236}">
                <a16:creationId xmlns:a16="http://schemas.microsoft.com/office/drawing/2014/main" id="{252405B3-29CE-4AB9-AE90-B434C0697B30}"/>
              </a:ext>
            </a:extLst>
          </p:cNvPr>
          <p:cNvSpPr/>
          <p:nvPr/>
        </p:nvSpPr>
        <p:spPr bwMode="auto">
          <a:xfrm rot="5400000">
            <a:off x="3281806" y="3998201"/>
            <a:ext cx="457200" cy="346886"/>
          </a:xfrm>
          <a:prstGeom prst="rightArrow">
            <a:avLst/>
          </a:prstGeom>
          <a:pattFill prst="wdDnDiag">
            <a:fgClr>
              <a:schemeClr val="accent1">
                <a:lumMod val="60000"/>
                <a:lumOff val="40000"/>
              </a:schemeClr>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accent1">
                  <a:lumMod val="75000"/>
                </a:schemeClr>
              </a:solidFill>
              <a:effectLst/>
              <a:latin typeface="Arial" charset="0"/>
            </a:endParaRPr>
          </a:p>
        </p:txBody>
      </p:sp>
      <p:sp>
        <p:nvSpPr>
          <p:cNvPr id="53" name="Arrow: Right 52">
            <a:extLst>
              <a:ext uri="{FF2B5EF4-FFF2-40B4-BE49-F238E27FC236}">
                <a16:creationId xmlns:a16="http://schemas.microsoft.com/office/drawing/2014/main" id="{C99B0D98-99FA-451C-8F7B-E0DB79574187}"/>
              </a:ext>
            </a:extLst>
          </p:cNvPr>
          <p:cNvSpPr/>
          <p:nvPr/>
        </p:nvSpPr>
        <p:spPr bwMode="auto">
          <a:xfrm rot="5400000">
            <a:off x="3281806" y="4954053"/>
            <a:ext cx="457200" cy="346886"/>
          </a:xfrm>
          <a:prstGeom prst="rightArrow">
            <a:avLst/>
          </a:prstGeom>
          <a:pattFill prst="wdDnDiag">
            <a:fgClr>
              <a:schemeClr val="accent4"/>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4" name="TextBox 53">
            <a:extLst>
              <a:ext uri="{FF2B5EF4-FFF2-40B4-BE49-F238E27FC236}">
                <a16:creationId xmlns:a16="http://schemas.microsoft.com/office/drawing/2014/main" id="{9BECBCB8-FFD3-4AD6-BFC0-437DF22590E0}"/>
              </a:ext>
            </a:extLst>
          </p:cNvPr>
          <p:cNvSpPr txBox="1"/>
          <p:nvPr/>
        </p:nvSpPr>
        <p:spPr>
          <a:xfrm>
            <a:off x="6112454" y="2565022"/>
            <a:ext cx="3410910" cy="523220"/>
          </a:xfrm>
          <a:prstGeom prst="rect">
            <a:avLst/>
          </a:prstGeom>
          <a:noFill/>
        </p:spPr>
        <p:txBody>
          <a:bodyPr wrap="square">
            <a:spAutoFit/>
          </a:bodyPr>
          <a:lstStyle/>
          <a:p>
            <a:pPr>
              <a:buSzPct val="80000"/>
            </a:pPr>
            <a:r>
              <a:rPr lang="en-US" sz="2800" dirty="0">
                <a:solidFill>
                  <a:schemeClr val="accent1">
                    <a:lumMod val="75000"/>
                  </a:schemeClr>
                </a:solidFill>
                <a:latin typeface="+mj-lt"/>
              </a:rPr>
              <a:t>CLASSROOM</a:t>
            </a:r>
          </a:p>
        </p:txBody>
      </p:sp>
      <p:sp>
        <p:nvSpPr>
          <p:cNvPr id="55" name="TextBox 54">
            <a:extLst>
              <a:ext uri="{FF2B5EF4-FFF2-40B4-BE49-F238E27FC236}">
                <a16:creationId xmlns:a16="http://schemas.microsoft.com/office/drawing/2014/main" id="{3FEE1F84-59CD-4D96-9F98-578F5A06E2CE}"/>
              </a:ext>
            </a:extLst>
          </p:cNvPr>
          <p:cNvSpPr txBox="1"/>
          <p:nvPr/>
        </p:nvSpPr>
        <p:spPr>
          <a:xfrm>
            <a:off x="6112454" y="3362943"/>
            <a:ext cx="5625456" cy="523220"/>
          </a:xfrm>
          <a:prstGeom prst="rect">
            <a:avLst/>
          </a:prstGeom>
          <a:noFill/>
        </p:spPr>
        <p:txBody>
          <a:bodyPr wrap="square">
            <a:spAutoFit/>
          </a:bodyPr>
          <a:lstStyle/>
          <a:p>
            <a:pPr>
              <a:buSzPct val="80000"/>
            </a:pPr>
            <a:r>
              <a:rPr lang="en-US" sz="2800" dirty="0">
                <a:solidFill>
                  <a:schemeClr val="accent1">
                    <a:lumMod val="75000"/>
                  </a:schemeClr>
                </a:solidFill>
                <a:latin typeface="+mj-lt"/>
              </a:rPr>
              <a:t>DRAWINGS AND MANUALS</a:t>
            </a:r>
          </a:p>
        </p:txBody>
      </p:sp>
      <p:sp>
        <p:nvSpPr>
          <p:cNvPr id="56" name="TextBox 55">
            <a:extLst>
              <a:ext uri="{FF2B5EF4-FFF2-40B4-BE49-F238E27FC236}">
                <a16:creationId xmlns:a16="http://schemas.microsoft.com/office/drawing/2014/main" id="{7CCC5E35-5DC5-4EF2-BA86-35D0F7229917}"/>
              </a:ext>
            </a:extLst>
          </p:cNvPr>
          <p:cNvSpPr txBox="1"/>
          <p:nvPr/>
        </p:nvSpPr>
        <p:spPr>
          <a:xfrm>
            <a:off x="6112454" y="4383424"/>
            <a:ext cx="4596347" cy="523220"/>
          </a:xfrm>
          <a:prstGeom prst="rect">
            <a:avLst/>
          </a:prstGeom>
          <a:noFill/>
        </p:spPr>
        <p:txBody>
          <a:bodyPr wrap="square">
            <a:spAutoFit/>
          </a:bodyPr>
          <a:lstStyle/>
          <a:p>
            <a:pPr>
              <a:buSzPct val="80000"/>
            </a:pPr>
            <a:r>
              <a:rPr lang="en-US" sz="2800" dirty="0">
                <a:solidFill>
                  <a:schemeClr val="accent1">
                    <a:lumMod val="75000"/>
                  </a:schemeClr>
                </a:solidFill>
                <a:latin typeface="+mj-lt"/>
              </a:rPr>
              <a:t>SCADA/SCENARIOS</a:t>
            </a:r>
          </a:p>
        </p:txBody>
      </p:sp>
      <p:sp>
        <p:nvSpPr>
          <p:cNvPr id="57" name="TextBox 56">
            <a:extLst>
              <a:ext uri="{FF2B5EF4-FFF2-40B4-BE49-F238E27FC236}">
                <a16:creationId xmlns:a16="http://schemas.microsoft.com/office/drawing/2014/main" id="{D60C8C2C-3B23-4C94-993E-D75C46E33074}"/>
              </a:ext>
            </a:extLst>
          </p:cNvPr>
          <p:cNvSpPr txBox="1"/>
          <p:nvPr/>
        </p:nvSpPr>
        <p:spPr>
          <a:xfrm>
            <a:off x="6112454" y="5287719"/>
            <a:ext cx="4746743" cy="523220"/>
          </a:xfrm>
          <a:prstGeom prst="rect">
            <a:avLst/>
          </a:prstGeom>
          <a:noFill/>
        </p:spPr>
        <p:txBody>
          <a:bodyPr wrap="square">
            <a:spAutoFit/>
          </a:bodyPr>
          <a:lstStyle/>
          <a:p>
            <a:pPr>
              <a:buSzPct val="80000"/>
            </a:pPr>
            <a:r>
              <a:rPr lang="en-US" sz="2800" dirty="0">
                <a:solidFill>
                  <a:schemeClr val="accent4"/>
                </a:solidFill>
                <a:latin typeface="+mj-lt"/>
              </a:rPr>
              <a:t>ON THE JOB/REAL LIFE</a:t>
            </a:r>
          </a:p>
        </p:txBody>
      </p:sp>
      <p:cxnSp>
        <p:nvCxnSpPr>
          <p:cNvPr id="4" name="Straight Arrow Connector 3">
            <a:extLst>
              <a:ext uri="{FF2B5EF4-FFF2-40B4-BE49-F238E27FC236}">
                <a16:creationId xmlns:a16="http://schemas.microsoft.com/office/drawing/2014/main" id="{4C136FB4-D20D-4B09-8DD1-CE0936FF6099}"/>
              </a:ext>
            </a:extLst>
          </p:cNvPr>
          <p:cNvCxnSpPr>
            <a:cxnSpLocks/>
          </p:cNvCxnSpPr>
          <p:nvPr/>
        </p:nvCxnSpPr>
        <p:spPr bwMode="auto">
          <a:xfrm>
            <a:off x="4365862" y="2857409"/>
            <a:ext cx="1737360" cy="0"/>
          </a:xfrm>
          <a:prstGeom prst="straightConnector1">
            <a:avLst/>
          </a:prstGeom>
          <a:ln w="38100">
            <a:solidFill>
              <a:schemeClr val="accent1">
                <a:lumMod val="60000"/>
                <a:lumOff val="40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2E9959A-F9C1-448F-BE24-92D22C15445A}"/>
              </a:ext>
            </a:extLst>
          </p:cNvPr>
          <p:cNvCxnSpPr>
            <a:cxnSpLocks/>
          </p:cNvCxnSpPr>
          <p:nvPr/>
        </p:nvCxnSpPr>
        <p:spPr bwMode="auto">
          <a:xfrm>
            <a:off x="4365862" y="3701961"/>
            <a:ext cx="1737360" cy="0"/>
          </a:xfrm>
          <a:prstGeom prst="straightConnector1">
            <a:avLst/>
          </a:prstGeom>
          <a:ln w="38100">
            <a:solidFill>
              <a:schemeClr val="accent1">
                <a:lumMod val="60000"/>
                <a:lumOff val="40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E8E19902-AEAA-4109-89E0-E9F16B4D6B4E}"/>
              </a:ext>
            </a:extLst>
          </p:cNvPr>
          <p:cNvCxnSpPr>
            <a:cxnSpLocks/>
          </p:cNvCxnSpPr>
          <p:nvPr/>
        </p:nvCxnSpPr>
        <p:spPr bwMode="auto">
          <a:xfrm>
            <a:off x="4365862" y="4675811"/>
            <a:ext cx="1737360" cy="0"/>
          </a:xfrm>
          <a:prstGeom prst="straightConnector1">
            <a:avLst/>
          </a:prstGeom>
          <a:ln w="38100">
            <a:solidFill>
              <a:schemeClr val="accent1">
                <a:lumMod val="60000"/>
                <a:lumOff val="40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1F54B529-8D73-43A1-A475-46101D297100}"/>
              </a:ext>
            </a:extLst>
          </p:cNvPr>
          <p:cNvCxnSpPr>
            <a:cxnSpLocks/>
          </p:cNvCxnSpPr>
          <p:nvPr/>
        </p:nvCxnSpPr>
        <p:spPr bwMode="auto">
          <a:xfrm>
            <a:off x="4365862" y="5549329"/>
            <a:ext cx="1737360" cy="0"/>
          </a:xfrm>
          <a:prstGeom prst="straightConnector1">
            <a:avLst/>
          </a:prstGeom>
          <a:ln w="38100">
            <a:solidFill>
              <a:srgbClr val="FF99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705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854D9-A9DF-2DF3-376E-EEEC5CEFC876}"/>
              </a:ext>
            </a:extLst>
          </p:cNvPr>
          <p:cNvSpPr>
            <a:spLocks noGrp="1"/>
          </p:cNvSpPr>
          <p:nvPr>
            <p:ph type="title"/>
          </p:nvPr>
        </p:nvSpPr>
        <p:spPr>
          <a:xfrm>
            <a:off x="446314" y="527915"/>
            <a:ext cx="11174186" cy="535531"/>
          </a:xfrm>
        </p:spPr>
        <p:txBody>
          <a:bodyPr/>
          <a:lstStyle/>
          <a:p>
            <a:r>
              <a:rPr lang="en-US" sz="3200" dirty="0"/>
              <a:t>City and County of Honolulu   </a:t>
            </a:r>
            <a:r>
              <a:rPr lang="en-US" sz="2800" b="0" i="1" dirty="0">
                <a:latin typeface="Raleway" pitchFamily="2" charset="0"/>
              </a:rPr>
              <a:t>13 Week Schedule Overview</a:t>
            </a:r>
            <a:endParaRPr lang="en-US" sz="3200" b="0" i="1" dirty="0">
              <a:latin typeface="Raleway" pitchFamily="2" charset="0"/>
            </a:endParaRPr>
          </a:p>
        </p:txBody>
      </p:sp>
      <p:graphicFrame>
        <p:nvGraphicFramePr>
          <p:cNvPr id="4" name="Table 3">
            <a:extLst>
              <a:ext uri="{FF2B5EF4-FFF2-40B4-BE49-F238E27FC236}">
                <a16:creationId xmlns:a16="http://schemas.microsoft.com/office/drawing/2014/main" id="{C6015E5A-421A-76C2-7C1C-3C084838F9BD}"/>
              </a:ext>
            </a:extLst>
          </p:cNvPr>
          <p:cNvGraphicFramePr>
            <a:graphicFrameLocks noGrp="1"/>
          </p:cNvGraphicFramePr>
          <p:nvPr>
            <p:extLst>
              <p:ext uri="{D42A27DB-BD31-4B8C-83A1-F6EECF244321}">
                <p14:modId xmlns:p14="http://schemas.microsoft.com/office/powerpoint/2010/main" val="1127391128"/>
              </p:ext>
            </p:extLst>
          </p:nvPr>
        </p:nvGraphicFramePr>
        <p:xfrm>
          <a:off x="3189514" y="1255928"/>
          <a:ext cx="8321040" cy="4907939"/>
        </p:xfrm>
        <a:graphic>
          <a:graphicData uri="http://schemas.openxmlformats.org/drawingml/2006/table">
            <a:tbl>
              <a:tblPr firstRow="1" bandRow="1"/>
              <a:tblGrid>
                <a:gridCol w="731520">
                  <a:extLst>
                    <a:ext uri="{9D8B030D-6E8A-4147-A177-3AD203B41FA5}">
                      <a16:colId xmlns:a16="http://schemas.microsoft.com/office/drawing/2014/main" val="3563909462"/>
                    </a:ext>
                  </a:extLst>
                </a:gridCol>
                <a:gridCol w="5943600">
                  <a:extLst>
                    <a:ext uri="{9D8B030D-6E8A-4147-A177-3AD203B41FA5}">
                      <a16:colId xmlns:a16="http://schemas.microsoft.com/office/drawing/2014/main" val="4150444593"/>
                    </a:ext>
                  </a:extLst>
                </a:gridCol>
                <a:gridCol w="1645920">
                  <a:extLst>
                    <a:ext uri="{9D8B030D-6E8A-4147-A177-3AD203B41FA5}">
                      <a16:colId xmlns:a16="http://schemas.microsoft.com/office/drawing/2014/main" val="1886130789"/>
                    </a:ext>
                  </a:extLst>
                </a:gridCol>
              </a:tblGrid>
              <a:tr h="263782">
                <a:tc>
                  <a:txBody>
                    <a:bodyPr/>
                    <a:lstStyle/>
                    <a:p>
                      <a:pPr marL="0" marR="0" indent="0" algn="ctr">
                        <a:lnSpc>
                          <a:spcPct val="100000"/>
                        </a:lnSpc>
                        <a:spcBef>
                          <a:spcPts val="0"/>
                        </a:spcBef>
                        <a:spcAft>
                          <a:spcPts val="0"/>
                        </a:spcAft>
                      </a:pPr>
                      <a:r>
                        <a:rPr lang="en-US" sz="1200" b="0" kern="1200" spc="300" baseline="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WEEK</a:t>
                      </a:r>
                      <a:endParaRPr lang="en-US" sz="1050" b="0" spc="3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0" kern="1200" spc="3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CONTENT</a:t>
                      </a:r>
                      <a:endParaRPr lang="en-US" sz="1050" b="0" spc="3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0" kern="1200" spc="3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WEEK TYPE</a:t>
                      </a:r>
                      <a:endParaRPr lang="en-US" sz="1050" b="0" spc="3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19046174"/>
                  </a:ext>
                </a:extLst>
              </a:tr>
              <a:tr h="387013">
                <a:tc>
                  <a:txBody>
                    <a:bodyPr/>
                    <a:lstStyle/>
                    <a:p>
                      <a:pPr algn="ctr"/>
                      <a:r>
                        <a:rPr lang="en-US" sz="1600" dirty="0">
                          <a:solidFill>
                            <a:srgbClr val="010101"/>
                          </a:solidFill>
                          <a:latin typeface="Raleway" pitchFamily="2"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r>
                        <a:rPr lang="en-US" sz="1800" b="0" dirty="0">
                          <a:solidFill>
                            <a:srgbClr val="010101"/>
                          </a:solidFill>
                          <a:latin typeface="Raleway" pitchFamily="2" charset="0"/>
                        </a:rPr>
                        <a:t>General Content, Safety, SOPs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tc>
                  <a:txBody>
                    <a:bodyPr/>
                    <a:lstStyle/>
                    <a:p>
                      <a:r>
                        <a:rPr lang="en-US" sz="1400" b="0" dirty="0">
                          <a:solidFill>
                            <a:srgbClr val="010101"/>
                          </a:solidFill>
                          <a:latin typeface="Raleway" pitchFamily="2" charset="0"/>
                        </a:rPr>
                        <a:t>Classroom Week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79247506"/>
                  </a:ext>
                </a:extLst>
              </a:tr>
              <a:tr h="354762">
                <a:tc>
                  <a:txBody>
                    <a:bodyPr/>
                    <a:lstStyle/>
                    <a:p>
                      <a:pPr algn="ctr"/>
                      <a:r>
                        <a:rPr lang="en-US" sz="1600" dirty="0">
                          <a:solidFill>
                            <a:srgbClr val="010101"/>
                          </a:solidFill>
                          <a:latin typeface="Raleway" pitchFamily="2"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C0CAC7"/>
                      </a:solidFill>
                      <a:prstDash val="solid"/>
                      <a:round/>
                      <a:headEnd type="none" w="med" len="med"/>
                      <a:tailEnd type="none" w="med" len="med"/>
                    </a:lnB>
                  </a:tcPr>
                </a:tc>
                <a:tc rowSpan="2">
                  <a:txBody>
                    <a:bodyPr/>
                    <a:lstStyle/>
                    <a:p>
                      <a:r>
                        <a:rPr lang="en-US" sz="1800" b="0" dirty="0">
                          <a:solidFill>
                            <a:srgbClr val="010101"/>
                          </a:solidFill>
                          <a:latin typeface="Raleway" pitchFamily="2" charset="0"/>
                        </a:rPr>
                        <a:t>Equipment Overview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tc>
                  <a:txBody>
                    <a:bodyPr/>
                    <a:lstStyle/>
                    <a:p>
                      <a:r>
                        <a:rPr lang="en-US" sz="1400" b="0" dirty="0">
                          <a:solidFill>
                            <a:srgbClr val="010101"/>
                          </a:solidFill>
                          <a:latin typeface="Raleway" pitchFamily="2" charset="0"/>
                        </a:rPr>
                        <a:t>Classroom Week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C0CAC7"/>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56904280"/>
                  </a:ext>
                </a:extLst>
              </a:tr>
              <a:tr h="354762">
                <a:tc>
                  <a:txBody>
                    <a:bodyPr/>
                    <a:lstStyle/>
                    <a:p>
                      <a:pPr algn="ctr"/>
                      <a:r>
                        <a:rPr lang="en-US" sz="1600" dirty="0">
                          <a:solidFill>
                            <a:srgbClr val="010101"/>
                          </a:solidFill>
                          <a:latin typeface="Raleway" pitchFamily="2"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vMerge="1">
                  <a:txBody>
                    <a:bodyPr/>
                    <a:lstStyle/>
                    <a:p>
                      <a:r>
                        <a:rPr lang="en-US" sz="1800" b="0">
                          <a:latin typeface="Franklin Gothic Medium Cond" panose="020B0606030402020204" pitchFamily="34" charset="0"/>
                        </a:rPr>
                        <a:t>Equipment</a:t>
                      </a: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0CAC7"/>
                      </a:solidFill>
                      <a:prstDash val="solid"/>
                      <a:round/>
                      <a:headEnd type="none" w="med" len="med"/>
                      <a:tailEnd type="none" w="med" len="med"/>
                    </a:lnT>
                    <a:lnB w="28575" cap="flat" cmpd="sng" algn="ctr">
                      <a:solidFill>
                        <a:srgbClr val="C0CAC7"/>
                      </a:solidFill>
                      <a:prstDash val="solid"/>
                      <a:round/>
                      <a:headEnd type="none" w="med" len="med"/>
                      <a:tailEnd type="none" w="med" len="med"/>
                    </a:lnB>
                    <a:solidFill>
                      <a:srgbClr val="F4F6F5"/>
                    </a:solidFill>
                  </a:tcPr>
                </a:tc>
                <a:tc>
                  <a:txBody>
                    <a:bodyPr/>
                    <a:lstStyle/>
                    <a:p>
                      <a:r>
                        <a:rPr lang="en-US" sz="1400" b="0" dirty="0">
                          <a:solidFill>
                            <a:srgbClr val="010101"/>
                          </a:solidFill>
                          <a:latin typeface="Raleway" pitchFamily="2" charset="0"/>
                        </a:rPr>
                        <a:t>Field Week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rgbClr val="FDE6D2"/>
                    </a:solidFill>
                  </a:tcPr>
                </a:tc>
                <a:extLst>
                  <a:ext uri="{0D108BD9-81ED-4DB2-BD59-A6C34878D82A}">
                    <a16:rowId xmlns:a16="http://schemas.microsoft.com/office/drawing/2014/main" val="586899267"/>
                  </a:ext>
                </a:extLst>
              </a:tr>
              <a:tr h="354762">
                <a:tc>
                  <a:txBody>
                    <a:bodyPr/>
                    <a:lstStyle/>
                    <a:p>
                      <a:pPr algn="ctr"/>
                      <a:r>
                        <a:rPr lang="en-US" sz="1600" dirty="0">
                          <a:solidFill>
                            <a:srgbClr val="010101"/>
                          </a:solidFill>
                          <a:latin typeface="Raleway" pitchFamily="2"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C0CAC7"/>
                      </a:solidFill>
                      <a:prstDash val="solid"/>
                      <a:round/>
                      <a:headEnd type="none" w="med" len="med"/>
                      <a:tailEnd type="none" w="med" len="med"/>
                    </a:lnB>
                  </a:tcPr>
                </a:tc>
                <a:tc rowSpan="2">
                  <a:txBody>
                    <a:bodyPr/>
                    <a:lstStyle/>
                    <a:p>
                      <a:r>
                        <a:rPr lang="en-US" sz="1800" b="0" dirty="0">
                          <a:solidFill>
                            <a:srgbClr val="010101"/>
                          </a:solidFill>
                          <a:latin typeface="Raleway" pitchFamily="2" charset="0"/>
                        </a:rPr>
                        <a:t>WW Characterization, Sampling, Preliminary &amp; Primary Treatment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tc>
                  <a:txBody>
                    <a:bodyPr/>
                    <a:lstStyle/>
                    <a:p>
                      <a:r>
                        <a:rPr lang="en-US" sz="1400" b="0" dirty="0">
                          <a:solidFill>
                            <a:srgbClr val="010101"/>
                          </a:solidFill>
                          <a:latin typeface="Raleway" pitchFamily="2" charset="0"/>
                        </a:rPr>
                        <a:t>Classroom Week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C0CAC7"/>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05920124"/>
                  </a:ext>
                </a:extLst>
              </a:tr>
              <a:tr h="354762">
                <a:tc>
                  <a:txBody>
                    <a:bodyPr/>
                    <a:lstStyle/>
                    <a:p>
                      <a:pPr algn="ctr"/>
                      <a:r>
                        <a:rPr lang="en-US" sz="1600" dirty="0">
                          <a:solidFill>
                            <a:srgbClr val="010101"/>
                          </a:solidFill>
                          <a:latin typeface="Raleway" pitchFamily="2"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vMerge="1">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a:latin typeface="Franklin Gothic Medium Cond" panose="020B0606030402020204" pitchFamily="34" charset="0"/>
                        </a:rPr>
                        <a:t>WW Characterization, Sampling, Preliminary &amp; Primary Treatment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0CAC7"/>
                      </a:solidFill>
                      <a:prstDash val="solid"/>
                      <a:round/>
                      <a:headEnd type="none" w="med" len="med"/>
                      <a:tailEnd type="none" w="med" len="med"/>
                    </a:lnT>
                    <a:lnB w="28575" cap="flat" cmpd="sng" algn="ctr">
                      <a:solidFill>
                        <a:srgbClr val="C0CAC7"/>
                      </a:solidFill>
                      <a:prstDash val="solid"/>
                      <a:round/>
                      <a:headEnd type="none" w="med" len="med"/>
                      <a:tailEnd type="none" w="med" len="med"/>
                    </a:lnB>
                    <a:solidFill>
                      <a:srgbClr val="F4F6F5"/>
                    </a:solidFill>
                  </a:tcPr>
                </a:tc>
                <a:tc>
                  <a:txBody>
                    <a:bodyPr/>
                    <a:lstStyle/>
                    <a:p>
                      <a:r>
                        <a:rPr lang="en-US" sz="1400" b="0" dirty="0">
                          <a:solidFill>
                            <a:srgbClr val="010101"/>
                          </a:solidFill>
                          <a:latin typeface="Raleway" pitchFamily="2" charset="0"/>
                        </a:rPr>
                        <a:t>Field Week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rgbClr val="FDE6D2"/>
                    </a:solidFill>
                  </a:tcPr>
                </a:tc>
                <a:extLst>
                  <a:ext uri="{0D108BD9-81ED-4DB2-BD59-A6C34878D82A}">
                    <a16:rowId xmlns:a16="http://schemas.microsoft.com/office/drawing/2014/main" val="3214100870"/>
                  </a:ext>
                </a:extLst>
              </a:tr>
              <a:tr h="354762">
                <a:tc>
                  <a:txBody>
                    <a:bodyPr/>
                    <a:lstStyle/>
                    <a:p>
                      <a:pPr algn="ctr"/>
                      <a:r>
                        <a:rPr lang="en-US" sz="1600" dirty="0">
                          <a:solidFill>
                            <a:srgbClr val="010101"/>
                          </a:solidFill>
                          <a:latin typeface="Raleway" pitchFamily="2"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C0CAC7"/>
                      </a:solidFill>
                      <a:prstDash val="solid"/>
                      <a:round/>
                      <a:headEnd type="none" w="med" len="med"/>
                      <a:tailEnd type="none" w="med" len="med"/>
                    </a:lnB>
                  </a:tcPr>
                </a:tc>
                <a:tc rowSpan="2">
                  <a:txBody>
                    <a:bodyPr/>
                    <a:lstStyle/>
                    <a:p>
                      <a:r>
                        <a:rPr lang="en-US" sz="1800" b="0" dirty="0">
                          <a:solidFill>
                            <a:srgbClr val="010101"/>
                          </a:solidFill>
                          <a:latin typeface="Raleway" pitchFamily="2" charset="0"/>
                        </a:rPr>
                        <a:t>Secondary Treatment - Session 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tc>
                  <a:txBody>
                    <a:bodyPr/>
                    <a:lstStyle/>
                    <a:p>
                      <a:r>
                        <a:rPr lang="en-US" sz="1400" b="0" dirty="0">
                          <a:solidFill>
                            <a:srgbClr val="010101"/>
                          </a:solidFill>
                          <a:latin typeface="Raleway" pitchFamily="2" charset="0"/>
                        </a:rPr>
                        <a:t>Classroom Week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C0CAC7"/>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85427170"/>
                  </a:ext>
                </a:extLst>
              </a:tr>
              <a:tr h="354762">
                <a:tc>
                  <a:txBody>
                    <a:bodyPr/>
                    <a:lstStyle/>
                    <a:p>
                      <a:pPr algn="ctr"/>
                      <a:r>
                        <a:rPr lang="en-US" sz="1600" dirty="0">
                          <a:solidFill>
                            <a:srgbClr val="010101"/>
                          </a:solidFill>
                          <a:latin typeface="Raleway" pitchFamily="2" charset="0"/>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vMerge="1">
                  <a:txBody>
                    <a:bodyPr/>
                    <a:lstStyle/>
                    <a:p>
                      <a:endParaRPr lang="en-US" sz="1800" b="0" dirty="0">
                        <a:solidFill>
                          <a:srgbClr val="010101"/>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0CAC7"/>
                      </a:solidFill>
                      <a:prstDash val="solid"/>
                      <a:round/>
                      <a:headEnd type="none" w="med" len="med"/>
                      <a:tailEnd type="none" w="med" len="med"/>
                    </a:lnT>
                    <a:lnB w="28575" cap="flat" cmpd="sng" algn="ctr">
                      <a:solidFill>
                        <a:srgbClr val="C0CAC7"/>
                      </a:solidFill>
                      <a:prstDash val="solid"/>
                      <a:round/>
                      <a:headEnd type="none" w="med" len="med"/>
                      <a:tailEnd type="none" w="med" len="med"/>
                    </a:lnB>
                    <a:noFill/>
                  </a:tcPr>
                </a:tc>
                <a:tc>
                  <a:txBody>
                    <a:bodyPr/>
                    <a:lstStyle/>
                    <a:p>
                      <a:r>
                        <a:rPr lang="en-US" sz="1400" b="0" dirty="0">
                          <a:solidFill>
                            <a:srgbClr val="010101"/>
                          </a:solidFill>
                          <a:latin typeface="Raleway" pitchFamily="2" charset="0"/>
                        </a:rPr>
                        <a:t>Field Week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rgbClr val="FDE6D2"/>
                    </a:solidFill>
                  </a:tcPr>
                </a:tc>
                <a:extLst>
                  <a:ext uri="{0D108BD9-81ED-4DB2-BD59-A6C34878D82A}">
                    <a16:rowId xmlns:a16="http://schemas.microsoft.com/office/drawing/2014/main" val="3772270666"/>
                  </a:ext>
                </a:extLst>
              </a:tr>
              <a:tr h="354762">
                <a:tc>
                  <a:txBody>
                    <a:bodyPr/>
                    <a:lstStyle/>
                    <a:p>
                      <a:pPr algn="ctr"/>
                      <a:r>
                        <a:rPr lang="en-US" sz="1600" dirty="0">
                          <a:solidFill>
                            <a:srgbClr val="010101"/>
                          </a:solidFill>
                          <a:latin typeface="Raleway" pitchFamily="2"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C0CAC7"/>
                      </a:solidFill>
                      <a:prstDash val="solid"/>
                      <a:round/>
                      <a:headEnd type="none" w="med" len="med"/>
                      <a:tailEnd type="none" w="med" len="med"/>
                    </a:lnB>
                  </a:tcPr>
                </a:tc>
                <a:tc rowSpan="2">
                  <a:txBody>
                    <a:bodyPr/>
                    <a:lstStyle/>
                    <a:p>
                      <a:r>
                        <a:rPr lang="en-US" sz="1800" b="0" dirty="0">
                          <a:solidFill>
                            <a:srgbClr val="010101"/>
                          </a:solidFill>
                          <a:latin typeface="Raleway" pitchFamily="2" charset="0"/>
                        </a:rPr>
                        <a:t>Secondary Treatment/Laboratory- Session 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tc>
                  <a:txBody>
                    <a:bodyPr/>
                    <a:lstStyle/>
                    <a:p>
                      <a:r>
                        <a:rPr lang="en-US" sz="1400" b="0" dirty="0">
                          <a:solidFill>
                            <a:srgbClr val="010101"/>
                          </a:solidFill>
                          <a:latin typeface="Raleway" pitchFamily="2" charset="0"/>
                        </a:rPr>
                        <a:t>Classroom Week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C0CAC7"/>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41339532"/>
                  </a:ext>
                </a:extLst>
              </a:tr>
              <a:tr h="354762">
                <a:tc>
                  <a:txBody>
                    <a:bodyPr/>
                    <a:lstStyle/>
                    <a:p>
                      <a:pPr algn="ctr"/>
                      <a:r>
                        <a:rPr lang="en-US" sz="1600" dirty="0">
                          <a:solidFill>
                            <a:srgbClr val="010101"/>
                          </a:solidFill>
                          <a:latin typeface="Raleway" pitchFamily="2"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vMerge="1">
                  <a:txBody>
                    <a:bodyPr/>
                    <a:lstStyle/>
                    <a:p>
                      <a:endParaRPr lang="en-US" sz="1800" b="0" dirty="0">
                        <a:solidFill>
                          <a:srgbClr val="010101"/>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0CAC7"/>
                      </a:solidFill>
                      <a:prstDash val="solid"/>
                      <a:round/>
                      <a:headEnd type="none" w="med" len="med"/>
                      <a:tailEnd type="none" w="med" len="med"/>
                    </a:lnT>
                    <a:lnB w="28575" cap="flat" cmpd="sng" algn="ctr">
                      <a:solidFill>
                        <a:srgbClr val="C0CAC7"/>
                      </a:solidFill>
                      <a:prstDash val="solid"/>
                      <a:round/>
                      <a:headEnd type="none" w="med" len="med"/>
                      <a:tailEnd type="none" w="med" len="med"/>
                    </a:lnB>
                    <a:noFill/>
                  </a:tcPr>
                </a:tc>
                <a:tc>
                  <a:txBody>
                    <a:bodyPr/>
                    <a:lstStyle/>
                    <a:p>
                      <a:r>
                        <a:rPr lang="en-US" sz="1400" b="0" dirty="0">
                          <a:solidFill>
                            <a:srgbClr val="010101"/>
                          </a:solidFill>
                          <a:latin typeface="Raleway" pitchFamily="2" charset="0"/>
                        </a:rPr>
                        <a:t>Field Week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rgbClr val="FDE6D2"/>
                    </a:solidFill>
                  </a:tcPr>
                </a:tc>
                <a:extLst>
                  <a:ext uri="{0D108BD9-81ED-4DB2-BD59-A6C34878D82A}">
                    <a16:rowId xmlns:a16="http://schemas.microsoft.com/office/drawing/2014/main" val="213386512"/>
                  </a:ext>
                </a:extLst>
              </a:tr>
              <a:tr h="354762">
                <a:tc>
                  <a:txBody>
                    <a:bodyPr/>
                    <a:lstStyle/>
                    <a:p>
                      <a:pPr algn="ctr"/>
                      <a:r>
                        <a:rPr lang="en-US" sz="1600" dirty="0">
                          <a:solidFill>
                            <a:srgbClr val="010101"/>
                          </a:solidFill>
                          <a:latin typeface="Raleway" pitchFamily="2" charset="0"/>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C0CAC7"/>
                      </a:solidFill>
                      <a:prstDash val="solid"/>
                      <a:round/>
                      <a:headEnd type="none" w="med" len="med"/>
                      <a:tailEnd type="none" w="med" len="med"/>
                    </a:lnB>
                  </a:tcPr>
                </a:tc>
                <a:tc rowSpan="2">
                  <a:txBody>
                    <a:bodyPr/>
                    <a:lstStyle/>
                    <a:p>
                      <a:r>
                        <a:rPr lang="en-US" sz="1800" b="0" dirty="0">
                          <a:solidFill>
                            <a:srgbClr val="010101"/>
                          </a:solidFill>
                          <a:latin typeface="Raleway" pitchFamily="2" charset="0"/>
                        </a:rPr>
                        <a:t>Disinfection/Advanced Treatment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tc>
                  <a:txBody>
                    <a:bodyPr/>
                    <a:lstStyle/>
                    <a:p>
                      <a:r>
                        <a:rPr lang="en-US" sz="1400" b="0" dirty="0">
                          <a:solidFill>
                            <a:srgbClr val="010101"/>
                          </a:solidFill>
                          <a:latin typeface="Raleway" pitchFamily="2" charset="0"/>
                        </a:rPr>
                        <a:t>Classroom Week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C0CAC7"/>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6323207"/>
                  </a:ext>
                </a:extLst>
              </a:tr>
              <a:tr h="354762">
                <a:tc>
                  <a:txBody>
                    <a:bodyPr/>
                    <a:lstStyle/>
                    <a:p>
                      <a:pPr algn="ctr"/>
                      <a:r>
                        <a:rPr lang="en-US" sz="1600" dirty="0">
                          <a:solidFill>
                            <a:srgbClr val="010101"/>
                          </a:solidFill>
                          <a:latin typeface="Raleway" pitchFamily="2" charset="0"/>
                        </a:rPr>
                        <a:t>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vMerge="1">
                  <a:txBody>
                    <a:bodyPr/>
                    <a:lstStyle/>
                    <a:p>
                      <a:endParaRPr lang="en-US" sz="1800" b="0" dirty="0">
                        <a:solidFill>
                          <a:srgbClr val="010101"/>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0CAC7"/>
                      </a:solidFill>
                      <a:prstDash val="solid"/>
                      <a:round/>
                      <a:headEnd type="none" w="med" len="med"/>
                      <a:tailEnd type="none" w="med" len="med"/>
                    </a:lnT>
                    <a:lnB w="28575" cap="flat" cmpd="sng" algn="ctr">
                      <a:solidFill>
                        <a:srgbClr val="C0CAC7"/>
                      </a:solidFill>
                      <a:prstDash val="solid"/>
                      <a:round/>
                      <a:headEnd type="none" w="med" len="med"/>
                      <a:tailEnd type="none" w="med" len="med"/>
                    </a:lnB>
                    <a:noFill/>
                  </a:tcPr>
                </a:tc>
                <a:tc>
                  <a:txBody>
                    <a:bodyPr/>
                    <a:lstStyle/>
                    <a:p>
                      <a:r>
                        <a:rPr lang="en-US" sz="1400" b="0" dirty="0">
                          <a:solidFill>
                            <a:srgbClr val="010101"/>
                          </a:solidFill>
                          <a:latin typeface="Raleway" pitchFamily="2" charset="0"/>
                        </a:rPr>
                        <a:t>Field Week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rgbClr val="FDE6D2"/>
                    </a:solidFill>
                  </a:tcPr>
                </a:tc>
                <a:extLst>
                  <a:ext uri="{0D108BD9-81ED-4DB2-BD59-A6C34878D82A}">
                    <a16:rowId xmlns:a16="http://schemas.microsoft.com/office/drawing/2014/main" val="3992165127"/>
                  </a:ext>
                </a:extLst>
              </a:tr>
              <a:tr h="354762">
                <a:tc>
                  <a:txBody>
                    <a:bodyPr/>
                    <a:lstStyle/>
                    <a:p>
                      <a:pPr algn="ctr"/>
                      <a:r>
                        <a:rPr lang="en-US" sz="1600" dirty="0">
                          <a:solidFill>
                            <a:srgbClr val="010101"/>
                          </a:solidFill>
                          <a:latin typeface="Raleway" pitchFamily="2" charset="0"/>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C0CAC7"/>
                      </a:solidFill>
                      <a:prstDash val="solid"/>
                      <a:round/>
                      <a:headEnd type="none" w="med" len="med"/>
                      <a:tailEnd type="none" w="med" len="med"/>
                    </a:lnB>
                  </a:tcPr>
                </a:tc>
                <a:tc rowSpan="2">
                  <a:txBody>
                    <a:bodyPr/>
                    <a:lstStyle/>
                    <a:p>
                      <a:r>
                        <a:rPr lang="en-US" sz="1800" b="0" dirty="0">
                          <a:solidFill>
                            <a:srgbClr val="010101"/>
                          </a:solidFill>
                          <a:latin typeface="Raleway" pitchFamily="2" charset="0"/>
                        </a:rPr>
                        <a:t>Solids and Solids Handling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noFill/>
                  </a:tcPr>
                </a:tc>
                <a:tc>
                  <a:txBody>
                    <a:bodyPr/>
                    <a:lstStyle/>
                    <a:p>
                      <a:r>
                        <a:rPr lang="en-US" sz="1400" b="0" dirty="0">
                          <a:solidFill>
                            <a:srgbClr val="010101"/>
                          </a:solidFill>
                          <a:latin typeface="Raleway" pitchFamily="2" charset="0"/>
                        </a:rPr>
                        <a:t>Classroom Week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C0CAC7"/>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66765079"/>
                  </a:ext>
                </a:extLst>
              </a:tr>
              <a:tr h="354762">
                <a:tc>
                  <a:txBody>
                    <a:bodyPr/>
                    <a:lstStyle/>
                    <a:p>
                      <a:pPr algn="ctr"/>
                      <a:r>
                        <a:rPr lang="en-US" sz="1600" dirty="0">
                          <a:solidFill>
                            <a:srgbClr val="010101"/>
                          </a:solidFill>
                          <a:latin typeface="Raleway" pitchFamily="2" charset="0"/>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vMerge="1">
                  <a:txBody>
                    <a:bodyPr/>
                    <a:lstStyle/>
                    <a:p>
                      <a:endParaRPr lang="en-US" sz="1800" b="0" dirty="0">
                        <a:solidFill>
                          <a:srgbClr val="010101"/>
                        </a:solidFill>
                        <a:latin typeface="Raleway"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noFill/>
                  </a:tcPr>
                </a:tc>
                <a:tc>
                  <a:txBody>
                    <a:bodyPr/>
                    <a:lstStyle/>
                    <a:p>
                      <a:r>
                        <a:rPr lang="en-US" sz="1400" b="0" dirty="0">
                          <a:solidFill>
                            <a:srgbClr val="010101"/>
                          </a:solidFill>
                          <a:latin typeface="Raleway" pitchFamily="2" charset="0"/>
                        </a:rPr>
                        <a:t>Field Week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rgbClr val="FDE6D2"/>
                    </a:solidFill>
                  </a:tcPr>
                </a:tc>
                <a:extLst>
                  <a:ext uri="{0D108BD9-81ED-4DB2-BD59-A6C34878D82A}">
                    <a16:rowId xmlns:a16="http://schemas.microsoft.com/office/drawing/2014/main" val="2960193649"/>
                  </a:ext>
                </a:extLst>
              </a:tr>
            </a:tbl>
          </a:graphicData>
        </a:graphic>
      </p:graphicFrame>
      <p:pic>
        <p:nvPicPr>
          <p:cNvPr id="8" name="Picture 7">
            <a:extLst>
              <a:ext uri="{FF2B5EF4-FFF2-40B4-BE49-F238E27FC236}">
                <a16:creationId xmlns:a16="http://schemas.microsoft.com/office/drawing/2014/main" id="{28CA5F56-60B0-9BB3-25BB-253E03452F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 y="2265998"/>
            <a:ext cx="2046684" cy="2046684"/>
          </a:xfrm>
          <a:prstGeom prst="rect">
            <a:avLst/>
          </a:prstGeom>
        </p:spPr>
      </p:pic>
    </p:spTree>
    <p:extLst>
      <p:ext uri="{BB962C8B-B14F-4D97-AF65-F5344CB8AC3E}">
        <p14:creationId xmlns:p14="http://schemas.microsoft.com/office/powerpoint/2010/main" val="462577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C8B1415-6B27-E8CE-1FE4-C6B121712158}"/>
              </a:ext>
            </a:extLst>
          </p:cNvPr>
          <p:cNvGraphicFramePr>
            <a:graphicFrameLocks noGrp="1"/>
          </p:cNvGraphicFramePr>
          <p:nvPr>
            <p:extLst>
              <p:ext uri="{D42A27DB-BD31-4B8C-83A1-F6EECF244321}">
                <p14:modId xmlns:p14="http://schemas.microsoft.com/office/powerpoint/2010/main" val="2302669536"/>
              </p:ext>
            </p:extLst>
          </p:nvPr>
        </p:nvGraphicFramePr>
        <p:xfrm>
          <a:off x="3247126" y="1269780"/>
          <a:ext cx="8373374" cy="4907936"/>
        </p:xfrm>
        <a:graphic>
          <a:graphicData uri="http://schemas.openxmlformats.org/drawingml/2006/table">
            <a:tbl>
              <a:tblPr firstRow="1" bandRow="1"/>
              <a:tblGrid>
                <a:gridCol w="783854">
                  <a:extLst>
                    <a:ext uri="{9D8B030D-6E8A-4147-A177-3AD203B41FA5}">
                      <a16:colId xmlns:a16="http://schemas.microsoft.com/office/drawing/2014/main" val="3563909462"/>
                    </a:ext>
                  </a:extLst>
                </a:gridCol>
                <a:gridCol w="6400800">
                  <a:extLst>
                    <a:ext uri="{9D8B030D-6E8A-4147-A177-3AD203B41FA5}">
                      <a16:colId xmlns:a16="http://schemas.microsoft.com/office/drawing/2014/main" val="4150444593"/>
                    </a:ext>
                  </a:extLst>
                </a:gridCol>
                <a:gridCol w="1188720">
                  <a:extLst>
                    <a:ext uri="{9D8B030D-6E8A-4147-A177-3AD203B41FA5}">
                      <a16:colId xmlns:a16="http://schemas.microsoft.com/office/drawing/2014/main" val="1886130789"/>
                    </a:ext>
                  </a:extLst>
                </a:gridCol>
              </a:tblGrid>
              <a:tr h="249296">
                <a:tc>
                  <a:txBody>
                    <a:bodyPr/>
                    <a:lstStyle/>
                    <a:p>
                      <a:pPr marL="0" marR="0" indent="0" algn="ctr">
                        <a:lnSpc>
                          <a:spcPct val="100000"/>
                        </a:lnSpc>
                        <a:spcBef>
                          <a:spcPts val="0"/>
                        </a:spcBef>
                        <a:spcAft>
                          <a:spcPts val="0"/>
                        </a:spcAft>
                      </a:pPr>
                      <a:r>
                        <a:rPr lang="en-US" sz="1200" b="0" kern="1200" spc="300" baseline="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WEEK</a:t>
                      </a:r>
                      <a:endParaRPr lang="en-US" sz="1050" b="0" spc="3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28575" cap="flat" cmpd="sng" algn="ctr">
                      <a:solidFill>
                        <a:srgbClr val="C0CAC7"/>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0" kern="1200" spc="3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CONTENT</a:t>
                      </a:r>
                      <a:endParaRPr lang="en-US" sz="1050" b="0" spc="3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28575" cap="flat" cmpd="sng" algn="ctr">
                      <a:solidFill>
                        <a:srgbClr val="C0CAC7"/>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0" kern="1200" spc="3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WEEK TYPE</a:t>
                      </a:r>
                      <a:endParaRPr lang="en-US" sz="1050" b="0" spc="3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28575" cap="flat" cmpd="sng" algn="ctr">
                      <a:solidFill>
                        <a:srgbClr val="C0CAC7"/>
                      </a:solidFill>
                      <a:prstDash val="solid"/>
                      <a:round/>
                      <a:headEnd type="none" w="med" len="med"/>
                      <a:tailEnd type="none" w="med" len="med"/>
                    </a:lnB>
                  </a:tcPr>
                </a:tc>
                <a:extLst>
                  <a:ext uri="{0D108BD9-81ED-4DB2-BD59-A6C34878D82A}">
                    <a16:rowId xmlns:a16="http://schemas.microsoft.com/office/drawing/2014/main" val="3419046174"/>
                  </a:ext>
                </a:extLst>
              </a:tr>
              <a:tr h="91440">
                <a:tc>
                  <a:txBody>
                    <a:bodyPr/>
                    <a:lstStyle/>
                    <a:p>
                      <a:pPr marL="0" marR="0" algn="ctr">
                        <a:lnSpc>
                          <a:spcPct val="107000"/>
                        </a:lnSpc>
                        <a:spcBef>
                          <a:spcPts val="0"/>
                        </a:spcBef>
                        <a:spcAft>
                          <a:spcPts val="0"/>
                        </a:spcAft>
                      </a:pPr>
                      <a:r>
                        <a:rPr lang="en-US" sz="1100"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1</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1483" marR="61483" marT="30741" marB="30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noFill/>
                  </a:tcPr>
                </a:tc>
                <a:tc rowSpan="2">
                  <a:txBody>
                    <a:bodyPr/>
                    <a:lstStyle/>
                    <a:p>
                      <a:pPr marL="0" marR="0">
                        <a:lnSpc>
                          <a:spcPct val="107000"/>
                        </a:lnSpc>
                        <a:spcBef>
                          <a:spcPts val="0"/>
                        </a:spcBef>
                        <a:spcAft>
                          <a:spcPts val="0"/>
                        </a:spcAft>
                      </a:pPr>
                      <a:r>
                        <a:rPr lang="en-US" sz="1800"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Equipment Overview/Maintenance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483" marR="61483" marT="30741" marB="307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100"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Classroom Week</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solidFill>
                      <a:srgbClr val="C3F0FF"/>
                    </a:solidFill>
                  </a:tcPr>
                </a:tc>
                <a:extLst>
                  <a:ext uri="{0D108BD9-81ED-4DB2-BD59-A6C34878D82A}">
                    <a16:rowId xmlns:a16="http://schemas.microsoft.com/office/drawing/2014/main" val="2958797894"/>
                  </a:ext>
                </a:extLst>
              </a:tr>
              <a:tr h="91440">
                <a:tc>
                  <a:txBody>
                    <a:bodyPr/>
                    <a:lstStyle/>
                    <a:p>
                      <a:pPr marL="0" marR="0" algn="ctr">
                        <a:lnSpc>
                          <a:spcPct val="107000"/>
                        </a:lnSpc>
                        <a:spcBef>
                          <a:spcPts val="0"/>
                        </a:spcBef>
                        <a:spcAft>
                          <a:spcPts val="0"/>
                        </a:spcAft>
                      </a:pPr>
                      <a:r>
                        <a:rPr lang="en-US" sz="1100" kern="120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483" marR="61483" marT="30741" marB="30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Bef>
                          <a:spcPts val="0"/>
                        </a:spcBef>
                        <a:spcAft>
                          <a:spcPts val="0"/>
                        </a:spcAft>
                      </a:pPr>
                      <a:r>
                        <a:rPr lang="en-US" sz="1100"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Field Week</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solidFill>
                      <a:srgbClr val="FDE6D2"/>
                    </a:solidFill>
                  </a:tcPr>
                </a:tc>
                <a:extLst>
                  <a:ext uri="{0D108BD9-81ED-4DB2-BD59-A6C34878D82A}">
                    <a16:rowId xmlns:a16="http://schemas.microsoft.com/office/drawing/2014/main" val="1323272284"/>
                  </a:ext>
                </a:extLst>
              </a:tr>
              <a:tr h="91440">
                <a:tc>
                  <a:txBody>
                    <a:bodyPr/>
                    <a:lstStyle/>
                    <a:p>
                      <a:pPr marL="0" marR="0" algn="ctr">
                        <a:lnSpc>
                          <a:spcPct val="107000"/>
                        </a:lnSpc>
                        <a:spcBef>
                          <a:spcPts val="0"/>
                        </a:spcBef>
                        <a:spcAft>
                          <a:spcPts val="0"/>
                        </a:spcAft>
                      </a:pPr>
                      <a:r>
                        <a:rPr lang="en-US" sz="1100" kern="120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483" marR="61483" marT="30741" marB="30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noFill/>
                  </a:tcPr>
                </a:tc>
                <a:tc rowSpan="3">
                  <a:txBody>
                    <a:bodyPr/>
                    <a:lstStyle/>
                    <a:p>
                      <a:pPr marL="0" marR="0">
                        <a:lnSpc>
                          <a:spcPct val="107000"/>
                        </a:lnSpc>
                        <a:spcBef>
                          <a:spcPts val="0"/>
                        </a:spcBef>
                        <a:spcAft>
                          <a:spcPts val="0"/>
                        </a:spcAft>
                      </a:pPr>
                      <a:r>
                        <a:rPr lang="en-US" sz="1800"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Math Introduction, Wastewater Characterization/Water Chemistry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483" marR="61483" marT="30741" marB="307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100"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Classroom Week</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solidFill>
                      <a:srgbClr val="C3F0FF"/>
                    </a:solidFill>
                  </a:tcPr>
                </a:tc>
                <a:extLst>
                  <a:ext uri="{0D108BD9-81ED-4DB2-BD59-A6C34878D82A}">
                    <a16:rowId xmlns:a16="http://schemas.microsoft.com/office/drawing/2014/main" val="2385031004"/>
                  </a:ext>
                </a:extLst>
              </a:tr>
              <a:tr h="91440">
                <a:tc>
                  <a:txBody>
                    <a:bodyPr/>
                    <a:lstStyle/>
                    <a:p>
                      <a:pPr marL="0" marR="0" algn="ctr">
                        <a:lnSpc>
                          <a:spcPct val="107000"/>
                        </a:lnSpc>
                        <a:spcBef>
                          <a:spcPts val="0"/>
                        </a:spcBef>
                        <a:spcAft>
                          <a:spcPts val="0"/>
                        </a:spcAft>
                      </a:pPr>
                      <a:r>
                        <a:rPr lang="en-US" sz="1100" kern="120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483" marR="61483" marT="30741" marB="30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Bef>
                          <a:spcPts val="0"/>
                        </a:spcBef>
                        <a:spcAft>
                          <a:spcPts val="0"/>
                        </a:spcAft>
                      </a:pPr>
                      <a:r>
                        <a:rPr lang="en-US" sz="1100" kern="120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Field Week</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solidFill>
                      <a:srgbClr val="FDEDE7"/>
                    </a:solidFill>
                  </a:tcPr>
                </a:tc>
                <a:extLst>
                  <a:ext uri="{0D108BD9-81ED-4DB2-BD59-A6C34878D82A}">
                    <a16:rowId xmlns:a16="http://schemas.microsoft.com/office/drawing/2014/main" val="4062816851"/>
                  </a:ext>
                </a:extLst>
              </a:tr>
              <a:tr h="91440">
                <a:tc>
                  <a:txBody>
                    <a:bodyPr/>
                    <a:lstStyle/>
                    <a:p>
                      <a:pPr marL="0" marR="0" algn="ctr">
                        <a:lnSpc>
                          <a:spcPct val="107000"/>
                        </a:lnSpc>
                        <a:spcBef>
                          <a:spcPts val="0"/>
                        </a:spcBef>
                        <a:spcAft>
                          <a:spcPts val="0"/>
                        </a:spcAft>
                      </a:pPr>
                      <a:r>
                        <a:rPr lang="en-US" sz="1100" kern="120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483" marR="61483" marT="30741" marB="30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Bef>
                          <a:spcPts val="0"/>
                        </a:spcBef>
                        <a:spcAft>
                          <a:spcPts val="0"/>
                        </a:spcAft>
                      </a:pPr>
                      <a:r>
                        <a:rPr lang="en-US" sz="1100"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Field Week</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solidFill>
                      <a:srgbClr val="FDEDE7"/>
                    </a:solidFill>
                  </a:tcPr>
                </a:tc>
                <a:extLst>
                  <a:ext uri="{0D108BD9-81ED-4DB2-BD59-A6C34878D82A}">
                    <a16:rowId xmlns:a16="http://schemas.microsoft.com/office/drawing/2014/main" val="571267452"/>
                  </a:ext>
                </a:extLst>
              </a:tr>
              <a:tr h="91440">
                <a:tc>
                  <a:txBody>
                    <a:bodyPr/>
                    <a:lstStyle/>
                    <a:p>
                      <a:pPr marL="0" marR="0" algn="ctr">
                        <a:lnSpc>
                          <a:spcPct val="107000"/>
                        </a:lnSpc>
                        <a:spcBef>
                          <a:spcPts val="0"/>
                        </a:spcBef>
                        <a:spcAft>
                          <a:spcPts val="0"/>
                        </a:spcAft>
                      </a:pPr>
                      <a:r>
                        <a:rPr lang="en-US" sz="1100" kern="120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483" marR="61483" marT="30741" marB="30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noFill/>
                  </a:tcPr>
                </a:tc>
                <a:tc rowSpan="3">
                  <a:txBody>
                    <a:bodyPr/>
                    <a:lstStyle/>
                    <a:p>
                      <a:pPr marL="0" marR="0">
                        <a:lnSpc>
                          <a:spcPct val="107000"/>
                        </a:lnSpc>
                        <a:spcBef>
                          <a:spcPts val="0"/>
                        </a:spcBef>
                        <a:spcAft>
                          <a:spcPts val="0"/>
                        </a:spcAft>
                      </a:pPr>
                      <a:r>
                        <a:rPr lang="en-US" sz="1800"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Plant Drawings, SCADA, and Permit Requirements, Preliminary &amp; Primary Treatment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483" marR="61483" marT="30741" marB="307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100" kern="120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Classroom Week</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solidFill>
                      <a:srgbClr val="C3F0FF"/>
                    </a:solidFill>
                  </a:tcPr>
                </a:tc>
                <a:extLst>
                  <a:ext uri="{0D108BD9-81ED-4DB2-BD59-A6C34878D82A}">
                    <a16:rowId xmlns:a16="http://schemas.microsoft.com/office/drawing/2014/main" val="3956681906"/>
                  </a:ext>
                </a:extLst>
              </a:tr>
              <a:tr h="91440">
                <a:tc>
                  <a:txBody>
                    <a:bodyPr/>
                    <a:lstStyle/>
                    <a:p>
                      <a:pPr marL="0" marR="0" algn="ctr">
                        <a:lnSpc>
                          <a:spcPct val="107000"/>
                        </a:lnSpc>
                        <a:spcBef>
                          <a:spcPts val="0"/>
                        </a:spcBef>
                        <a:spcAft>
                          <a:spcPts val="0"/>
                        </a:spcAft>
                      </a:pPr>
                      <a:r>
                        <a:rPr lang="en-US" sz="1100" kern="120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483" marR="61483" marT="30741" marB="30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Bef>
                          <a:spcPts val="0"/>
                        </a:spcBef>
                        <a:spcAft>
                          <a:spcPts val="0"/>
                        </a:spcAft>
                      </a:pPr>
                      <a:r>
                        <a:rPr lang="en-US" sz="1100"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Field Week</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solidFill>
                      <a:srgbClr val="FDEDE7"/>
                    </a:solidFill>
                  </a:tcPr>
                </a:tc>
                <a:extLst>
                  <a:ext uri="{0D108BD9-81ED-4DB2-BD59-A6C34878D82A}">
                    <a16:rowId xmlns:a16="http://schemas.microsoft.com/office/drawing/2014/main" val="2169683470"/>
                  </a:ext>
                </a:extLst>
              </a:tr>
              <a:tr h="91440">
                <a:tc>
                  <a:txBody>
                    <a:bodyPr/>
                    <a:lstStyle/>
                    <a:p>
                      <a:pPr marL="0" marR="0" algn="ctr">
                        <a:lnSpc>
                          <a:spcPct val="107000"/>
                        </a:lnSpc>
                        <a:spcBef>
                          <a:spcPts val="0"/>
                        </a:spcBef>
                        <a:spcAft>
                          <a:spcPts val="0"/>
                        </a:spcAft>
                      </a:pPr>
                      <a:r>
                        <a:rPr lang="en-US" sz="1100" kern="120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483" marR="61483" marT="30741" marB="30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Bef>
                          <a:spcPts val="0"/>
                        </a:spcBef>
                        <a:spcAft>
                          <a:spcPts val="0"/>
                        </a:spcAft>
                      </a:pPr>
                      <a:r>
                        <a:rPr lang="en-US" sz="1100" kern="120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Field Week</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solidFill>
                      <a:srgbClr val="FDEDE7"/>
                    </a:solidFill>
                  </a:tcPr>
                </a:tc>
                <a:extLst>
                  <a:ext uri="{0D108BD9-81ED-4DB2-BD59-A6C34878D82A}">
                    <a16:rowId xmlns:a16="http://schemas.microsoft.com/office/drawing/2014/main" val="829390875"/>
                  </a:ext>
                </a:extLst>
              </a:tr>
              <a:tr h="91440">
                <a:tc>
                  <a:txBody>
                    <a:bodyPr/>
                    <a:lstStyle/>
                    <a:p>
                      <a:pPr marL="0" marR="0" algn="ctr">
                        <a:lnSpc>
                          <a:spcPct val="107000"/>
                        </a:lnSpc>
                        <a:spcBef>
                          <a:spcPts val="0"/>
                        </a:spcBef>
                        <a:spcAft>
                          <a:spcPts val="0"/>
                        </a:spcAft>
                      </a:pPr>
                      <a:r>
                        <a:rPr lang="en-US" sz="1100" kern="120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483" marR="61483" marT="30741" marB="30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noFill/>
                  </a:tcPr>
                </a:tc>
                <a:tc rowSpan="3">
                  <a:txBody>
                    <a:bodyPr/>
                    <a:lstStyle/>
                    <a:p>
                      <a:pPr marL="0" marR="0">
                        <a:lnSpc>
                          <a:spcPct val="107000"/>
                        </a:lnSpc>
                        <a:spcBef>
                          <a:spcPts val="0"/>
                        </a:spcBef>
                        <a:spcAft>
                          <a:spcPts val="0"/>
                        </a:spcAft>
                      </a:pPr>
                      <a:r>
                        <a:rPr lang="en-US" sz="1800"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Secondary Treatment - Session 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483" marR="61483" marT="30741" marB="307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100"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Classroom Week</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solidFill>
                      <a:srgbClr val="C3F0FF"/>
                    </a:solidFill>
                  </a:tcPr>
                </a:tc>
                <a:extLst>
                  <a:ext uri="{0D108BD9-81ED-4DB2-BD59-A6C34878D82A}">
                    <a16:rowId xmlns:a16="http://schemas.microsoft.com/office/drawing/2014/main" val="28970769"/>
                  </a:ext>
                </a:extLst>
              </a:tr>
              <a:tr h="91440">
                <a:tc>
                  <a:txBody>
                    <a:bodyPr/>
                    <a:lstStyle/>
                    <a:p>
                      <a:pPr marL="0" marR="0" algn="ctr">
                        <a:lnSpc>
                          <a:spcPct val="107000"/>
                        </a:lnSpc>
                        <a:spcBef>
                          <a:spcPts val="0"/>
                        </a:spcBef>
                        <a:spcAft>
                          <a:spcPts val="0"/>
                        </a:spcAft>
                      </a:pPr>
                      <a:r>
                        <a:rPr lang="en-US" sz="1100" kern="120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483" marR="61483" marT="30741" marB="30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Bef>
                          <a:spcPts val="0"/>
                        </a:spcBef>
                        <a:spcAft>
                          <a:spcPts val="0"/>
                        </a:spcAft>
                      </a:pPr>
                      <a:r>
                        <a:rPr lang="en-US" sz="1100"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Field Week</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solidFill>
                      <a:srgbClr val="FDEDE7"/>
                    </a:solidFill>
                  </a:tcPr>
                </a:tc>
                <a:extLst>
                  <a:ext uri="{0D108BD9-81ED-4DB2-BD59-A6C34878D82A}">
                    <a16:rowId xmlns:a16="http://schemas.microsoft.com/office/drawing/2014/main" val="4005684923"/>
                  </a:ext>
                </a:extLst>
              </a:tr>
              <a:tr h="91440">
                <a:tc>
                  <a:txBody>
                    <a:bodyPr/>
                    <a:lstStyle/>
                    <a:p>
                      <a:pPr marL="0" marR="0" algn="ctr">
                        <a:lnSpc>
                          <a:spcPct val="107000"/>
                        </a:lnSpc>
                        <a:spcBef>
                          <a:spcPts val="0"/>
                        </a:spcBef>
                        <a:spcAft>
                          <a:spcPts val="0"/>
                        </a:spcAft>
                      </a:pPr>
                      <a:r>
                        <a:rPr lang="en-US" sz="1100" kern="120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11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483" marR="61483" marT="30741" marB="30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Bef>
                          <a:spcPts val="0"/>
                        </a:spcBef>
                        <a:spcAft>
                          <a:spcPts val="0"/>
                        </a:spcAft>
                      </a:pPr>
                      <a:r>
                        <a:rPr lang="en-US" sz="1100"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Field Week</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solidFill>
                      <a:srgbClr val="FDEDE7"/>
                    </a:solidFill>
                  </a:tcPr>
                </a:tc>
                <a:extLst>
                  <a:ext uri="{0D108BD9-81ED-4DB2-BD59-A6C34878D82A}">
                    <a16:rowId xmlns:a16="http://schemas.microsoft.com/office/drawing/2014/main" val="235503523"/>
                  </a:ext>
                </a:extLst>
              </a:tr>
              <a:tr h="91440">
                <a:tc>
                  <a:txBody>
                    <a:bodyPr/>
                    <a:lstStyle/>
                    <a:p>
                      <a:pPr marL="0" marR="0" algn="ctr">
                        <a:lnSpc>
                          <a:spcPct val="107000"/>
                        </a:lnSpc>
                        <a:spcBef>
                          <a:spcPts val="0"/>
                        </a:spcBef>
                        <a:spcAft>
                          <a:spcPts val="0"/>
                        </a:spcAft>
                      </a:pPr>
                      <a:r>
                        <a:rPr lang="en-US" sz="1100" kern="120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483" marR="61483" marT="30741" marB="30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noFill/>
                  </a:tcPr>
                </a:tc>
                <a:tc rowSpan="3">
                  <a:txBody>
                    <a:bodyPr/>
                    <a:lstStyle/>
                    <a:p>
                      <a:pPr marL="0" marR="0">
                        <a:lnSpc>
                          <a:spcPct val="107000"/>
                        </a:lnSpc>
                        <a:spcBef>
                          <a:spcPts val="0"/>
                        </a:spcBef>
                        <a:spcAft>
                          <a:spcPts val="0"/>
                        </a:spcAft>
                      </a:pPr>
                      <a:r>
                        <a:rPr lang="en-US" sz="1800"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Secondary Treatment  / Laboratory- Session 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483" marR="61483" marT="30741" marB="307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100" kern="120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Classroom Week</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solidFill>
                      <a:srgbClr val="C3F0FF"/>
                    </a:solidFill>
                  </a:tcPr>
                </a:tc>
                <a:extLst>
                  <a:ext uri="{0D108BD9-81ED-4DB2-BD59-A6C34878D82A}">
                    <a16:rowId xmlns:a16="http://schemas.microsoft.com/office/drawing/2014/main" val="3539910834"/>
                  </a:ext>
                </a:extLst>
              </a:tr>
              <a:tr h="91440">
                <a:tc>
                  <a:txBody>
                    <a:bodyPr/>
                    <a:lstStyle/>
                    <a:p>
                      <a:pPr marL="0" marR="0" algn="ctr">
                        <a:lnSpc>
                          <a:spcPct val="107000"/>
                        </a:lnSpc>
                        <a:spcBef>
                          <a:spcPts val="0"/>
                        </a:spcBef>
                        <a:spcAft>
                          <a:spcPts val="0"/>
                        </a:spcAft>
                      </a:pPr>
                      <a:r>
                        <a:rPr lang="en-US" sz="1100" kern="120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13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483" marR="61483" marT="30741" marB="30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Bef>
                          <a:spcPts val="0"/>
                        </a:spcBef>
                        <a:spcAft>
                          <a:spcPts val="0"/>
                        </a:spcAft>
                      </a:pPr>
                      <a:r>
                        <a:rPr lang="en-US" sz="1100"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Field Week</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solidFill>
                      <a:srgbClr val="FDEDE7"/>
                    </a:solidFill>
                  </a:tcPr>
                </a:tc>
                <a:extLst>
                  <a:ext uri="{0D108BD9-81ED-4DB2-BD59-A6C34878D82A}">
                    <a16:rowId xmlns:a16="http://schemas.microsoft.com/office/drawing/2014/main" val="4130244353"/>
                  </a:ext>
                </a:extLst>
              </a:tr>
              <a:tr h="91440">
                <a:tc>
                  <a:txBody>
                    <a:bodyPr/>
                    <a:lstStyle/>
                    <a:p>
                      <a:pPr marL="0" marR="0" algn="ctr">
                        <a:lnSpc>
                          <a:spcPct val="107000"/>
                        </a:lnSpc>
                        <a:spcBef>
                          <a:spcPts val="0"/>
                        </a:spcBef>
                        <a:spcAft>
                          <a:spcPts val="0"/>
                        </a:spcAft>
                      </a:pPr>
                      <a:r>
                        <a:rPr lang="en-US" sz="1100" kern="120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14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483" marR="61483" marT="30741" marB="30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Bef>
                          <a:spcPts val="0"/>
                        </a:spcBef>
                        <a:spcAft>
                          <a:spcPts val="0"/>
                        </a:spcAft>
                      </a:pPr>
                      <a:r>
                        <a:rPr lang="en-US" sz="1100" kern="120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Field Week</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solidFill>
                      <a:srgbClr val="FDEDE7"/>
                    </a:solidFill>
                  </a:tcPr>
                </a:tc>
                <a:extLst>
                  <a:ext uri="{0D108BD9-81ED-4DB2-BD59-A6C34878D82A}">
                    <a16:rowId xmlns:a16="http://schemas.microsoft.com/office/drawing/2014/main" val="663493451"/>
                  </a:ext>
                </a:extLst>
              </a:tr>
              <a:tr h="91440">
                <a:tc>
                  <a:txBody>
                    <a:bodyPr/>
                    <a:lstStyle/>
                    <a:p>
                      <a:pPr marL="0" marR="0" algn="ctr">
                        <a:lnSpc>
                          <a:spcPct val="107000"/>
                        </a:lnSpc>
                        <a:spcBef>
                          <a:spcPts val="0"/>
                        </a:spcBef>
                        <a:spcAft>
                          <a:spcPts val="0"/>
                        </a:spcAft>
                      </a:pPr>
                      <a:r>
                        <a:rPr lang="en-US" sz="1100" kern="120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15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483" marR="61483" marT="30741" marB="30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noFill/>
                  </a:tcPr>
                </a:tc>
                <a:tc rowSpan="3">
                  <a:txBody>
                    <a:bodyPr/>
                    <a:lstStyle/>
                    <a:p>
                      <a:pPr marL="0" marR="0">
                        <a:lnSpc>
                          <a:spcPct val="107000"/>
                        </a:lnSpc>
                        <a:spcBef>
                          <a:spcPts val="0"/>
                        </a:spcBef>
                        <a:spcAft>
                          <a:spcPts val="0"/>
                        </a:spcAft>
                      </a:pPr>
                      <a:r>
                        <a:rPr lang="en-US" sz="1800"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Disinfection / Advanced Treatment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483" marR="61483" marT="30741" marB="307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100"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Classroom Week</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solidFill>
                      <a:srgbClr val="C3F0FF"/>
                    </a:solidFill>
                  </a:tcPr>
                </a:tc>
                <a:extLst>
                  <a:ext uri="{0D108BD9-81ED-4DB2-BD59-A6C34878D82A}">
                    <a16:rowId xmlns:a16="http://schemas.microsoft.com/office/drawing/2014/main" val="669262263"/>
                  </a:ext>
                </a:extLst>
              </a:tr>
              <a:tr h="91440">
                <a:tc>
                  <a:txBody>
                    <a:bodyPr/>
                    <a:lstStyle/>
                    <a:p>
                      <a:pPr marL="0" marR="0" algn="ctr">
                        <a:lnSpc>
                          <a:spcPct val="107000"/>
                        </a:lnSpc>
                        <a:spcBef>
                          <a:spcPts val="0"/>
                        </a:spcBef>
                        <a:spcAft>
                          <a:spcPts val="0"/>
                        </a:spcAft>
                      </a:pPr>
                      <a:r>
                        <a:rPr lang="en-US" sz="1100" kern="120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16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483" marR="61483" marT="30741" marB="30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Bef>
                          <a:spcPts val="0"/>
                        </a:spcBef>
                        <a:spcAft>
                          <a:spcPts val="0"/>
                        </a:spcAft>
                      </a:pPr>
                      <a:r>
                        <a:rPr lang="en-US" sz="1100"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Field Week</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solidFill>
                      <a:srgbClr val="FDEDE7"/>
                    </a:solidFill>
                  </a:tcPr>
                </a:tc>
                <a:extLst>
                  <a:ext uri="{0D108BD9-81ED-4DB2-BD59-A6C34878D82A}">
                    <a16:rowId xmlns:a16="http://schemas.microsoft.com/office/drawing/2014/main" val="1104705036"/>
                  </a:ext>
                </a:extLst>
              </a:tr>
              <a:tr h="91440">
                <a:tc>
                  <a:txBody>
                    <a:bodyPr/>
                    <a:lstStyle/>
                    <a:p>
                      <a:pPr marL="0" marR="0" algn="ctr">
                        <a:lnSpc>
                          <a:spcPct val="107000"/>
                        </a:lnSpc>
                        <a:spcBef>
                          <a:spcPts val="0"/>
                        </a:spcBef>
                        <a:spcAft>
                          <a:spcPts val="0"/>
                        </a:spcAft>
                      </a:pPr>
                      <a:r>
                        <a:rPr lang="en-US" sz="1100" kern="120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17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483" marR="61483" marT="30741" marB="30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Bef>
                          <a:spcPts val="0"/>
                        </a:spcBef>
                        <a:spcAft>
                          <a:spcPts val="0"/>
                        </a:spcAft>
                      </a:pPr>
                      <a:r>
                        <a:rPr lang="en-US" sz="1100"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Field Week</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solidFill>
                      <a:srgbClr val="FDEDE7"/>
                    </a:solidFill>
                  </a:tcPr>
                </a:tc>
                <a:extLst>
                  <a:ext uri="{0D108BD9-81ED-4DB2-BD59-A6C34878D82A}">
                    <a16:rowId xmlns:a16="http://schemas.microsoft.com/office/drawing/2014/main" val="1985636639"/>
                  </a:ext>
                </a:extLst>
              </a:tr>
              <a:tr h="91440">
                <a:tc>
                  <a:txBody>
                    <a:bodyPr/>
                    <a:lstStyle/>
                    <a:p>
                      <a:pPr marL="0" marR="0" algn="ctr">
                        <a:lnSpc>
                          <a:spcPct val="107000"/>
                        </a:lnSpc>
                        <a:spcBef>
                          <a:spcPts val="0"/>
                        </a:spcBef>
                        <a:spcAft>
                          <a:spcPts val="0"/>
                        </a:spcAft>
                      </a:pPr>
                      <a:r>
                        <a:rPr lang="en-US" sz="1100" kern="120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18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1483" marR="61483" marT="30741" marB="30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noFill/>
                  </a:tcPr>
                </a:tc>
                <a:tc rowSpan="3">
                  <a:txBody>
                    <a:bodyPr/>
                    <a:lstStyle/>
                    <a:p>
                      <a:pPr marL="0" marR="0">
                        <a:lnSpc>
                          <a:spcPct val="107000"/>
                        </a:lnSpc>
                        <a:spcBef>
                          <a:spcPts val="0"/>
                        </a:spcBef>
                        <a:spcAft>
                          <a:spcPts val="0"/>
                        </a:spcAft>
                      </a:pPr>
                      <a:r>
                        <a:rPr lang="en-US" sz="1800"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Solids and Solids Handling</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483" marR="61483" marT="30741" marB="307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100"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Classroom Week</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solidFill>
                      <a:srgbClr val="C3F0FF"/>
                    </a:solidFill>
                  </a:tcPr>
                </a:tc>
                <a:extLst>
                  <a:ext uri="{0D108BD9-81ED-4DB2-BD59-A6C34878D82A}">
                    <a16:rowId xmlns:a16="http://schemas.microsoft.com/office/drawing/2014/main" val="1622696121"/>
                  </a:ext>
                </a:extLst>
              </a:tr>
              <a:tr h="91440">
                <a:tc>
                  <a:txBody>
                    <a:bodyPr/>
                    <a:lstStyle/>
                    <a:p>
                      <a:pPr marL="0" marR="0" algn="ctr">
                        <a:lnSpc>
                          <a:spcPct val="107000"/>
                        </a:lnSpc>
                        <a:spcBef>
                          <a:spcPts val="0"/>
                        </a:spcBef>
                        <a:spcAft>
                          <a:spcPts val="0"/>
                        </a:spcAft>
                      </a:pPr>
                      <a:r>
                        <a:rPr lang="en-US" sz="1100"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19</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1483" marR="61483" marT="30741" marB="30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noFill/>
                  </a:tcPr>
                </a:tc>
                <a:tc vMerge="1">
                  <a:txBody>
                    <a:bodyPr/>
                    <a:lstStyle/>
                    <a:p>
                      <a:endParaRPr lang="en-US"/>
                    </a:p>
                  </a:txBody>
                  <a:tcPr/>
                </a:tc>
                <a:tc>
                  <a:txBody>
                    <a:bodyPr/>
                    <a:lstStyle/>
                    <a:p>
                      <a:pPr marL="0" marR="0">
                        <a:lnSpc>
                          <a:spcPct val="107000"/>
                        </a:lnSpc>
                        <a:spcBef>
                          <a:spcPts val="0"/>
                        </a:spcBef>
                        <a:spcAft>
                          <a:spcPts val="0"/>
                        </a:spcAft>
                      </a:pPr>
                      <a:r>
                        <a:rPr lang="en-US" sz="1100"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Field Week</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solidFill>
                      <a:srgbClr val="FDEDE7"/>
                    </a:solidFill>
                  </a:tcPr>
                </a:tc>
                <a:extLst>
                  <a:ext uri="{0D108BD9-81ED-4DB2-BD59-A6C34878D82A}">
                    <a16:rowId xmlns:a16="http://schemas.microsoft.com/office/drawing/2014/main" val="4116311056"/>
                  </a:ext>
                </a:extLst>
              </a:tr>
              <a:tr h="91440">
                <a:tc>
                  <a:txBody>
                    <a:bodyPr/>
                    <a:lstStyle/>
                    <a:p>
                      <a:pPr marL="0" marR="0" algn="ctr">
                        <a:lnSpc>
                          <a:spcPct val="107000"/>
                        </a:lnSpc>
                        <a:spcBef>
                          <a:spcPts val="0"/>
                        </a:spcBef>
                        <a:spcAft>
                          <a:spcPts val="0"/>
                        </a:spcAft>
                      </a:pPr>
                      <a:r>
                        <a:rPr lang="en-US" sz="1100"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20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1483" marR="61483" marT="30741" marB="3074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tcPr>
                </a:tc>
                <a:tc vMerge="1">
                  <a:txBody>
                    <a:bodyPr/>
                    <a:lstStyle/>
                    <a:p>
                      <a:endParaRPr lang="en-US"/>
                    </a:p>
                  </a:txBody>
                  <a:tcPr/>
                </a:tc>
                <a:tc>
                  <a:txBody>
                    <a:bodyPr/>
                    <a:lstStyle/>
                    <a:p>
                      <a:pPr marL="0" marR="0">
                        <a:lnSpc>
                          <a:spcPct val="107000"/>
                        </a:lnSpc>
                        <a:spcBef>
                          <a:spcPts val="0"/>
                        </a:spcBef>
                        <a:spcAft>
                          <a:spcPts val="0"/>
                        </a:spcAft>
                      </a:pPr>
                      <a:r>
                        <a:rPr lang="en-US" sz="1100" kern="1200" dirty="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Field Week</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CAC7"/>
                      </a:solidFill>
                      <a:prstDash val="solid"/>
                      <a:round/>
                      <a:headEnd type="none" w="med" len="med"/>
                      <a:tailEnd type="none" w="med" len="med"/>
                    </a:lnT>
                    <a:lnB w="12700" cap="flat" cmpd="sng" algn="ctr">
                      <a:solidFill>
                        <a:srgbClr val="C0CAC7"/>
                      </a:solidFill>
                      <a:prstDash val="solid"/>
                      <a:round/>
                      <a:headEnd type="none" w="med" len="med"/>
                      <a:tailEnd type="none" w="med" len="med"/>
                    </a:lnB>
                    <a:solidFill>
                      <a:srgbClr val="FDEDE7"/>
                    </a:solidFill>
                  </a:tcPr>
                </a:tc>
                <a:extLst>
                  <a:ext uri="{0D108BD9-81ED-4DB2-BD59-A6C34878D82A}">
                    <a16:rowId xmlns:a16="http://schemas.microsoft.com/office/drawing/2014/main" val="1277623631"/>
                  </a:ext>
                </a:extLst>
              </a:tr>
            </a:tbl>
          </a:graphicData>
        </a:graphic>
      </p:graphicFrame>
      <p:sp>
        <p:nvSpPr>
          <p:cNvPr id="2" name="Title 1">
            <a:extLst>
              <a:ext uri="{FF2B5EF4-FFF2-40B4-BE49-F238E27FC236}">
                <a16:creationId xmlns:a16="http://schemas.microsoft.com/office/drawing/2014/main" id="{9B7854D9-A9DF-2DF3-376E-EEEC5CEFC876}"/>
              </a:ext>
            </a:extLst>
          </p:cNvPr>
          <p:cNvSpPr>
            <a:spLocks noGrp="1"/>
          </p:cNvSpPr>
          <p:nvPr>
            <p:ph type="title"/>
          </p:nvPr>
        </p:nvSpPr>
        <p:spPr/>
        <p:txBody>
          <a:bodyPr/>
          <a:lstStyle/>
          <a:p>
            <a:r>
              <a:rPr lang="en-US" dirty="0">
                <a:latin typeface="Raleway ExtraBold"/>
              </a:rPr>
              <a:t>El Paso Water Training Schedule</a:t>
            </a:r>
          </a:p>
        </p:txBody>
      </p:sp>
      <p:pic>
        <p:nvPicPr>
          <p:cNvPr id="3" name="Picture 2" descr="A blue and black logo&#10;&#10;Description automatically generated">
            <a:extLst>
              <a:ext uri="{FF2B5EF4-FFF2-40B4-BE49-F238E27FC236}">
                <a16:creationId xmlns:a16="http://schemas.microsoft.com/office/drawing/2014/main" id="{283DD050-EE19-B202-4352-2548EA957F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9100" y="2314575"/>
            <a:ext cx="2609850" cy="1238250"/>
          </a:xfrm>
          <a:prstGeom prst="rect">
            <a:avLst/>
          </a:prstGeom>
        </p:spPr>
      </p:pic>
    </p:spTree>
    <p:extLst>
      <p:ext uri="{BB962C8B-B14F-4D97-AF65-F5344CB8AC3E}">
        <p14:creationId xmlns:p14="http://schemas.microsoft.com/office/powerpoint/2010/main" val="3189793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954A4C4-1519-A20F-BA6E-B069B77F4C78}"/>
              </a:ext>
            </a:extLst>
          </p:cNvPr>
          <p:cNvSpPr>
            <a:spLocks noGrp="1"/>
          </p:cNvSpPr>
          <p:nvPr>
            <p:ph type="body" sz="quarter" idx="14"/>
          </p:nvPr>
        </p:nvSpPr>
        <p:spPr>
          <a:xfrm>
            <a:off x="352685" y="1597237"/>
            <a:ext cx="2820761" cy="334508"/>
          </a:xfrm>
        </p:spPr>
        <p:txBody>
          <a:bodyPr/>
          <a:lstStyle/>
          <a:p>
            <a:r>
              <a:rPr lang="en-US" sz="2000" dirty="0"/>
              <a:t>Classroom Modules</a:t>
            </a:r>
          </a:p>
        </p:txBody>
      </p:sp>
      <p:sp>
        <p:nvSpPr>
          <p:cNvPr id="7" name="Text Placeholder 6">
            <a:extLst>
              <a:ext uri="{FF2B5EF4-FFF2-40B4-BE49-F238E27FC236}">
                <a16:creationId xmlns:a16="http://schemas.microsoft.com/office/drawing/2014/main" id="{C59C3179-41D8-0E8B-6596-1BE0B874D51C}"/>
              </a:ext>
            </a:extLst>
          </p:cNvPr>
          <p:cNvSpPr>
            <a:spLocks noGrp="1"/>
          </p:cNvSpPr>
          <p:nvPr>
            <p:ph type="body" sz="quarter" idx="15"/>
          </p:nvPr>
        </p:nvSpPr>
        <p:spPr>
          <a:xfrm>
            <a:off x="3354048" y="1597237"/>
            <a:ext cx="2820761" cy="334508"/>
          </a:xfrm>
        </p:spPr>
        <p:txBody>
          <a:bodyPr/>
          <a:lstStyle/>
          <a:p>
            <a:r>
              <a:rPr lang="en-US" sz="2000" dirty="0"/>
              <a:t>Field Exposure</a:t>
            </a:r>
          </a:p>
        </p:txBody>
      </p:sp>
      <p:sp>
        <p:nvSpPr>
          <p:cNvPr id="8" name="Text Placeholder 7">
            <a:extLst>
              <a:ext uri="{FF2B5EF4-FFF2-40B4-BE49-F238E27FC236}">
                <a16:creationId xmlns:a16="http://schemas.microsoft.com/office/drawing/2014/main" id="{A2E5B079-86E2-933A-8C07-E6A369C38CCD}"/>
              </a:ext>
            </a:extLst>
          </p:cNvPr>
          <p:cNvSpPr>
            <a:spLocks noGrp="1"/>
          </p:cNvSpPr>
          <p:nvPr>
            <p:ph type="body" sz="quarter" idx="16"/>
          </p:nvPr>
        </p:nvSpPr>
        <p:spPr>
          <a:xfrm>
            <a:off x="6415293" y="1597237"/>
            <a:ext cx="2820761" cy="334508"/>
          </a:xfrm>
        </p:spPr>
        <p:txBody>
          <a:bodyPr/>
          <a:lstStyle/>
          <a:p>
            <a:r>
              <a:rPr lang="en-US" sz="2000" dirty="0"/>
              <a:t>On-Demand</a:t>
            </a:r>
          </a:p>
        </p:txBody>
      </p:sp>
      <p:sp>
        <p:nvSpPr>
          <p:cNvPr id="9" name="Text Placeholder 8">
            <a:extLst>
              <a:ext uri="{FF2B5EF4-FFF2-40B4-BE49-F238E27FC236}">
                <a16:creationId xmlns:a16="http://schemas.microsoft.com/office/drawing/2014/main" id="{9219B921-9201-9BA0-ADA3-3A6DFA6C49C7}"/>
              </a:ext>
            </a:extLst>
          </p:cNvPr>
          <p:cNvSpPr>
            <a:spLocks noGrp="1"/>
          </p:cNvSpPr>
          <p:nvPr>
            <p:ph type="body" sz="quarter" idx="17"/>
          </p:nvPr>
        </p:nvSpPr>
        <p:spPr>
          <a:xfrm>
            <a:off x="352685" y="2138931"/>
            <a:ext cx="2820761" cy="1112966"/>
          </a:xfrm>
        </p:spPr>
        <p:txBody>
          <a:bodyPr/>
          <a:lstStyle/>
          <a:p>
            <a:r>
              <a:rPr lang="en-US" sz="1800" dirty="0"/>
              <a:t>PowerPoint/Tablet Module trainings with integrated assessment</a:t>
            </a:r>
          </a:p>
          <a:p>
            <a:r>
              <a:rPr lang="en-US" sz="1800" dirty="0"/>
              <a:t>Self-tracked via software program</a:t>
            </a:r>
          </a:p>
          <a:p>
            <a:r>
              <a:rPr lang="en-US" sz="1800" dirty="0"/>
              <a:t>Real time metrics to adjust training needs on the spot </a:t>
            </a:r>
          </a:p>
          <a:p>
            <a:r>
              <a:rPr lang="en-US" sz="1800" dirty="0"/>
              <a:t>Mini trainings from guest speakers</a:t>
            </a:r>
          </a:p>
        </p:txBody>
      </p:sp>
      <p:sp>
        <p:nvSpPr>
          <p:cNvPr id="10" name="Text Placeholder 9">
            <a:extLst>
              <a:ext uri="{FF2B5EF4-FFF2-40B4-BE49-F238E27FC236}">
                <a16:creationId xmlns:a16="http://schemas.microsoft.com/office/drawing/2014/main" id="{2B82BBD2-7AC0-A1D0-7CFA-B1C045943F59}"/>
              </a:ext>
            </a:extLst>
          </p:cNvPr>
          <p:cNvSpPr>
            <a:spLocks noGrp="1"/>
          </p:cNvSpPr>
          <p:nvPr>
            <p:ph type="body" sz="quarter" idx="18"/>
          </p:nvPr>
        </p:nvSpPr>
        <p:spPr>
          <a:xfrm>
            <a:off x="3354048" y="2138931"/>
            <a:ext cx="2820761" cy="1112966"/>
          </a:xfrm>
        </p:spPr>
        <p:txBody>
          <a:bodyPr/>
          <a:lstStyle/>
          <a:p>
            <a:r>
              <a:rPr lang="en-US" sz="1800" dirty="0"/>
              <a:t>On-the-job shadowing with the BC trainer</a:t>
            </a:r>
          </a:p>
          <a:p>
            <a:r>
              <a:rPr lang="en-US" sz="1800" dirty="0"/>
              <a:t>Equipment demos with the BC trainer</a:t>
            </a:r>
          </a:p>
          <a:p>
            <a:r>
              <a:rPr lang="en-US" sz="1800" dirty="0"/>
              <a:t>Practice maintenance-type work with the BC trainer</a:t>
            </a:r>
          </a:p>
        </p:txBody>
      </p:sp>
      <p:sp>
        <p:nvSpPr>
          <p:cNvPr id="11" name="Text Placeholder 10">
            <a:extLst>
              <a:ext uri="{FF2B5EF4-FFF2-40B4-BE49-F238E27FC236}">
                <a16:creationId xmlns:a16="http://schemas.microsoft.com/office/drawing/2014/main" id="{FBA62EA3-2996-207D-94DE-AB9466491858}"/>
              </a:ext>
            </a:extLst>
          </p:cNvPr>
          <p:cNvSpPr>
            <a:spLocks noGrp="1"/>
          </p:cNvSpPr>
          <p:nvPr>
            <p:ph type="body" sz="quarter" idx="19"/>
          </p:nvPr>
        </p:nvSpPr>
        <p:spPr>
          <a:xfrm>
            <a:off x="6202798" y="2158908"/>
            <a:ext cx="3087376" cy="1112966"/>
          </a:xfrm>
        </p:spPr>
        <p:txBody>
          <a:bodyPr/>
          <a:lstStyle/>
          <a:p>
            <a:r>
              <a:rPr lang="en-US" sz="1800" dirty="0"/>
              <a:t>On-demand trainings for Operators to review content (Labs, Worksheets, Calculations)</a:t>
            </a:r>
          </a:p>
          <a:p>
            <a:r>
              <a:rPr lang="en-US" sz="1800" dirty="0"/>
              <a:t>P&amp;ID drawings, Permits and Operations manual review</a:t>
            </a:r>
          </a:p>
          <a:p>
            <a:r>
              <a:rPr lang="en-US" sz="1800" dirty="0"/>
              <a:t>Classroom content and exams can be reviewed</a:t>
            </a:r>
          </a:p>
          <a:p>
            <a:r>
              <a:rPr lang="en-US" sz="1800" dirty="0"/>
              <a:t>Practice Exams available</a:t>
            </a:r>
          </a:p>
        </p:txBody>
      </p:sp>
      <p:sp>
        <p:nvSpPr>
          <p:cNvPr id="4" name="Title 3">
            <a:extLst>
              <a:ext uri="{FF2B5EF4-FFF2-40B4-BE49-F238E27FC236}">
                <a16:creationId xmlns:a16="http://schemas.microsoft.com/office/drawing/2014/main" id="{F27807ED-57CA-4322-374C-3EBAB3D4A068}"/>
              </a:ext>
            </a:extLst>
          </p:cNvPr>
          <p:cNvSpPr>
            <a:spLocks noGrp="1"/>
          </p:cNvSpPr>
          <p:nvPr>
            <p:ph type="title"/>
          </p:nvPr>
        </p:nvSpPr>
        <p:spPr>
          <a:xfrm>
            <a:off x="446314" y="250916"/>
            <a:ext cx="11174186" cy="1089529"/>
          </a:xfrm>
        </p:spPr>
        <p:txBody>
          <a:bodyPr/>
          <a:lstStyle/>
          <a:p>
            <a:r>
              <a:rPr lang="en-US" sz="3200" b="0" dirty="0"/>
              <a:t>Typical Training Layout</a:t>
            </a:r>
            <a:br>
              <a:rPr lang="en-US" dirty="0"/>
            </a:br>
            <a:r>
              <a:rPr lang="en-US" sz="4000" b="0" dirty="0">
                <a:solidFill>
                  <a:srgbClr val="56A0D3"/>
                </a:solidFill>
                <a:latin typeface="Raleway" pitchFamily="2" charset="0"/>
              </a:rPr>
              <a:t>Classroom Week</a:t>
            </a:r>
            <a:endParaRPr lang="en-US" sz="3200" b="0" dirty="0">
              <a:solidFill>
                <a:srgbClr val="56A0D3"/>
              </a:solidFill>
              <a:latin typeface="Raleway" pitchFamily="2" charset="0"/>
            </a:endParaRPr>
          </a:p>
        </p:txBody>
      </p:sp>
      <p:sp>
        <p:nvSpPr>
          <p:cNvPr id="12" name="Text Placeholder 7">
            <a:extLst>
              <a:ext uri="{FF2B5EF4-FFF2-40B4-BE49-F238E27FC236}">
                <a16:creationId xmlns:a16="http://schemas.microsoft.com/office/drawing/2014/main" id="{DF39FC57-DFF5-A9B6-4A3E-E874E81E94E9}"/>
              </a:ext>
            </a:extLst>
          </p:cNvPr>
          <p:cNvSpPr txBox="1">
            <a:spLocks/>
          </p:cNvSpPr>
          <p:nvPr/>
        </p:nvSpPr>
        <p:spPr>
          <a:xfrm>
            <a:off x="9376215" y="1244765"/>
            <a:ext cx="2820761" cy="6869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56A0D3"/>
                </a:solidFill>
                <a:latin typeface="Raleway" pitchFamily="2"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000000"/>
                </a:solidFill>
                <a:latin typeface="Raleway" pitchFamily="2"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000000"/>
                </a:solidFill>
                <a:latin typeface="Raleway" pitchFamily="2"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000000"/>
                </a:solidFill>
                <a:latin typeface="Raleway" pitchFamily="2"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000000"/>
                </a:solidFill>
                <a:latin typeface="Raleway" pitchFamily="2"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Continual Assessment</a:t>
            </a:r>
          </a:p>
        </p:txBody>
      </p:sp>
      <p:sp>
        <p:nvSpPr>
          <p:cNvPr id="13" name="Text Placeholder 10">
            <a:extLst>
              <a:ext uri="{FF2B5EF4-FFF2-40B4-BE49-F238E27FC236}">
                <a16:creationId xmlns:a16="http://schemas.microsoft.com/office/drawing/2014/main" id="{A8DCB672-D02A-360B-641F-560C74D744E6}"/>
              </a:ext>
            </a:extLst>
          </p:cNvPr>
          <p:cNvSpPr txBox="1">
            <a:spLocks/>
          </p:cNvSpPr>
          <p:nvPr/>
        </p:nvSpPr>
        <p:spPr>
          <a:xfrm>
            <a:off x="9376215" y="2132708"/>
            <a:ext cx="2820761" cy="11129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1600" b="0" kern="1200">
                <a:solidFill>
                  <a:srgbClr val="010101"/>
                </a:solidFill>
                <a:latin typeface="Raleway" pitchFamily="2"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000000"/>
                </a:solidFill>
                <a:latin typeface="Raleway" pitchFamily="2"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000000"/>
                </a:solidFill>
                <a:latin typeface="Raleway" pitchFamily="2"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000000"/>
                </a:solidFill>
                <a:latin typeface="Raleway" pitchFamily="2"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000000"/>
                </a:solidFill>
                <a:latin typeface="Raleway" pitchFamily="2"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Test prep type questions related to the classroom content</a:t>
            </a:r>
          </a:p>
          <a:p>
            <a:r>
              <a:rPr lang="en-US" sz="1800" dirty="0"/>
              <a:t>Surveys</a:t>
            </a:r>
          </a:p>
          <a:p>
            <a:r>
              <a:rPr lang="en-US" sz="1800" dirty="0"/>
              <a:t>Quizzes</a:t>
            </a:r>
          </a:p>
          <a:p>
            <a:r>
              <a:rPr lang="en-US" sz="1800" dirty="0"/>
              <a:t>Crossword Exercises</a:t>
            </a:r>
          </a:p>
          <a:p>
            <a:r>
              <a:rPr lang="en-US" sz="1800" dirty="0"/>
              <a:t>Math Exercises</a:t>
            </a:r>
          </a:p>
          <a:p>
            <a:r>
              <a:rPr lang="en-US" sz="1800" dirty="0"/>
              <a:t>End of Week Presentations</a:t>
            </a:r>
          </a:p>
        </p:txBody>
      </p:sp>
      <p:cxnSp>
        <p:nvCxnSpPr>
          <p:cNvPr id="15" name="Straight Connector 14">
            <a:extLst>
              <a:ext uri="{FF2B5EF4-FFF2-40B4-BE49-F238E27FC236}">
                <a16:creationId xmlns:a16="http://schemas.microsoft.com/office/drawing/2014/main" id="{0CC5E84A-5D03-0C54-E3B9-4DC7158CAC28}"/>
              </a:ext>
            </a:extLst>
          </p:cNvPr>
          <p:cNvCxnSpPr>
            <a:cxnSpLocks/>
          </p:cNvCxnSpPr>
          <p:nvPr/>
        </p:nvCxnSpPr>
        <p:spPr>
          <a:xfrm>
            <a:off x="3173446" y="2132708"/>
            <a:ext cx="0" cy="3092435"/>
          </a:xfrm>
          <a:prstGeom prst="line">
            <a:avLst/>
          </a:prstGeom>
          <a:ln w="28575">
            <a:solidFill>
              <a:srgbClr val="939598"/>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DF7C44-60D3-A2E0-8722-5B64AF8544C6}"/>
              </a:ext>
            </a:extLst>
          </p:cNvPr>
          <p:cNvCxnSpPr>
            <a:cxnSpLocks/>
          </p:cNvCxnSpPr>
          <p:nvPr/>
        </p:nvCxnSpPr>
        <p:spPr>
          <a:xfrm>
            <a:off x="9204131" y="2132708"/>
            <a:ext cx="0" cy="3092435"/>
          </a:xfrm>
          <a:prstGeom prst="line">
            <a:avLst/>
          </a:prstGeom>
          <a:ln w="28575">
            <a:solidFill>
              <a:srgbClr val="939598"/>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7151697-494A-8196-538E-56893A0C2A9E}"/>
              </a:ext>
            </a:extLst>
          </p:cNvPr>
          <p:cNvCxnSpPr>
            <a:cxnSpLocks/>
          </p:cNvCxnSpPr>
          <p:nvPr/>
        </p:nvCxnSpPr>
        <p:spPr>
          <a:xfrm>
            <a:off x="6174809" y="2132708"/>
            <a:ext cx="0" cy="3092435"/>
          </a:xfrm>
          <a:prstGeom prst="line">
            <a:avLst/>
          </a:prstGeom>
          <a:ln w="28575">
            <a:solidFill>
              <a:srgbClr val="939598"/>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618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954A4C4-1519-A20F-BA6E-B069B77F4C78}"/>
              </a:ext>
            </a:extLst>
          </p:cNvPr>
          <p:cNvSpPr>
            <a:spLocks noGrp="1"/>
          </p:cNvSpPr>
          <p:nvPr>
            <p:ph type="body" sz="quarter" idx="14"/>
          </p:nvPr>
        </p:nvSpPr>
        <p:spPr>
          <a:xfrm>
            <a:off x="641937" y="1646693"/>
            <a:ext cx="2820761" cy="334508"/>
          </a:xfrm>
        </p:spPr>
        <p:txBody>
          <a:bodyPr/>
          <a:lstStyle/>
          <a:p>
            <a:r>
              <a:rPr lang="en-US" sz="2000" dirty="0"/>
              <a:t>Field Packets</a:t>
            </a:r>
          </a:p>
        </p:txBody>
      </p:sp>
      <p:sp>
        <p:nvSpPr>
          <p:cNvPr id="7" name="Text Placeholder 6">
            <a:extLst>
              <a:ext uri="{FF2B5EF4-FFF2-40B4-BE49-F238E27FC236}">
                <a16:creationId xmlns:a16="http://schemas.microsoft.com/office/drawing/2014/main" id="{C59C3179-41D8-0E8B-6596-1BE0B874D51C}"/>
              </a:ext>
            </a:extLst>
          </p:cNvPr>
          <p:cNvSpPr>
            <a:spLocks noGrp="1"/>
          </p:cNvSpPr>
          <p:nvPr>
            <p:ph type="body" sz="quarter" idx="15"/>
          </p:nvPr>
        </p:nvSpPr>
        <p:spPr>
          <a:xfrm>
            <a:off x="4216053" y="1646693"/>
            <a:ext cx="3119247" cy="334508"/>
          </a:xfrm>
        </p:spPr>
        <p:txBody>
          <a:bodyPr/>
          <a:lstStyle/>
          <a:p>
            <a:r>
              <a:rPr lang="en-US" sz="2000" dirty="0"/>
              <a:t>On-the-Job Field Work</a:t>
            </a:r>
          </a:p>
        </p:txBody>
      </p:sp>
      <p:sp>
        <p:nvSpPr>
          <p:cNvPr id="8" name="Text Placeholder 7">
            <a:extLst>
              <a:ext uri="{FF2B5EF4-FFF2-40B4-BE49-F238E27FC236}">
                <a16:creationId xmlns:a16="http://schemas.microsoft.com/office/drawing/2014/main" id="{A2E5B079-86E2-933A-8C07-E6A369C38CCD}"/>
              </a:ext>
            </a:extLst>
          </p:cNvPr>
          <p:cNvSpPr>
            <a:spLocks noGrp="1"/>
          </p:cNvSpPr>
          <p:nvPr>
            <p:ph type="body" sz="quarter" idx="16"/>
          </p:nvPr>
        </p:nvSpPr>
        <p:spPr>
          <a:xfrm>
            <a:off x="8332737" y="1646693"/>
            <a:ext cx="2820761" cy="334508"/>
          </a:xfrm>
        </p:spPr>
        <p:txBody>
          <a:bodyPr/>
          <a:lstStyle/>
          <a:p>
            <a:r>
              <a:rPr lang="en-US" sz="2000" dirty="0"/>
              <a:t>Friday Assessment</a:t>
            </a:r>
          </a:p>
        </p:txBody>
      </p:sp>
      <p:sp>
        <p:nvSpPr>
          <p:cNvPr id="9" name="Text Placeholder 8">
            <a:extLst>
              <a:ext uri="{FF2B5EF4-FFF2-40B4-BE49-F238E27FC236}">
                <a16:creationId xmlns:a16="http://schemas.microsoft.com/office/drawing/2014/main" id="{9219B921-9201-9BA0-ADA3-3A6DFA6C49C7}"/>
              </a:ext>
            </a:extLst>
          </p:cNvPr>
          <p:cNvSpPr>
            <a:spLocks noGrp="1"/>
          </p:cNvSpPr>
          <p:nvPr>
            <p:ph type="body" sz="quarter" idx="17"/>
          </p:nvPr>
        </p:nvSpPr>
        <p:spPr>
          <a:xfrm>
            <a:off x="641937" y="2138931"/>
            <a:ext cx="2820761" cy="1112966"/>
          </a:xfrm>
        </p:spPr>
        <p:txBody>
          <a:bodyPr/>
          <a:lstStyle/>
          <a:p>
            <a:r>
              <a:rPr lang="en-US" sz="1800" dirty="0"/>
              <a:t>Drawings and P&amp;IDs</a:t>
            </a:r>
          </a:p>
          <a:p>
            <a:r>
              <a:rPr lang="en-US" sz="1800" dirty="0"/>
              <a:t>SCADA</a:t>
            </a:r>
          </a:p>
          <a:p>
            <a:r>
              <a:rPr lang="en-US" sz="1800" dirty="0"/>
              <a:t>Scavenger Hunt</a:t>
            </a:r>
          </a:p>
          <a:p>
            <a:r>
              <a:rPr lang="en-US" sz="1800" dirty="0"/>
              <a:t>ACEs</a:t>
            </a:r>
          </a:p>
          <a:p>
            <a:r>
              <a:rPr lang="en-US" sz="1800" dirty="0"/>
              <a:t>Discussion on OJT</a:t>
            </a:r>
          </a:p>
          <a:p>
            <a:r>
              <a:rPr lang="en-US" sz="1800" dirty="0"/>
              <a:t>Calculations</a:t>
            </a:r>
          </a:p>
          <a:p>
            <a:r>
              <a:rPr lang="en-US" sz="1800" dirty="0"/>
              <a:t>Crossword Puzzles</a:t>
            </a:r>
          </a:p>
        </p:txBody>
      </p:sp>
      <p:sp>
        <p:nvSpPr>
          <p:cNvPr id="10" name="Text Placeholder 9">
            <a:extLst>
              <a:ext uri="{FF2B5EF4-FFF2-40B4-BE49-F238E27FC236}">
                <a16:creationId xmlns:a16="http://schemas.microsoft.com/office/drawing/2014/main" id="{2B82BBD2-7AC0-A1D0-7CFA-B1C045943F59}"/>
              </a:ext>
            </a:extLst>
          </p:cNvPr>
          <p:cNvSpPr>
            <a:spLocks noGrp="1"/>
          </p:cNvSpPr>
          <p:nvPr>
            <p:ph type="body" sz="quarter" idx="18"/>
          </p:nvPr>
        </p:nvSpPr>
        <p:spPr>
          <a:xfrm>
            <a:off x="3615306" y="2138931"/>
            <a:ext cx="4129102" cy="1112966"/>
          </a:xfrm>
        </p:spPr>
        <p:txBody>
          <a:bodyPr/>
          <a:lstStyle/>
          <a:p>
            <a:r>
              <a:rPr lang="en-US" sz="1800" dirty="0"/>
              <a:t>Coordinate closely with current operations to develop a list of duties to go through with new recruits for the week related to classroom training</a:t>
            </a:r>
          </a:p>
          <a:p>
            <a:r>
              <a:rPr lang="en-US" sz="1800" dirty="0"/>
              <a:t>Go through checklists/daily rounds of routine duties</a:t>
            </a:r>
          </a:p>
        </p:txBody>
      </p:sp>
      <p:sp>
        <p:nvSpPr>
          <p:cNvPr id="11" name="Text Placeholder 10">
            <a:extLst>
              <a:ext uri="{FF2B5EF4-FFF2-40B4-BE49-F238E27FC236}">
                <a16:creationId xmlns:a16="http://schemas.microsoft.com/office/drawing/2014/main" id="{FBA62EA3-2996-207D-94DE-AB9466491858}"/>
              </a:ext>
            </a:extLst>
          </p:cNvPr>
          <p:cNvSpPr>
            <a:spLocks noGrp="1"/>
          </p:cNvSpPr>
          <p:nvPr>
            <p:ph type="body" sz="quarter" idx="19"/>
          </p:nvPr>
        </p:nvSpPr>
        <p:spPr>
          <a:xfrm>
            <a:off x="8332737" y="2138931"/>
            <a:ext cx="3287763" cy="1112966"/>
          </a:xfrm>
        </p:spPr>
        <p:txBody>
          <a:bodyPr/>
          <a:lstStyle/>
          <a:p>
            <a:r>
              <a:rPr lang="en-US" sz="1800" dirty="0"/>
              <a:t>Proficiency Testing</a:t>
            </a:r>
          </a:p>
          <a:p>
            <a:r>
              <a:rPr lang="en-US" sz="1800" dirty="0"/>
              <a:t>Create scenarios which require the operators to make decisions on what to do</a:t>
            </a:r>
          </a:p>
          <a:p>
            <a:r>
              <a:rPr lang="en-US" sz="1800" dirty="0"/>
              <a:t>Relating OJT with SCADA and Drawings</a:t>
            </a:r>
          </a:p>
          <a:p>
            <a:r>
              <a:rPr lang="en-US" sz="1800" dirty="0"/>
              <a:t>Could include decision making from lab work</a:t>
            </a:r>
          </a:p>
          <a:p>
            <a:r>
              <a:rPr lang="en-US" sz="1800" dirty="0"/>
              <a:t>Could include writing narratives</a:t>
            </a:r>
          </a:p>
        </p:txBody>
      </p:sp>
      <p:sp>
        <p:nvSpPr>
          <p:cNvPr id="4" name="Title 3">
            <a:extLst>
              <a:ext uri="{FF2B5EF4-FFF2-40B4-BE49-F238E27FC236}">
                <a16:creationId xmlns:a16="http://schemas.microsoft.com/office/drawing/2014/main" id="{F27807ED-57CA-4322-374C-3EBAB3D4A068}"/>
              </a:ext>
            </a:extLst>
          </p:cNvPr>
          <p:cNvSpPr>
            <a:spLocks noGrp="1"/>
          </p:cNvSpPr>
          <p:nvPr>
            <p:ph type="title"/>
          </p:nvPr>
        </p:nvSpPr>
        <p:spPr>
          <a:xfrm>
            <a:off x="446314" y="250916"/>
            <a:ext cx="11174186" cy="1089529"/>
          </a:xfrm>
        </p:spPr>
        <p:txBody>
          <a:bodyPr/>
          <a:lstStyle/>
          <a:p>
            <a:r>
              <a:rPr lang="en-US" sz="3200" b="0" dirty="0"/>
              <a:t>Typical Training Layout</a:t>
            </a:r>
            <a:br>
              <a:rPr lang="en-US" sz="3200" b="0" dirty="0"/>
            </a:br>
            <a:r>
              <a:rPr lang="en-US" sz="4000" b="0" dirty="0">
                <a:solidFill>
                  <a:srgbClr val="FF9900"/>
                </a:solidFill>
                <a:latin typeface="Raleway" pitchFamily="2" charset="0"/>
              </a:rPr>
              <a:t>Field Week</a:t>
            </a:r>
            <a:endParaRPr lang="en-US" sz="3200" b="0" dirty="0">
              <a:solidFill>
                <a:srgbClr val="FF9900"/>
              </a:solidFill>
              <a:latin typeface="Raleway" pitchFamily="2" charset="0"/>
            </a:endParaRPr>
          </a:p>
        </p:txBody>
      </p:sp>
      <p:cxnSp>
        <p:nvCxnSpPr>
          <p:cNvPr id="15" name="Straight Connector 14">
            <a:extLst>
              <a:ext uri="{FF2B5EF4-FFF2-40B4-BE49-F238E27FC236}">
                <a16:creationId xmlns:a16="http://schemas.microsoft.com/office/drawing/2014/main" id="{0CC5E84A-5D03-0C54-E3B9-4DC7158CAC28}"/>
              </a:ext>
            </a:extLst>
          </p:cNvPr>
          <p:cNvCxnSpPr>
            <a:cxnSpLocks/>
          </p:cNvCxnSpPr>
          <p:nvPr/>
        </p:nvCxnSpPr>
        <p:spPr>
          <a:xfrm>
            <a:off x="3462698" y="2132708"/>
            <a:ext cx="0" cy="3092435"/>
          </a:xfrm>
          <a:prstGeom prst="line">
            <a:avLst/>
          </a:prstGeom>
          <a:ln w="28575">
            <a:solidFill>
              <a:srgbClr val="939598"/>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7151697-494A-8196-538E-56893A0C2A9E}"/>
              </a:ext>
            </a:extLst>
          </p:cNvPr>
          <p:cNvCxnSpPr>
            <a:cxnSpLocks/>
          </p:cNvCxnSpPr>
          <p:nvPr/>
        </p:nvCxnSpPr>
        <p:spPr>
          <a:xfrm>
            <a:off x="7963158" y="2132708"/>
            <a:ext cx="0" cy="3092435"/>
          </a:xfrm>
          <a:prstGeom prst="line">
            <a:avLst/>
          </a:prstGeom>
          <a:ln w="28575">
            <a:solidFill>
              <a:srgbClr val="939598"/>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253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sky, outdoor&#10;&#10;Description automatically generated">
            <a:extLst>
              <a:ext uri="{FF2B5EF4-FFF2-40B4-BE49-F238E27FC236}">
                <a16:creationId xmlns:a16="http://schemas.microsoft.com/office/drawing/2014/main" id="{E7A61F60-BDB3-D02F-F840-32C9BC36A95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97531" y="1330661"/>
            <a:ext cx="3598692" cy="4800600"/>
          </a:xfrm>
        </p:spPr>
      </p:pic>
      <p:sp>
        <p:nvSpPr>
          <p:cNvPr id="3" name="Title 2">
            <a:extLst>
              <a:ext uri="{FF2B5EF4-FFF2-40B4-BE49-F238E27FC236}">
                <a16:creationId xmlns:a16="http://schemas.microsoft.com/office/drawing/2014/main" id="{BD261BA9-B6A3-FD2C-E48F-F9F07F23D1FA}"/>
              </a:ext>
            </a:extLst>
          </p:cNvPr>
          <p:cNvSpPr>
            <a:spLocks noGrp="1"/>
          </p:cNvSpPr>
          <p:nvPr>
            <p:ph type="title"/>
          </p:nvPr>
        </p:nvSpPr>
        <p:spPr/>
        <p:txBody>
          <a:bodyPr/>
          <a:lstStyle/>
          <a:p>
            <a:r>
              <a:rPr lang="en-US" dirty="0"/>
              <a:t>Field/Classroom Tablet </a:t>
            </a:r>
          </a:p>
        </p:txBody>
      </p:sp>
      <p:sp>
        <p:nvSpPr>
          <p:cNvPr id="4" name="Slide Number Placeholder 3">
            <a:extLst>
              <a:ext uri="{FF2B5EF4-FFF2-40B4-BE49-F238E27FC236}">
                <a16:creationId xmlns:a16="http://schemas.microsoft.com/office/drawing/2014/main" id="{D989259C-657E-5A5D-4F90-DF57066D0FBB}"/>
              </a:ext>
            </a:extLst>
          </p:cNvPr>
          <p:cNvSpPr>
            <a:spLocks noGrp="1"/>
          </p:cNvSpPr>
          <p:nvPr>
            <p:ph type="sldNum" sz="quarter" idx="4"/>
          </p:nvPr>
        </p:nvSpPr>
        <p:spPr>
          <a:xfrm>
            <a:off x="11277600" y="6536634"/>
            <a:ext cx="508000" cy="228600"/>
          </a:xfrm>
          <a:prstGeom prst="rect">
            <a:avLst/>
          </a:prstGeom>
        </p:spPr>
        <p:txBody>
          <a:bodyPr vert="horz" lIns="0" tIns="45720" rIns="0" bIns="45720" rtlCol="0" anchor="ctr"/>
          <a:lstStyle>
            <a:defPPr>
              <a:defRPr lang="en-US"/>
            </a:defPPr>
            <a:lvl1pPr marL="0" algn="r" defTabSz="914400" rtl="0" eaLnBrk="1" latinLnBrk="0" hangingPunct="1">
              <a:defRPr sz="800" kern="1200">
                <a:solidFill>
                  <a:srgbClr val="B7B7A9"/>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D12EE2-0A52-405F-9235-0A5D75AB581D}" type="slidenum">
              <a:rPr lang="en-US" smtClean="0"/>
              <a:pPr/>
              <a:t>16</a:t>
            </a:fld>
            <a:endParaRPr lang="en-US"/>
          </a:p>
        </p:txBody>
      </p:sp>
      <p:pic>
        <p:nvPicPr>
          <p:cNvPr id="8" name="Picture 7" descr="Graphical user interface, application&#10;&#10;Description automatically generated">
            <a:extLst>
              <a:ext uri="{FF2B5EF4-FFF2-40B4-BE49-F238E27FC236}">
                <a16:creationId xmlns:a16="http://schemas.microsoft.com/office/drawing/2014/main" id="{E0A4F31F-47BD-A693-D847-1591CFEC94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86907" y="1330661"/>
            <a:ext cx="3598693" cy="4800600"/>
          </a:xfrm>
          <a:prstGeom prst="rect">
            <a:avLst/>
          </a:prstGeom>
        </p:spPr>
      </p:pic>
      <p:pic>
        <p:nvPicPr>
          <p:cNvPr id="10" name="Picture 9" descr="A picture containing text, electronics, picture frame&#10;&#10;Description automatically generated">
            <a:extLst>
              <a:ext uri="{FF2B5EF4-FFF2-40B4-BE49-F238E27FC236}">
                <a16:creationId xmlns:a16="http://schemas.microsoft.com/office/drawing/2014/main" id="{282FAC9C-3F7D-AB33-8C06-ED555866E8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6400" y="1330661"/>
            <a:ext cx="3600450" cy="4800600"/>
          </a:xfrm>
          <a:prstGeom prst="rect">
            <a:avLst/>
          </a:prstGeom>
        </p:spPr>
      </p:pic>
    </p:spTree>
    <p:extLst>
      <p:ext uri="{BB962C8B-B14F-4D97-AF65-F5344CB8AC3E}">
        <p14:creationId xmlns:p14="http://schemas.microsoft.com/office/powerpoint/2010/main" val="2102407838"/>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EF7C8C-B127-598B-B2B7-A84820EF7F23}"/>
              </a:ext>
            </a:extLst>
          </p:cNvPr>
          <p:cNvSpPr>
            <a:spLocks noGrp="1"/>
          </p:cNvSpPr>
          <p:nvPr>
            <p:ph type="title"/>
          </p:nvPr>
        </p:nvSpPr>
        <p:spPr/>
        <p:txBody>
          <a:bodyPr/>
          <a:lstStyle/>
          <a:p>
            <a:r>
              <a:rPr lang="en-US" dirty="0"/>
              <a:t>Session Activities for Field and Classroom</a:t>
            </a:r>
          </a:p>
        </p:txBody>
      </p:sp>
      <p:sp>
        <p:nvSpPr>
          <p:cNvPr id="4" name="Slide Number Placeholder 3">
            <a:extLst>
              <a:ext uri="{FF2B5EF4-FFF2-40B4-BE49-F238E27FC236}">
                <a16:creationId xmlns:a16="http://schemas.microsoft.com/office/drawing/2014/main" id="{1E9730C1-E21B-E35B-FCC3-8B9E4C2BFFF0}"/>
              </a:ext>
            </a:extLst>
          </p:cNvPr>
          <p:cNvSpPr>
            <a:spLocks noGrp="1"/>
          </p:cNvSpPr>
          <p:nvPr>
            <p:ph type="sldNum" sz="quarter" idx="4"/>
          </p:nvPr>
        </p:nvSpPr>
        <p:spPr>
          <a:xfrm>
            <a:off x="11277600" y="6536634"/>
            <a:ext cx="508000" cy="228600"/>
          </a:xfrm>
          <a:prstGeom prst="rect">
            <a:avLst/>
          </a:prstGeom>
        </p:spPr>
        <p:txBody>
          <a:bodyPr vert="horz" lIns="0" tIns="45720" rIns="0" bIns="45720" rtlCol="0" anchor="ctr"/>
          <a:lstStyle>
            <a:defPPr>
              <a:defRPr lang="en-US"/>
            </a:defPPr>
            <a:lvl1pPr marL="0" algn="r" defTabSz="914400" rtl="0" eaLnBrk="1" latinLnBrk="0" hangingPunct="1">
              <a:defRPr sz="800" kern="1200">
                <a:solidFill>
                  <a:srgbClr val="B7B7A9"/>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D12EE2-0A52-405F-9235-0A5D75AB581D}" type="slidenum">
              <a:rPr lang="en-US" smtClean="0"/>
              <a:pPr/>
              <a:t>17</a:t>
            </a:fld>
            <a:endParaRPr lang="en-US"/>
          </a:p>
        </p:txBody>
      </p:sp>
      <p:pic>
        <p:nvPicPr>
          <p:cNvPr id="5" name="Picture 4">
            <a:extLst>
              <a:ext uri="{FF2B5EF4-FFF2-40B4-BE49-F238E27FC236}">
                <a16:creationId xmlns:a16="http://schemas.microsoft.com/office/drawing/2014/main" id="{28A68CFC-B00F-F6BD-DEF2-68E9DAEFF2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7816" y="1890712"/>
            <a:ext cx="4187005" cy="3990975"/>
          </a:xfrm>
          <a:prstGeom prst="rect">
            <a:avLst/>
          </a:prstGeom>
          <a:ln w="12700">
            <a:solidFill>
              <a:schemeClr val="tx1"/>
            </a:solidFill>
          </a:ln>
        </p:spPr>
      </p:pic>
      <p:pic>
        <p:nvPicPr>
          <p:cNvPr id="9" name="Picture 8">
            <a:extLst>
              <a:ext uri="{FF2B5EF4-FFF2-40B4-BE49-F238E27FC236}">
                <a16:creationId xmlns:a16="http://schemas.microsoft.com/office/drawing/2014/main" id="{63E3B2FE-A702-4CA4-2AE6-65F6953DB1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52689" y="2016915"/>
            <a:ext cx="3584571" cy="3738563"/>
          </a:xfrm>
          <a:prstGeom prst="rect">
            <a:avLst/>
          </a:prstGeom>
          <a:ln w="15875">
            <a:solidFill>
              <a:schemeClr val="tx1"/>
            </a:solidFill>
          </a:ln>
        </p:spPr>
      </p:pic>
      <p:pic>
        <p:nvPicPr>
          <p:cNvPr id="14" name="Picture 13">
            <a:extLst>
              <a:ext uri="{FF2B5EF4-FFF2-40B4-BE49-F238E27FC236}">
                <a16:creationId xmlns:a16="http://schemas.microsoft.com/office/drawing/2014/main" id="{0A5D108F-E994-7FD2-C523-B2A442A4A6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6943" y="1852306"/>
            <a:ext cx="2850802" cy="4067783"/>
          </a:xfrm>
          <a:prstGeom prst="rect">
            <a:avLst/>
          </a:prstGeom>
          <a:ln w="15875">
            <a:solidFill>
              <a:schemeClr val="tx1"/>
            </a:solidFill>
          </a:ln>
        </p:spPr>
      </p:pic>
    </p:spTree>
    <p:extLst>
      <p:ext uri="{BB962C8B-B14F-4D97-AF65-F5344CB8AC3E}">
        <p14:creationId xmlns:p14="http://schemas.microsoft.com/office/powerpoint/2010/main" val="1794973219"/>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EF7C8C-B127-598B-B2B7-A84820EF7F23}"/>
              </a:ext>
            </a:extLst>
          </p:cNvPr>
          <p:cNvSpPr>
            <a:spLocks noGrp="1"/>
          </p:cNvSpPr>
          <p:nvPr>
            <p:ph type="title"/>
          </p:nvPr>
        </p:nvSpPr>
        <p:spPr>
          <a:xfrm>
            <a:off x="357414" y="398605"/>
            <a:ext cx="11174186" cy="590931"/>
          </a:xfrm>
        </p:spPr>
        <p:txBody>
          <a:bodyPr/>
          <a:lstStyle/>
          <a:p>
            <a:r>
              <a:rPr lang="en-US" dirty="0"/>
              <a:t>Session Activities for Field and Classroom (Continued)</a:t>
            </a:r>
          </a:p>
        </p:txBody>
      </p:sp>
      <p:sp>
        <p:nvSpPr>
          <p:cNvPr id="4" name="Slide Number Placeholder 3">
            <a:extLst>
              <a:ext uri="{FF2B5EF4-FFF2-40B4-BE49-F238E27FC236}">
                <a16:creationId xmlns:a16="http://schemas.microsoft.com/office/drawing/2014/main" id="{1E9730C1-E21B-E35B-FCC3-8B9E4C2BFFF0}"/>
              </a:ext>
            </a:extLst>
          </p:cNvPr>
          <p:cNvSpPr>
            <a:spLocks noGrp="1"/>
          </p:cNvSpPr>
          <p:nvPr>
            <p:ph type="sldNum" sz="quarter" idx="4"/>
          </p:nvPr>
        </p:nvSpPr>
        <p:spPr>
          <a:xfrm>
            <a:off x="11277600" y="6536634"/>
            <a:ext cx="508000" cy="228600"/>
          </a:xfrm>
          <a:prstGeom prst="rect">
            <a:avLst/>
          </a:prstGeom>
        </p:spPr>
        <p:txBody>
          <a:bodyPr vert="horz" lIns="0" tIns="45720" rIns="0" bIns="45720" rtlCol="0" anchor="ctr"/>
          <a:lstStyle>
            <a:defPPr>
              <a:defRPr lang="en-US"/>
            </a:defPPr>
            <a:lvl1pPr marL="0" algn="r" defTabSz="914400" rtl="0" eaLnBrk="1" latinLnBrk="0" hangingPunct="1">
              <a:defRPr sz="800" kern="1200">
                <a:solidFill>
                  <a:srgbClr val="B7B7A9"/>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D12EE2-0A52-405F-9235-0A5D75AB581D}" type="slidenum">
              <a:rPr lang="en-US" smtClean="0"/>
              <a:pPr/>
              <a:t>18</a:t>
            </a:fld>
            <a:endParaRPr lang="en-US"/>
          </a:p>
        </p:txBody>
      </p:sp>
      <p:pic>
        <p:nvPicPr>
          <p:cNvPr id="6" name="Picture 5">
            <a:extLst>
              <a:ext uri="{FF2B5EF4-FFF2-40B4-BE49-F238E27FC236}">
                <a16:creationId xmlns:a16="http://schemas.microsoft.com/office/drawing/2014/main" id="{993CD331-04E1-AE21-72D2-D36B28CFA4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520" y="1168873"/>
            <a:ext cx="3439143" cy="4931360"/>
          </a:xfrm>
          <a:prstGeom prst="rect">
            <a:avLst/>
          </a:prstGeom>
          <a:ln w="15875">
            <a:solidFill>
              <a:schemeClr val="tx1"/>
            </a:solidFill>
          </a:ln>
        </p:spPr>
      </p:pic>
      <p:pic>
        <p:nvPicPr>
          <p:cNvPr id="8" name="Picture 7">
            <a:extLst>
              <a:ext uri="{FF2B5EF4-FFF2-40B4-BE49-F238E27FC236}">
                <a16:creationId xmlns:a16="http://schemas.microsoft.com/office/drawing/2014/main" id="{C2ACDA99-3A00-34C6-5D39-979C3F47CB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0045" y="1091146"/>
            <a:ext cx="3311912" cy="5029200"/>
          </a:xfrm>
          <a:prstGeom prst="rect">
            <a:avLst/>
          </a:prstGeom>
          <a:ln w="15875">
            <a:solidFill>
              <a:schemeClr val="tx1"/>
            </a:solidFill>
          </a:ln>
        </p:spPr>
      </p:pic>
      <p:pic>
        <p:nvPicPr>
          <p:cNvPr id="11" name="Picture 10">
            <a:extLst>
              <a:ext uri="{FF2B5EF4-FFF2-40B4-BE49-F238E27FC236}">
                <a16:creationId xmlns:a16="http://schemas.microsoft.com/office/drawing/2014/main" id="{9836FD35-38E2-E275-441C-A6D2CCD236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69586" y="1091146"/>
            <a:ext cx="3616014" cy="5086814"/>
          </a:xfrm>
          <a:prstGeom prst="rect">
            <a:avLst/>
          </a:prstGeom>
          <a:ln w="15875">
            <a:solidFill>
              <a:schemeClr val="tx1"/>
            </a:solidFill>
          </a:ln>
        </p:spPr>
      </p:pic>
    </p:spTree>
    <p:extLst>
      <p:ext uri="{BB962C8B-B14F-4D97-AF65-F5344CB8AC3E}">
        <p14:creationId xmlns:p14="http://schemas.microsoft.com/office/powerpoint/2010/main" val="2062927845"/>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26580D-412F-2BF5-1B1C-E5FB9F874D6E}"/>
              </a:ext>
            </a:extLst>
          </p:cNvPr>
          <p:cNvSpPr/>
          <p:nvPr/>
        </p:nvSpPr>
        <p:spPr>
          <a:xfrm>
            <a:off x="10217020" y="5598367"/>
            <a:ext cx="1974980" cy="1259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B4CF3C53-164F-3238-8042-1023F79AD50A}"/>
              </a:ext>
            </a:extLst>
          </p:cNvPr>
          <p:cNvSpPr>
            <a:spLocks noGrp="1"/>
          </p:cNvSpPr>
          <p:nvPr>
            <p:ph type="title"/>
          </p:nvPr>
        </p:nvSpPr>
        <p:spPr>
          <a:xfrm>
            <a:off x="446314" y="294939"/>
            <a:ext cx="11174186" cy="590931"/>
          </a:xfrm>
        </p:spPr>
        <p:txBody>
          <a:bodyPr/>
          <a:lstStyle/>
          <a:p>
            <a:r>
              <a:rPr lang="en-US" dirty="0"/>
              <a:t>Collaborative Tracking Progress</a:t>
            </a:r>
          </a:p>
        </p:txBody>
      </p:sp>
      <p:pic>
        <p:nvPicPr>
          <p:cNvPr id="6" name="Content Placeholder 5" descr="Graphical user interface, application&#10;&#10;Description automatically generated">
            <a:extLst>
              <a:ext uri="{FF2B5EF4-FFF2-40B4-BE49-F238E27FC236}">
                <a16:creationId xmlns:a16="http://schemas.microsoft.com/office/drawing/2014/main" id="{4C874387-AE7A-D8B0-97C2-BD303700AB15}"/>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0" y="1101725"/>
            <a:ext cx="3840163" cy="5122863"/>
          </a:xfrm>
        </p:spPr>
      </p:pic>
      <p:pic>
        <p:nvPicPr>
          <p:cNvPr id="8" name="Picture 7" descr="Table&#10;&#10;Description automatically generated">
            <a:extLst>
              <a:ext uri="{FF2B5EF4-FFF2-40B4-BE49-F238E27FC236}">
                <a16:creationId xmlns:a16="http://schemas.microsoft.com/office/drawing/2014/main" id="{C5FE6C32-E34E-9072-4B54-F1879FBD8E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86911" y="1101010"/>
            <a:ext cx="3840480" cy="5123141"/>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C1AB1625-A4DC-9A7B-10CE-BE6613855E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86762" y="1101010"/>
            <a:ext cx="3840480" cy="5123141"/>
          </a:xfrm>
          <a:prstGeom prst="rect">
            <a:avLst/>
          </a:prstGeom>
        </p:spPr>
      </p:pic>
    </p:spTree>
    <p:extLst>
      <p:ext uri="{BB962C8B-B14F-4D97-AF65-F5344CB8AC3E}">
        <p14:creationId xmlns:p14="http://schemas.microsoft.com/office/powerpoint/2010/main" val="1427845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a:extLst>
              <a:ext uri="{FF2B5EF4-FFF2-40B4-BE49-F238E27FC236}">
                <a16:creationId xmlns:a16="http://schemas.microsoft.com/office/drawing/2014/main" id="{2FF849C4-E88F-4941-A333-4F42B2CD3527}"/>
              </a:ext>
            </a:extLst>
          </p:cNvPr>
          <p:cNvSpPr txBox="1">
            <a:spLocks/>
          </p:cNvSpPr>
          <p:nvPr/>
        </p:nvSpPr>
        <p:spPr>
          <a:xfrm>
            <a:off x="1981201" y="2571751"/>
            <a:ext cx="4523015" cy="2914651"/>
          </a:xfrm>
          <a:prstGeom prst="rect">
            <a:avLst/>
          </a:prstGeom>
        </p:spPr>
        <p:txBody>
          <a:bodyPr vert="horz" lIns="0" tIns="0" rIns="0" bIns="0" rtlCol="0" anchor="t" anchorCtr="0"/>
          <a:lstStyle>
            <a:defPPr>
              <a:defRPr lang="en-US"/>
            </a:defPPr>
            <a:lvl1pPr marL="0" indent="0" algn="r" defTabSz="914400" rtl="0" eaLnBrk="1" latinLnBrk="0" hangingPunct="1">
              <a:buClr>
                <a:schemeClr val="accent1"/>
              </a:buClr>
              <a:buFont typeface="+mj-lt"/>
              <a:buNone/>
              <a:defRPr sz="1050" kern="1200">
                <a:solidFill>
                  <a:srgbClr val="43525A"/>
                </a:solidFill>
                <a:latin typeface="+mn-lt"/>
                <a:ea typeface="+mn-ea"/>
                <a:cs typeface="+mn-cs"/>
              </a:defRPr>
            </a:lvl1pPr>
            <a:lvl2pPr marL="458788" indent="0" algn="l" defTabSz="914400" rtl="0" eaLnBrk="1" latinLnBrk="0" hangingPunct="1">
              <a:buNone/>
              <a:defRPr sz="1800" kern="1200">
                <a:solidFill>
                  <a:srgbClr val="43525A"/>
                </a:solidFill>
                <a:latin typeface="+mn-lt"/>
                <a:ea typeface="+mn-ea"/>
                <a:cs typeface="+mn-cs"/>
              </a:defRPr>
            </a:lvl2pPr>
            <a:lvl3pPr marL="687388" indent="0" algn="l" defTabSz="914400" rtl="0" eaLnBrk="1" latinLnBrk="0" hangingPunct="1">
              <a:buNone/>
              <a:defRPr sz="1800" kern="1200">
                <a:solidFill>
                  <a:srgbClr val="43525A"/>
                </a:solidFill>
                <a:latin typeface="+mn-lt"/>
                <a:ea typeface="+mn-ea"/>
                <a:cs typeface="+mn-cs"/>
              </a:defRPr>
            </a:lvl3pPr>
            <a:lvl4pPr marL="1028700" indent="0" algn="l" defTabSz="914400" rtl="0" eaLnBrk="1" latinLnBrk="0" hangingPunct="1">
              <a:buNone/>
              <a:defRPr sz="1600" kern="1200">
                <a:solidFill>
                  <a:srgbClr val="43525A"/>
                </a:solidFill>
                <a:latin typeface="+mn-lt"/>
                <a:ea typeface="+mn-ea"/>
                <a:cs typeface="+mn-cs"/>
              </a:defRPr>
            </a:lvl4pPr>
            <a:lvl5pPr marL="1373188" indent="0" algn="l" defTabSz="914400" rtl="0" eaLnBrk="1" latinLnBrk="0" hangingPunct="1">
              <a:buNone/>
              <a:defRPr sz="1600" kern="1200">
                <a:solidFill>
                  <a:srgbClr val="909D93"/>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lnSpc>
                <a:spcPct val="90000"/>
              </a:lnSpc>
              <a:spcBef>
                <a:spcPts val="750"/>
              </a:spcBef>
              <a:buClr>
                <a:srgbClr val="009ED1"/>
              </a:buClr>
              <a:defRPr/>
            </a:pPr>
            <a:endParaRPr lang="en-US" sz="2100">
              <a:latin typeface="Franklin Gothic Book" panose="020B0503020102020204"/>
            </a:endParaRPr>
          </a:p>
        </p:txBody>
      </p:sp>
      <p:sp>
        <p:nvSpPr>
          <p:cNvPr id="10" name="Content Placeholder 2">
            <a:extLst>
              <a:ext uri="{FF2B5EF4-FFF2-40B4-BE49-F238E27FC236}">
                <a16:creationId xmlns:a16="http://schemas.microsoft.com/office/drawing/2014/main" id="{53279EA8-BAFF-4601-8E19-186B7732C95D}"/>
              </a:ext>
            </a:extLst>
          </p:cNvPr>
          <p:cNvSpPr txBox="1">
            <a:spLocks/>
          </p:cNvSpPr>
          <p:nvPr/>
        </p:nvSpPr>
        <p:spPr>
          <a:xfrm>
            <a:off x="560071" y="2315840"/>
            <a:ext cx="7886700" cy="32781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p:txBody>
      </p:sp>
      <p:sp>
        <p:nvSpPr>
          <p:cNvPr id="2" name="Title 1">
            <a:extLst>
              <a:ext uri="{FF2B5EF4-FFF2-40B4-BE49-F238E27FC236}">
                <a16:creationId xmlns:a16="http://schemas.microsoft.com/office/drawing/2014/main" id="{381CB8E0-7751-89B6-DF32-7CCF08391A41}"/>
              </a:ext>
            </a:extLst>
          </p:cNvPr>
          <p:cNvSpPr>
            <a:spLocks noGrp="1"/>
          </p:cNvSpPr>
          <p:nvPr>
            <p:ph type="title" idx="4294967295"/>
          </p:nvPr>
        </p:nvSpPr>
        <p:spPr>
          <a:xfrm>
            <a:off x="0" y="522288"/>
            <a:ext cx="11174413" cy="1033462"/>
          </a:xfrm>
        </p:spPr>
        <p:txBody>
          <a:bodyPr/>
          <a:lstStyle/>
          <a:p>
            <a:r>
              <a:rPr lang="en-US" dirty="0"/>
              <a:t>The Silver/Gray Tsunami – </a:t>
            </a:r>
            <a:br>
              <a:rPr lang="en-US" dirty="0"/>
            </a:br>
            <a:r>
              <a:rPr lang="en-US" sz="3200" b="0" i="1" spc="0" dirty="0">
                <a:latin typeface="Raleway Medium" pitchFamily="2" charset="0"/>
              </a:rPr>
              <a:t>Retirement of the Baby Boomer Generation of O&amp;M Professionals</a:t>
            </a:r>
            <a:endParaRPr lang="en-US" b="0" i="1" spc="0" dirty="0">
              <a:latin typeface="Raleway Medium" pitchFamily="2" charset="0"/>
            </a:endParaRPr>
          </a:p>
        </p:txBody>
      </p:sp>
      <p:sp>
        <p:nvSpPr>
          <p:cNvPr id="5" name="Content Placeholder 12">
            <a:extLst>
              <a:ext uri="{FF2B5EF4-FFF2-40B4-BE49-F238E27FC236}">
                <a16:creationId xmlns:a16="http://schemas.microsoft.com/office/drawing/2014/main" id="{B7D26AA4-BF91-0877-EE1F-FEE4A1AE660E}"/>
              </a:ext>
            </a:extLst>
          </p:cNvPr>
          <p:cNvSpPr txBox="1">
            <a:spLocks/>
          </p:cNvSpPr>
          <p:nvPr/>
        </p:nvSpPr>
        <p:spPr>
          <a:xfrm>
            <a:off x="3820332" y="2057400"/>
            <a:ext cx="7249332" cy="3825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000000"/>
                </a:solidFill>
                <a:latin typeface="Raleway" pitchFamily="2"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000000"/>
                </a:solidFill>
                <a:latin typeface="Raleway" pitchFamily="2"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000000"/>
                </a:solidFill>
                <a:latin typeface="Raleway" pitchFamily="2"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000000"/>
                </a:solidFill>
                <a:latin typeface="Raleway" pitchFamily="2"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000000"/>
                </a:solidFill>
                <a:latin typeface="Raleway" pitchFamily="2"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What the Silver/Gray Tsunami causes:</a:t>
            </a:r>
          </a:p>
          <a:p>
            <a:pPr marL="457200" lvl="1" indent="0">
              <a:buNone/>
            </a:pPr>
            <a:r>
              <a:rPr lang="en-US" sz="2000" dirty="0"/>
              <a:t>Significant loss of institutional knowledge and memory of the operations, maintenance and management practices for increasingly sophisticated water and wastewater treatment facilities</a:t>
            </a:r>
          </a:p>
          <a:p>
            <a:r>
              <a:rPr lang="en-US" sz="2400" b="1" dirty="0"/>
              <a:t>What are some Issues?</a:t>
            </a:r>
          </a:p>
          <a:p>
            <a:endParaRPr lang="en-US" sz="2400" b="1" dirty="0"/>
          </a:p>
          <a:p>
            <a:r>
              <a:rPr lang="en-US" sz="2400" b="1" dirty="0"/>
              <a:t>What are some Solutions?</a:t>
            </a:r>
          </a:p>
        </p:txBody>
      </p:sp>
      <p:sp>
        <p:nvSpPr>
          <p:cNvPr id="6" name="Freeform: Shape 5">
            <a:extLst>
              <a:ext uri="{FF2B5EF4-FFF2-40B4-BE49-F238E27FC236}">
                <a16:creationId xmlns:a16="http://schemas.microsoft.com/office/drawing/2014/main" id="{CB8BA598-D7AB-2BE5-3FD5-36381B3E03D8}"/>
              </a:ext>
            </a:extLst>
          </p:cNvPr>
          <p:cNvSpPr/>
          <p:nvPr/>
        </p:nvSpPr>
        <p:spPr>
          <a:xfrm rot="16200000">
            <a:off x="-677957" y="2595871"/>
            <a:ext cx="4940084" cy="3584171"/>
          </a:xfrm>
          <a:custGeom>
            <a:avLst/>
            <a:gdLst>
              <a:gd name="connsiteX0" fmla="*/ 4940084 w 4940084"/>
              <a:gd name="connsiteY0" fmla="*/ 0 h 3584171"/>
              <a:gd name="connsiteX1" fmla="*/ 4940083 w 4940084"/>
              <a:gd name="connsiteY1" fmla="*/ 3179440 h 3584171"/>
              <a:gd name="connsiteX2" fmla="*/ 4904436 w 4940084"/>
              <a:gd name="connsiteY2" fmla="*/ 3185133 h 3584171"/>
              <a:gd name="connsiteX3" fmla="*/ 0 w 4940084"/>
              <a:gd name="connsiteY3" fmla="*/ 3358647 h 3584171"/>
              <a:gd name="connsiteX4" fmla="*/ 5394 w 4940084"/>
              <a:gd name="connsiteY4" fmla="*/ 0 h 3584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0084" h="3584171">
                <a:moveTo>
                  <a:pt x="4940084" y="0"/>
                </a:moveTo>
                <a:lnTo>
                  <a:pt x="4940083" y="3179440"/>
                </a:lnTo>
                <a:lnTo>
                  <a:pt x="4904436" y="3185133"/>
                </a:lnTo>
                <a:cubicBezTo>
                  <a:pt x="3285149" y="3454407"/>
                  <a:pt x="2476220" y="3832145"/>
                  <a:pt x="0" y="3358647"/>
                </a:cubicBezTo>
                <a:cubicBezTo>
                  <a:pt x="1904" y="2052297"/>
                  <a:pt x="3490" y="1306350"/>
                  <a:pt x="5394" y="0"/>
                </a:cubicBezTo>
                <a:close/>
              </a:path>
            </a:pathLst>
          </a:custGeom>
          <a:solidFill>
            <a:srgbClr val="174A7C"/>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noProof="0" dirty="0">
              <a:solidFill>
                <a:schemeClr val="tx1"/>
              </a:solidFill>
            </a:endParaRPr>
          </a:p>
        </p:txBody>
      </p:sp>
      <p:cxnSp>
        <p:nvCxnSpPr>
          <p:cNvPr id="9" name="Straight Connector 8">
            <a:extLst>
              <a:ext uri="{FF2B5EF4-FFF2-40B4-BE49-F238E27FC236}">
                <a16:creationId xmlns:a16="http://schemas.microsoft.com/office/drawing/2014/main" id="{85DBCE8E-E91B-EF5F-FA2A-263A6D0EB0D3}"/>
              </a:ext>
            </a:extLst>
          </p:cNvPr>
          <p:cNvCxnSpPr>
            <a:stCxn id="6" idx="0"/>
          </p:cNvCxnSpPr>
          <p:nvPr/>
        </p:nvCxnSpPr>
        <p:spPr>
          <a:xfrm flipV="1">
            <a:off x="-1" y="1910166"/>
            <a:ext cx="12192001" cy="774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996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6D9737-DAF2-04FB-E4EB-A06D04ADAAC0}"/>
              </a:ext>
            </a:extLst>
          </p:cNvPr>
          <p:cNvSpPr>
            <a:spLocks noGrp="1"/>
          </p:cNvSpPr>
          <p:nvPr>
            <p:ph type="title"/>
          </p:nvPr>
        </p:nvSpPr>
        <p:spPr/>
        <p:txBody>
          <a:bodyPr/>
          <a:lstStyle/>
          <a:p>
            <a:r>
              <a:rPr lang="en-US" dirty="0"/>
              <a:t>OneDrive Files</a:t>
            </a:r>
          </a:p>
        </p:txBody>
      </p:sp>
      <p:sp>
        <p:nvSpPr>
          <p:cNvPr id="4" name="Slide Number Placeholder 3">
            <a:extLst>
              <a:ext uri="{FF2B5EF4-FFF2-40B4-BE49-F238E27FC236}">
                <a16:creationId xmlns:a16="http://schemas.microsoft.com/office/drawing/2014/main" id="{F4A17B9C-2B03-E199-BC72-8FDAEF98B1AB}"/>
              </a:ext>
            </a:extLst>
          </p:cNvPr>
          <p:cNvSpPr>
            <a:spLocks noGrp="1"/>
          </p:cNvSpPr>
          <p:nvPr>
            <p:ph type="sldNum" sz="quarter" idx="4"/>
          </p:nvPr>
        </p:nvSpPr>
        <p:spPr>
          <a:xfrm>
            <a:off x="11277600" y="6536634"/>
            <a:ext cx="508000" cy="228600"/>
          </a:xfrm>
          <a:prstGeom prst="rect">
            <a:avLst/>
          </a:prstGeom>
        </p:spPr>
        <p:txBody>
          <a:bodyPr vert="horz" lIns="0" tIns="45720" rIns="0" bIns="45720" rtlCol="0" anchor="ctr"/>
          <a:lstStyle>
            <a:defPPr>
              <a:defRPr lang="en-US"/>
            </a:defPPr>
            <a:lvl1pPr marL="0" algn="r" defTabSz="914400" rtl="0" eaLnBrk="1" latinLnBrk="0" hangingPunct="1">
              <a:defRPr sz="800" kern="1200">
                <a:solidFill>
                  <a:srgbClr val="B7B7A9"/>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D12EE2-0A52-405F-9235-0A5D75AB581D}" type="slidenum">
              <a:rPr lang="en-US" smtClean="0"/>
              <a:pPr/>
              <a:t>20</a:t>
            </a:fld>
            <a:endParaRPr lang="en-US"/>
          </a:p>
        </p:txBody>
      </p:sp>
      <p:pic>
        <p:nvPicPr>
          <p:cNvPr id="9" name="Picture 8">
            <a:extLst>
              <a:ext uri="{FF2B5EF4-FFF2-40B4-BE49-F238E27FC236}">
                <a16:creationId xmlns:a16="http://schemas.microsoft.com/office/drawing/2014/main" id="{78149A9D-240F-4291-06D9-8F4BDAF082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678" y="1589110"/>
            <a:ext cx="5760882" cy="4531113"/>
          </a:xfrm>
          <a:prstGeom prst="rect">
            <a:avLst/>
          </a:prstGeom>
          <a:ln w="12700">
            <a:solidFill>
              <a:schemeClr val="tx1"/>
            </a:solidFill>
          </a:ln>
        </p:spPr>
      </p:pic>
      <p:pic>
        <p:nvPicPr>
          <p:cNvPr id="12" name="Picture 11">
            <a:extLst>
              <a:ext uri="{FF2B5EF4-FFF2-40B4-BE49-F238E27FC236}">
                <a16:creationId xmlns:a16="http://schemas.microsoft.com/office/drawing/2014/main" id="{BCA07CF5-7E65-912E-8DD2-01591679FC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57561" y="1589110"/>
            <a:ext cx="5128039" cy="1195364"/>
          </a:xfrm>
          <a:prstGeom prst="rect">
            <a:avLst/>
          </a:prstGeom>
          <a:ln w="15875">
            <a:solidFill>
              <a:schemeClr val="tx1"/>
            </a:solidFill>
          </a:ln>
        </p:spPr>
      </p:pic>
      <p:pic>
        <p:nvPicPr>
          <p:cNvPr id="14" name="Picture 13">
            <a:extLst>
              <a:ext uri="{FF2B5EF4-FFF2-40B4-BE49-F238E27FC236}">
                <a16:creationId xmlns:a16="http://schemas.microsoft.com/office/drawing/2014/main" id="{E366CAB0-E5E6-5F5D-0C46-6E12422D74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85676" y="3615669"/>
            <a:ext cx="5399924" cy="2089770"/>
          </a:xfrm>
          <a:prstGeom prst="rect">
            <a:avLst/>
          </a:prstGeom>
          <a:noFill/>
          <a:ln w="15875">
            <a:solidFill>
              <a:schemeClr val="tx1"/>
            </a:solidFill>
          </a:ln>
        </p:spPr>
      </p:pic>
    </p:spTree>
    <p:extLst>
      <p:ext uri="{BB962C8B-B14F-4D97-AF65-F5344CB8AC3E}">
        <p14:creationId xmlns:p14="http://schemas.microsoft.com/office/powerpoint/2010/main" val="2949863244"/>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32A53B-3B0F-424C-3812-0635FE5081D8}"/>
              </a:ext>
            </a:extLst>
          </p:cNvPr>
          <p:cNvSpPr/>
          <p:nvPr/>
        </p:nvSpPr>
        <p:spPr>
          <a:xfrm>
            <a:off x="10217020" y="5598367"/>
            <a:ext cx="1974980" cy="1259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48EF7C8C-B127-598B-B2B7-A84820EF7F23}"/>
              </a:ext>
            </a:extLst>
          </p:cNvPr>
          <p:cNvSpPr>
            <a:spLocks noGrp="1"/>
          </p:cNvSpPr>
          <p:nvPr>
            <p:ph type="title"/>
          </p:nvPr>
        </p:nvSpPr>
        <p:spPr>
          <a:xfrm>
            <a:off x="446314" y="294939"/>
            <a:ext cx="11174186" cy="590931"/>
          </a:xfrm>
        </p:spPr>
        <p:txBody>
          <a:bodyPr/>
          <a:lstStyle/>
          <a:p>
            <a:r>
              <a:rPr lang="en-US" dirty="0"/>
              <a:t>Tracking Software and Note Taking</a:t>
            </a:r>
          </a:p>
        </p:txBody>
      </p:sp>
      <p:pic>
        <p:nvPicPr>
          <p:cNvPr id="6" name="Content Placeholder 5" descr="Graphical user interface, application&#10;&#10;Description automatically generated">
            <a:extLst>
              <a:ext uri="{FF2B5EF4-FFF2-40B4-BE49-F238E27FC236}">
                <a16:creationId xmlns:a16="http://schemas.microsoft.com/office/drawing/2014/main" id="{33DF7D9B-7304-1799-F4D3-4D09DE5ED89A}"/>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0" y="1123950"/>
            <a:ext cx="3840163" cy="5122863"/>
          </a:xfrm>
        </p:spPr>
      </p:pic>
      <p:pic>
        <p:nvPicPr>
          <p:cNvPr id="8" name="Picture 7" descr="Text&#10;&#10;Description automatically generated with medium confidence">
            <a:extLst>
              <a:ext uri="{FF2B5EF4-FFF2-40B4-BE49-F238E27FC236}">
                <a16:creationId xmlns:a16="http://schemas.microsoft.com/office/drawing/2014/main" id="{F2D0079F-07E5-27DF-8734-D362D156FC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86905" y="1124338"/>
            <a:ext cx="3840480" cy="5123141"/>
          </a:xfrm>
          <a:prstGeom prst="rect">
            <a:avLst/>
          </a:prstGeom>
        </p:spPr>
      </p:pic>
      <p:pic>
        <p:nvPicPr>
          <p:cNvPr id="10" name="Picture 9" descr="Qr code&#10;&#10;Description automatically generated">
            <a:extLst>
              <a:ext uri="{FF2B5EF4-FFF2-40B4-BE49-F238E27FC236}">
                <a16:creationId xmlns:a16="http://schemas.microsoft.com/office/drawing/2014/main" id="{2B0E7213-6F5D-3EC9-1CBD-F5C414F19B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72763" y="1124338"/>
            <a:ext cx="3840480" cy="5123141"/>
          </a:xfrm>
          <a:prstGeom prst="rect">
            <a:avLst/>
          </a:prstGeom>
        </p:spPr>
      </p:pic>
    </p:spTree>
    <p:extLst>
      <p:ext uri="{BB962C8B-B14F-4D97-AF65-F5344CB8AC3E}">
        <p14:creationId xmlns:p14="http://schemas.microsoft.com/office/powerpoint/2010/main" val="1251251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5DD0C0-912F-B04B-1DA7-521C1190089F}"/>
              </a:ext>
            </a:extLst>
          </p:cNvPr>
          <p:cNvSpPr/>
          <p:nvPr/>
        </p:nvSpPr>
        <p:spPr>
          <a:xfrm>
            <a:off x="10217020" y="5598367"/>
            <a:ext cx="1974980" cy="1259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4C8F1ECD-CE2F-0E10-2DAF-8CD4DF514EAF}"/>
              </a:ext>
            </a:extLst>
          </p:cNvPr>
          <p:cNvSpPr>
            <a:spLocks noGrp="1"/>
          </p:cNvSpPr>
          <p:nvPr>
            <p:ph type="title"/>
          </p:nvPr>
        </p:nvSpPr>
        <p:spPr/>
        <p:txBody>
          <a:bodyPr/>
          <a:lstStyle/>
          <a:p>
            <a:r>
              <a:rPr lang="en-US"/>
              <a:t>Field Packet Example</a:t>
            </a:r>
          </a:p>
        </p:txBody>
      </p:sp>
      <p:pic>
        <p:nvPicPr>
          <p:cNvPr id="6" name="Content Placeholder 5">
            <a:extLst>
              <a:ext uri="{FF2B5EF4-FFF2-40B4-BE49-F238E27FC236}">
                <a16:creationId xmlns:a16="http://schemas.microsoft.com/office/drawing/2014/main" id="{E76786E9-2960-0003-5576-10B0DF1AEE82}"/>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0" y="1119188"/>
            <a:ext cx="4437063" cy="4800600"/>
          </a:xfrm>
        </p:spPr>
      </p:pic>
      <p:pic>
        <p:nvPicPr>
          <p:cNvPr id="10" name="Picture 9">
            <a:extLst>
              <a:ext uri="{FF2B5EF4-FFF2-40B4-BE49-F238E27FC236}">
                <a16:creationId xmlns:a16="http://schemas.microsoft.com/office/drawing/2014/main" id="{481888C8-B69B-9E47-0A56-E12073AA12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53338" y="1362269"/>
            <a:ext cx="7361853" cy="5085184"/>
          </a:xfrm>
          <a:prstGeom prst="rect">
            <a:avLst/>
          </a:prstGeom>
        </p:spPr>
      </p:pic>
    </p:spTree>
    <p:extLst>
      <p:ext uri="{BB962C8B-B14F-4D97-AF65-F5344CB8AC3E}">
        <p14:creationId xmlns:p14="http://schemas.microsoft.com/office/powerpoint/2010/main" val="2165119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77D73AE-9B03-47BF-119C-11DBB79EAAAB}"/>
              </a:ext>
            </a:extLst>
          </p:cNvPr>
          <p:cNvSpPr/>
          <p:nvPr/>
        </p:nvSpPr>
        <p:spPr>
          <a:xfrm>
            <a:off x="-1" y="3897545"/>
            <a:ext cx="12192001" cy="2960454"/>
          </a:xfrm>
          <a:custGeom>
            <a:avLst/>
            <a:gdLst>
              <a:gd name="connsiteX0" fmla="*/ 4762501 w 12192001"/>
              <a:gd name="connsiteY0" fmla="*/ 264 h 2960454"/>
              <a:gd name="connsiteX1" fmla="*/ 6096001 w 12192001"/>
              <a:gd name="connsiteY1" fmla="*/ 268531 h 2960454"/>
              <a:gd name="connsiteX2" fmla="*/ 10858501 w 12192001"/>
              <a:gd name="connsiteY2" fmla="*/ 264 h 2960454"/>
              <a:gd name="connsiteX3" fmla="*/ 12192001 w 12192001"/>
              <a:gd name="connsiteY3" fmla="*/ 268531 h 2960454"/>
              <a:gd name="connsiteX4" fmla="*/ 12192001 w 12192001"/>
              <a:gd name="connsiteY4" fmla="*/ 2658237 h 2960454"/>
              <a:gd name="connsiteX5" fmla="*/ 12188952 w 12192001"/>
              <a:gd name="connsiteY5" fmla="*/ 2658237 h 2960454"/>
              <a:gd name="connsiteX6" fmla="*/ 12188952 w 12192001"/>
              <a:gd name="connsiteY6" fmla="*/ 2960454 h 2960454"/>
              <a:gd name="connsiteX7" fmla="*/ 0 w 12192001"/>
              <a:gd name="connsiteY7" fmla="*/ 2960454 h 2960454"/>
              <a:gd name="connsiteX8" fmla="*/ 0 w 12192001"/>
              <a:gd name="connsiteY8" fmla="*/ 1216895 h 2960454"/>
              <a:gd name="connsiteX9" fmla="*/ 1 w 12192001"/>
              <a:gd name="connsiteY9" fmla="*/ 1216895 h 2960454"/>
              <a:gd name="connsiteX10" fmla="*/ 1 w 12192001"/>
              <a:gd name="connsiteY10" fmla="*/ 268531 h 2960454"/>
              <a:gd name="connsiteX11" fmla="*/ 4762501 w 12192001"/>
              <a:gd name="connsiteY11" fmla="*/ 264 h 296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1" h="2960454">
                <a:moveTo>
                  <a:pt x="4762501" y="264"/>
                </a:moveTo>
                <a:cubicBezTo>
                  <a:pt x="5207001" y="-4903"/>
                  <a:pt x="5651501" y="65045"/>
                  <a:pt x="6096001" y="268531"/>
                </a:cubicBezTo>
                <a:cubicBezTo>
                  <a:pt x="7683501" y="995265"/>
                  <a:pt x="9271001" y="18716"/>
                  <a:pt x="10858501" y="264"/>
                </a:cubicBezTo>
                <a:cubicBezTo>
                  <a:pt x="11303001" y="-4903"/>
                  <a:pt x="11747501" y="65046"/>
                  <a:pt x="12192001" y="268531"/>
                </a:cubicBezTo>
                <a:lnTo>
                  <a:pt x="12192001" y="2658237"/>
                </a:lnTo>
                <a:lnTo>
                  <a:pt x="12188952" y="2658237"/>
                </a:lnTo>
                <a:lnTo>
                  <a:pt x="12188952" y="2960454"/>
                </a:lnTo>
                <a:lnTo>
                  <a:pt x="0" y="2960454"/>
                </a:lnTo>
                <a:lnTo>
                  <a:pt x="0" y="1216895"/>
                </a:lnTo>
                <a:lnTo>
                  <a:pt x="1" y="1216895"/>
                </a:lnTo>
                <a:lnTo>
                  <a:pt x="1" y="268531"/>
                </a:lnTo>
                <a:cubicBezTo>
                  <a:pt x="1587501" y="995264"/>
                  <a:pt x="3175001" y="18716"/>
                  <a:pt x="4762501" y="2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9B78FE19-9B8B-6897-AEEF-5FBC568F2665}"/>
              </a:ext>
            </a:extLst>
          </p:cNvPr>
          <p:cNvSpPr>
            <a:spLocks noGrp="1"/>
          </p:cNvSpPr>
          <p:nvPr>
            <p:ph type="title"/>
          </p:nvPr>
        </p:nvSpPr>
        <p:spPr/>
        <p:txBody>
          <a:bodyPr/>
          <a:lstStyle/>
          <a:p>
            <a:r>
              <a:rPr lang="en-US" dirty="0"/>
              <a:t>ACE Field Activity</a:t>
            </a:r>
          </a:p>
        </p:txBody>
      </p:sp>
      <p:sp>
        <p:nvSpPr>
          <p:cNvPr id="3" name="Content Placeholder 2">
            <a:extLst>
              <a:ext uri="{FF2B5EF4-FFF2-40B4-BE49-F238E27FC236}">
                <a16:creationId xmlns:a16="http://schemas.microsoft.com/office/drawing/2014/main" id="{60D79676-84F3-5784-0156-4D5BF41A77C4}"/>
              </a:ext>
            </a:extLst>
          </p:cNvPr>
          <p:cNvSpPr>
            <a:spLocks noGrp="1"/>
          </p:cNvSpPr>
          <p:nvPr>
            <p:ph idx="1"/>
          </p:nvPr>
        </p:nvSpPr>
        <p:spPr>
          <a:xfrm>
            <a:off x="446315" y="1346803"/>
            <a:ext cx="8735007" cy="2554545"/>
          </a:xfrm>
        </p:spPr>
        <p:txBody>
          <a:bodyPr>
            <a:spAutoFit/>
          </a:bodyPr>
          <a:lstStyle/>
          <a:p>
            <a:r>
              <a:rPr lang="en-US" sz="3600" b="1" dirty="0">
                <a:solidFill>
                  <a:schemeClr val="tx1"/>
                </a:solidFill>
              </a:rPr>
              <a:t>A</a:t>
            </a:r>
            <a:r>
              <a:rPr lang="en-US" dirty="0"/>
              <a:t>ssess the situation (What is the problem?)</a:t>
            </a:r>
          </a:p>
          <a:p>
            <a:r>
              <a:rPr lang="en-US" dirty="0"/>
              <a:t>Find the </a:t>
            </a:r>
            <a:r>
              <a:rPr lang="en-US" sz="3600" b="1" dirty="0">
                <a:solidFill>
                  <a:schemeClr val="tx1"/>
                </a:solidFill>
              </a:rPr>
              <a:t>C</a:t>
            </a:r>
            <a:r>
              <a:rPr lang="en-US" dirty="0"/>
              <a:t>ause (What is the root cause?)</a:t>
            </a:r>
          </a:p>
          <a:p>
            <a:r>
              <a:rPr lang="en-US" sz="3600" b="1" dirty="0">
                <a:solidFill>
                  <a:schemeClr val="tx1"/>
                </a:solidFill>
              </a:rPr>
              <a:t>E</a:t>
            </a:r>
            <a:r>
              <a:rPr lang="en-US" dirty="0"/>
              <a:t>xecute (What actions should we execute to mitigate and prevent recurrence?)</a:t>
            </a:r>
          </a:p>
        </p:txBody>
      </p:sp>
      <p:pic>
        <p:nvPicPr>
          <p:cNvPr id="4" name="Picture 2">
            <a:extLst>
              <a:ext uri="{FF2B5EF4-FFF2-40B4-BE49-F238E27FC236}">
                <a16:creationId xmlns:a16="http://schemas.microsoft.com/office/drawing/2014/main" id="{1A8C81AD-E83D-188E-A880-3BF0ED635DAC}"/>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482707">
            <a:off x="9015221" y="803658"/>
            <a:ext cx="2381839" cy="3360576"/>
          </a:xfrm>
          <a:prstGeom prst="roundRect">
            <a:avLst>
              <a:gd name="adj" fmla="val 4060"/>
            </a:avLst>
          </a:prstGeom>
          <a:noFill/>
          <a:effectLst>
            <a:glow rad="76200">
              <a:schemeClr val="accent3">
                <a:satMod val="175000"/>
                <a:alpha val="23000"/>
              </a:schemeClr>
            </a:glow>
            <a:outerShdw blurRad="50800" dist="88900" dir="2700000" algn="tl" rotWithShape="0">
              <a:prstClr val="black"/>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8AAD606-B63A-11B7-839B-7748C8EF8ADB}"/>
              </a:ext>
            </a:extLst>
          </p:cNvPr>
          <p:cNvSpPr txBox="1"/>
          <p:nvPr/>
        </p:nvSpPr>
        <p:spPr>
          <a:xfrm>
            <a:off x="571500" y="4907501"/>
            <a:ext cx="11049000" cy="1338828"/>
          </a:xfrm>
          <a:prstGeom prst="rect">
            <a:avLst/>
          </a:prstGeom>
          <a:noFill/>
        </p:spPr>
        <p:txBody>
          <a:bodyPr wrap="square">
            <a:spAutoFit/>
          </a:bodyPr>
          <a:lstStyle/>
          <a:p>
            <a:r>
              <a:rPr lang="en-US" sz="2700" dirty="0">
                <a:solidFill>
                  <a:schemeClr val="bg1"/>
                </a:solidFill>
                <a:latin typeface="Raleway Medium" pitchFamily="2" charset="0"/>
              </a:rPr>
              <a:t>Exercises designed to follow the above steps which involves providing a written statement for each step.  Idea being to promote problem solving skills and understanding of various process topics.</a:t>
            </a:r>
          </a:p>
        </p:txBody>
      </p:sp>
      <p:sp>
        <p:nvSpPr>
          <p:cNvPr id="5" name="Slide Number Placeholder 4">
            <a:extLst>
              <a:ext uri="{FF2B5EF4-FFF2-40B4-BE49-F238E27FC236}">
                <a16:creationId xmlns:a16="http://schemas.microsoft.com/office/drawing/2014/main" id="{8223D072-7117-4DAD-96AC-4CA0A532D9E6}"/>
              </a:ext>
            </a:extLst>
          </p:cNvPr>
          <p:cNvSpPr>
            <a:spLocks noGrp="1"/>
          </p:cNvSpPr>
          <p:nvPr>
            <p:ph type="sldNum" sz="quarter" idx="4294967295"/>
          </p:nvPr>
        </p:nvSpPr>
        <p:spPr>
          <a:xfrm>
            <a:off x="446314" y="6356350"/>
            <a:ext cx="2743200" cy="365125"/>
          </a:xfrm>
          <a:prstGeom prst="rect">
            <a:avLst/>
          </a:prstGeom>
        </p:spPr>
        <p:txBody>
          <a:bodyPr/>
          <a:lstStyle/>
          <a:p>
            <a:fld id="{B8E22AEE-409C-4E23-977F-4D7BF7D53358}" type="slidenum">
              <a:rPr lang="en-US" smtClean="0"/>
              <a:pPr/>
              <a:t>23</a:t>
            </a:fld>
            <a:endParaRPr lang="en-US" dirty="0"/>
          </a:p>
        </p:txBody>
      </p:sp>
    </p:spTree>
    <p:extLst>
      <p:ext uri="{BB962C8B-B14F-4D97-AF65-F5344CB8AC3E}">
        <p14:creationId xmlns:p14="http://schemas.microsoft.com/office/powerpoint/2010/main" val="624678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C190D-2FC6-4CBD-E3E9-11B0B2CADF82}"/>
              </a:ext>
            </a:extLst>
          </p:cNvPr>
          <p:cNvSpPr>
            <a:spLocks noGrp="1"/>
          </p:cNvSpPr>
          <p:nvPr>
            <p:ph type="title"/>
          </p:nvPr>
        </p:nvSpPr>
        <p:spPr/>
        <p:txBody>
          <a:bodyPr>
            <a:normAutofit/>
          </a:bodyPr>
          <a:lstStyle/>
          <a:p>
            <a:r>
              <a:rPr lang="en-US" kern="0" dirty="0"/>
              <a:t>Activities – Scavenger Hunt</a:t>
            </a:r>
            <a:endParaRPr lang="en-US" dirty="0"/>
          </a:p>
        </p:txBody>
      </p:sp>
      <p:sp>
        <p:nvSpPr>
          <p:cNvPr id="5" name="Rectangle 3">
            <a:extLst>
              <a:ext uri="{FF2B5EF4-FFF2-40B4-BE49-F238E27FC236}">
                <a16:creationId xmlns:a16="http://schemas.microsoft.com/office/drawing/2014/main" id="{AB828114-4286-6189-0941-49A344E36F3E}"/>
              </a:ext>
            </a:extLst>
          </p:cNvPr>
          <p:cNvSpPr txBox="1">
            <a:spLocks noChangeArrowheads="1"/>
          </p:cNvSpPr>
          <p:nvPr/>
        </p:nvSpPr>
        <p:spPr>
          <a:xfrm>
            <a:off x="423985" y="1467782"/>
            <a:ext cx="6537364" cy="5262283"/>
          </a:xfrm>
          <a:prstGeom prst="rect">
            <a:avLst/>
          </a:prstGeom>
        </p:spPr>
        <p:txBody>
          <a:bodyPr>
            <a:normAutofit/>
          </a:bodyPr>
          <a:lstStyle>
            <a:lvl1pPr marL="228594" indent="-228594" algn="l" rtl="0" eaLnBrk="1" fontAlgn="base" hangingPunct="1">
              <a:lnSpc>
                <a:spcPct val="85000"/>
              </a:lnSpc>
              <a:spcBef>
                <a:spcPct val="40000"/>
              </a:spcBef>
              <a:spcAft>
                <a:spcPct val="0"/>
              </a:spcAft>
              <a:buClr>
                <a:schemeClr val="accent5"/>
              </a:buClr>
              <a:buFont typeface="Arial" pitchFamily="34" charset="0"/>
              <a:buChar char="•"/>
              <a:defRPr sz="2600">
                <a:solidFill>
                  <a:schemeClr val="tx1">
                    <a:lumMod val="75000"/>
                    <a:lumOff val="25000"/>
                  </a:schemeClr>
                </a:solidFill>
                <a:latin typeface="Franklin Gothic Book" pitchFamily="34" charset="0"/>
                <a:ea typeface="+mn-ea"/>
                <a:cs typeface="+mn-cs"/>
              </a:defRPr>
            </a:lvl1pPr>
            <a:lvl2pPr marL="515926" indent="-265107" algn="l" rtl="0" eaLnBrk="1" fontAlgn="base" hangingPunct="1">
              <a:lnSpc>
                <a:spcPct val="85000"/>
              </a:lnSpc>
              <a:spcBef>
                <a:spcPct val="20000"/>
              </a:spcBef>
              <a:spcAft>
                <a:spcPct val="0"/>
              </a:spcAft>
              <a:buClr>
                <a:schemeClr val="accent5"/>
              </a:buClr>
              <a:buFont typeface="Arial" pitchFamily="34" charset="0"/>
              <a:buChar char="•"/>
              <a:tabLst/>
              <a:defRPr sz="2400">
                <a:solidFill>
                  <a:schemeClr val="tx1">
                    <a:lumMod val="75000"/>
                    <a:lumOff val="25000"/>
                  </a:schemeClr>
                </a:solidFill>
                <a:latin typeface="Franklin Gothic Book" pitchFamily="34" charset="0"/>
              </a:defRPr>
            </a:lvl2pPr>
            <a:lvl3pPr marL="744520" indent="-228594" algn="l" rtl="0" eaLnBrk="1" fontAlgn="base" hangingPunct="1">
              <a:lnSpc>
                <a:spcPct val="85000"/>
              </a:lnSpc>
              <a:spcBef>
                <a:spcPct val="40000"/>
              </a:spcBef>
              <a:spcAft>
                <a:spcPct val="0"/>
              </a:spcAft>
              <a:buClr>
                <a:schemeClr val="accent5"/>
              </a:buClr>
              <a:buFont typeface="Arial" pitchFamily="34" charset="0"/>
              <a:buChar char="•"/>
              <a:defRPr sz="2400">
                <a:solidFill>
                  <a:schemeClr val="tx1">
                    <a:lumMod val="75000"/>
                    <a:lumOff val="25000"/>
                  </a:schemeClr>
                </a:solidFill>
                <a:latin typeface="Franklin Gothic Book" pitchFamily="34" charset="0"/>
              </a:defRPr>
            </a:lvl3pPr>
            <a:lvl4pPr marL="973114" indent="-228594" algn="l" rtl="0" eaLnBrk="1" fontAlgn="base" hangingPunct="1">
              <a:lnSpc>
                <a:spcPct val="85000"/>
              </a:lnSpc>
              <a:spcBef>
                <a:spcPct val="40000"/>
              </a:spcBef>
              <a:spcAft>
                <a:spcPct val="0"/>
              </a:spcAft>
              <a:buClr>
                <a:schemeClr val="accent5"/>
              </a:buClr>
              <a:buFont typeface="Arial" pitchFamily="34" charset="0"/>
              <a:buChar char="•"/>
              <a:defRPr sz="2000">
                <a:solidFill>
                  <a:schemeClr val="tx1">
                    <a:lumMod val="75000"/>
                    <a:lumOff val="25000"/>
                  </a:schemeClr>
                </a:solidFill>
                <a:latin typeface="Franklin Gothic Book" pitchFamily="34" charset="0"/>
              </a:defRPr>
            </a:lvl4pPr>
            <a:lvl5pPr marL="1142971" indent="-169858" algn="l" rtl="0" eaLnBrk="1" fontAlgn="base" hangingPunct="1">
              <a:lnSpc>
                <a:spcPct val="85000"/>
              </a:lnSpc>
              <a:spcBef>
                <a:spcPct val="40000"/>
              </a:spcBef>
              <a:spcAft>
                <a:spcPct val="0"/>
              </a:spcAft>
              <a:buClr>
                <a:srgbClr val="7C93A0"/>
              </a:buClr>
              <a:buFont typeface="Arial" pitchFamily="34" charset="0"/>
              <a:buChar char="•"/>
              <a:defRPr sz="2000">
                <a:solidFill>
                  <a:schemeClr val="tx1"/>
                </a:solidFill>
                <a:latin typeface="Franklin Gothic Book" pitchFamily="34" charset="0"/>
              </a:defRPr>
            </a:lvl5pPr>
            <a:lvl6pPr marL="2173234" indent="-225420" algn="l" rtl="0" eaLnBrk="1" fontAlgn="base" hangingPunct="1">
              <a:lnSpc>
                <a:spcPct val="85000"/>
              </a:lnSpc>
              <a:spcBef>
                <a:spcPct val="40000"/>
              </a:spcBef>
              <a:spcAft>
                <a:spcPct val="0"/>
              </a:spcAft>
              <a:buClr>
                <a:srgbClr val="61781F"/>
              </a:buClr>
              <a:buFont typeface="Wingdings" pitchFamily="2" charset="2"/>
              <a:buChar char="§"/>
              <a:defRPr sz="2000">
                <a:solidFill>
                  <a:schemeClr val="tx1"/>
                </a:solidFill>
                <a:latin typeface="+mn-lt"/>
              </a:defRPr>
            </a:lvl6pPr>
            <a:lvl7pPr marL="2630422" indent="-225420" algn="l" rtl="0" eaLnBrk="1" fontAlgn="base" hangingPunct="1">
              <a:lnSpc>
                <a:spcPct val="85000"/>
              </a:lnSpc>
              <a:spcBef>
                <a:spcPct val="40000"/>
              </a:spcBef>
              <a:spcAft>
                <a:spcPct val="0"/>
              </a:spcAft>
              <a:buClr>
                <a:srgbClr val="61781F"/>
              </a:buClr>
              <a:buFont typeface="Wingdings" pitchFamily="2" charset="2"/>
              <a:buChar char="§"/>
              <a:defRPr sz="2000">
                <a:solidFill>
                  <a:schemeClr val="tx1"/>
                </a:solidFill>
                <a:latin typeface="+mn-lt"/>
              </a:defRPr>
            </a:lvl7pPr>
            <a:lvl8pPr marL="3087611" indent="-225420" algn="l" rtl="0" eaLnBrk="1" fontAlgn="base" hangingPunct="1">
              <a:lnSpc>
                <a:spcPct val="85000"/>
              </a:lnSpc>
              <a:spcBef>
                <a:spcPct val="40000"/>
              </a:spcBef>
              <a:spcAft>
                <a:spcPct val="0"/>
              </a:spcAft>
              <a:buClr>
                <a:srgbClr val="61781F"/>
              </a:buClr>
              <a:buFont typeface="Wingdings" pitchFamily="2" charset="2"/>
              <a:buChar char="§"/>
              <a:defRPr sz="2000">
                <a:solidFill>
                  <a:schemeClr val="tx1"/>
                </a:solidFill>
                <a:latin typeface="+mn-lt"/>
              </a:defRPr>
            </a:lvl8pPr>
            <a:lvl9pPr marL="3544799" indent="-225420" algn="l" rtl="0" eaLnBrk="1" fontAlgn="base" hangingPunct="1">
              <a:lnSpc>
                <a:spcPct val="85000"/>
              </a:lnSpc>
              <a:spcBef>
                <a:spcPct val="40000"/>
              </a:spcBef>
              <a:spcAft>
                <a:spcPct val="0"/>
              </a:spcAft>
              <a:buClr>
                <a:srgbClr val="61781F"/>
              </a:buClr>
              <a:buFont typeface="Wingdings" pitchFamily="2" charset="2"/>
              <a:buChar char="§"/>
              <a:defRPr sz="2000">
                <a:solidFill>
                  <a:schemeClr val="tx1"/>
                </a:solidFill>
                <a:latin typeface="+mn-lt"/>
              </a:defRPr>
            </a:lvl9pPr>
          </a:lstStyle>
          <a:p>
            <a:pPr>
              <a:buClrTx/>
            </a:pPr>
            <a:r>
              <a:rPr lang="en-US" sz="2400" kern="0" dirty="0">
                <a:solidFill>
                  <a:srgbClr val="010101"/>
                </a:solidFill>
              </a:rPr>
              <a:t>Student were given pieces of equipment to identify in the following subjects:</a:t>
            </a:r>
          </a:p>
          <a:p>
            <a:pPr lvl="1">
              <a:buClrTx/>
            </a:pPr>
            <a:r>
              <a:rPr lang="en-US" kern="0" dirty="0">
                <a:solidFill>
                  <a:srgbClr val="010101"/>
                </a:solidFill>
              </a:rPr>
              <a:t>SCADA</a:t>
            </a:r>
          </a:p>
          <a:p>
            <a:pPr lvl="1">
              <a:buClrTx/>
            </a:pPr>
            <a:r>
              <a:rPr lang="en-US" kern="0" dirty="0">
                <a:solidFill>
                  <a:srgbClr val="010101"/>
                </a:solidFill>
              </a:rPr>
              <a:t>Drawings (P&amp;IDs)</a:t>
            </a:r>
          </a:p>
          <a:p>
            <a:pPr lvl="1">
              <a:buClrTx/>
            </a:pPr>
            <a:r>
              <a:rPr lang="en-US" kern="0" dirty="0">
                <a:solidFill>
                  <a:srgbClr val="010101"/>
                </a:solidFill>
              </a:rPr>
              <a:t>Onsite visual identification</a:t>
            </a:r>
          </a:p>
          <a:p>
            <a:pPr>
              <a:buClrTx/>
            </a:pPr>
            <a:r>
              <a:rPr lang="en-US" sz="2400" kern="0" dirty="0">
                <a:solidFill>
                  <a:srgbClr val="010101"/>
                </a:solidFill>
              </a:rPr>
              <a:t>Once equipment is identified a picture is taken and loaded on iPad.</a:t>
            </a:r>
          </a:p>
          <a:p>
            <a:pPr>
              <a:buClrTx/>
            </a:pPr>
            <a:r>
              <a:rPr lang="en-US" sz="2400" kern="0" dirty="0">
                <a:solidFill>
                  <a:srgbClr val="010101"/>
                </a:solidFill>
              </a:rPr>
              <a:t>This helped Operators understand the resources they have and to be able to find equipment in the field, on SCADA, and in the drawings! </a:t>
            </a:r>
          </a:p>
          <a:p>
            <a:endParaRPr lang="en-US" sz="2400" kern="0" dirty="0"/>
          </a:p>
        </p:txBody>
      </p:sp>
      <p:pic>
        <p:nvPicPr>
          <p:cNvPr id="4" name="Picture 4" descr="Image">
            <a:extLst>
              <a:ext uri="{FF2B5EF4-FFF2-40B4-BE49-F238E27FC236}">
                <a16:creationId xmlns:a16="http://schemas.microsoft.com/office/drawing/2014/main" id="{E7F6A990-A3B7-5F57-3D11-BCB856F4067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99205" y="793058"/>
            <a:ext cx="4451272" cy="574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660966"/>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CD5B-41A5-979F-7AAB-9CC770BCF952}"/>
              </a:ext>
            </a:extLst>
          </p:cNvPr>
          <p:cNvSpPr>
            <a:spLocks noGrp="1"/>
          </p:cNvSpPr>
          <p:nvPr>
            <p:ph type="title"/>
          </p:nvPr>
        </p:nvSpPr>
        <p:spPr>
          <a:xfrm>
            <a:off x="446314" y="306316"/>
            <a:ext cx="11174186" cy="978729"/>
          </a:xfrm>
        </p:spPr>
        <p:txBody>
          <a:bodyPr/>
          <a:lstStyle/>
          <a:p>
            <a:r>
              <a:rPr lang="en-US" sz="2000" b="0" spc="300" dirty="0"/>
              <a:t>LESSONS LEARNED: </a:t>
            </a:r>
            <a:br>
              <a:rPr lang="en-US" sz="2000" b="0" spc="300" dirty="0"/>
            </a:br>
            <a:r>
              <a:rPr lang="en-US" sz="4400" b="0" dirty="0">
                <a:solidFill>
                  <a:schemeClr val="accent3"/>
                </a:solidFill>
                <a:latin typeface="Raleway" pitchFamily="2" charset="0"/>
              </a:rPr>
              <a:t>Classroom Week</a:t>
            </a:r>
          </a:p>
        </p:txBody>
      </p:sp>
      <p:graphicFrame>
        <p:nvGraphicFramePr>
          <p:cNvPr id="4" name="Content Placeholder 3">
            <a:extLst>
              <a:ext uri="{FF2B5EF4-FFF2-40B4-BE49-F238E27FC236}">
                <a16:creationId xmlns:a16="http://schemas.microsoft.com/office/drawing/2014/main" id="{6FAB73D9-95E9-6C21-DDDD-4F123B2863A1}"/>
              </a:ext>
            </a:extLst>
          </p:cNvPr>
          <p:cNvGraphicFramePr>
            <a:graphicFrameLocks noGrp="1"/>
          </p:cNvGraphicFramePr>
          <p:nvPr>
            <p:ph idx="4294967295"/>
            <p:extLst>
              <p:ext uri="{D42A27DB-BD31-4B8C-83A1-F6EECF244321}">
                <p14:modId xmlns:p14="http://schemas.microsoft.com/office/powerpoint/2010/main" val="2730807797"/>
              </p:ext>
            </p:extLst>
          </p:nvPr>
        </p:nvGraphicFramePr>
        <p:xfrm>
          <a:off x="514350" y="1214438"/>
          <a:ext cx="6829425" cy="5299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18595953-4C67-6A3B-C167-69D8B00BC3A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585787" y="563175"/>
            <a:ext cx="4528101" cy="2788868"/>
          </a:xfrm>
          <a:prstGeom prst="rect">
            <a:avLst/>
          </a:prstGeom>
          <a:ln>
            <a:solidFill>
              <a:schemeClr val="accent1"/>
            </a:solidFill>
          </a:ln>
        </p:spPr>
      </p:pic>
      <p:pic>
        <p:nvPicPr>
          <p:cNvPr id="7" name="Picture 6">
            <a:extLst>
              <a:ext uri="{FF2B5EF4-FFF2-40B4-BE49-F238E27FC236}">
                <a16:creationId xmlns:a16="http://schemas.microsoft.com/office/drawing/2014/main" id="{69692D40-A31F-89F2-2C4B-3219E9E2E266}"/>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8017725" y="3429000"/>
            <a:ext cx="3659925" cy="2744944"/>
          </a:xfrm>
          <a:prstGeom prst="rect">
            <a:avLst/>
          </a:prstGeom>
          <a:ln>
            <a:solidFill>
              <a:schemeClr val="accent1"/>
            </a:solidFill>
          </a:ln>
        </p:spPr>
      </p:pic>
    </p:spTree>
    <p:extLst>
      <p:ext uri="{BB962C8B-B14F-4D97-AF65-F5344CB8AC3E}">
        <p14:creationId xmlns:p14="http://schemas.microsoft.com/office/powerpoint/2010/main" val="1771019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holding a pole&#10;&#10;Description automatically generated">
            <a:extLst>
              <a:ext uri="{FF2B5EF4-FFF2-40B4-BE49-F238E27FC236}">
                <a16:creationId xmlns:a16="http://schemas.microsoft.com/office/drawing/2014/main" id="{5C811410-D1F7-8ED8-B167-0E42CAFC0B9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11" y="0"/>
            <a:ext cx="3291840" cy="6858000"/>
          </a:xfrm>
          <a:prstGeom prst="rect">
            <a:avLst/>
          </a:prstGeom>
        </p:spPr>
      </p:pic>
      <p:sp>
        <p:nvSpPr>
          <p:cNvPr id="2" name="Title 1">
            <a:extLst>
              <a:ext uri="{FF2B5EF4-FFF2-40B4-BE49-F238E27FC236}">
                <a16:creationId xmlns:a16="http://schemas.microsoft.com/office/drawing/2014/main" id="{6850CD5B-41A5-979F-7AAB-9CC770BCF952}"/>
              </a:ext>
            </a:extLst>
          </p:cNvPr>
          <p:cNvSpPr>
            <a:spLocks noGrp="1"/>
          </p:cNvSpPr>
          <p:nvPr>
            <p:ph type="title"/>
          </p:nvPr>
        </p:nvSpPr>
        <p:spPr>
          <a:xfrm>
            <a:off x="3506876" y="276172"/>
            <a:ext cx="8018818" cy="978729"/>
          </a:xfrm>
        </p:spPr>
        <p:txBody>
          <a:bodyPr/>
          <a:lstStyle/>
          <a:p>
            <a:r>
              <a:rPr lang="en-US" sz="2000" b="0" spc="300" dirty="0"/>
              <a:t>LESSONS LEARNED: </a:t>
            </a:r>
            <a:br>
              <a:rPr lang="en-US" sz="2000" b="0" spc="300" dirty="0"/>
            </a:br>
            <a:r>
              <a:rPr lang="en-US" sz="4400" b="0" dirty="0">
                <a:solidFill>
                  <a:srgbClr val="FF9900"/>
                </a:solidFill>
                <a:latin typeface="Raleway" pitchFamily="2" charset="0"/>
              </a:rPr>
              <a:t>Field Week</a:t>
            </a:r>
          </a:p>
        </p:txBody>
      </p:sp>
      <p:graphicFrame>
        <p:nvGraphicFramePr>
          <p:cNvPr id="5" name="Content Placeholder 4">
            <a:extLst>
              <a:ext uri="{FF2B5EF4-FFF2-40B4-BE49-F238E27FC236}">
                <a16:creationId xmlns:a16="http://schemas.microsoft.com/office/drawing/2014/main" id="{E641EEC4-64F1-1CCB-F5F7-FBFC8CC90BD2}"/>
              </a:ext>
            </a:extLst>
          </p:cNvPr>
          <p:cNvGraphicFramePr>
            <a:graphicFrameLocks noGrp="1"/>
          </p:cNvGraphicFramePr>
          <p:nvPr>
            <p:ph idx="4294967295"/>
            <p:extLst>
              <p:ext uri="{D42A27DB-BD31-4B8C-83A1-F6EECF244321}">
                <p14:modId xmlns:p14="http://schemas.microsoft.com/office/powerpoint/2010/main" val="4263111695"/>
              </p:ext>
            </p:extLst>
          </p:nvPr>
        </p:nvGraphicFramePr>
        <p:xfrm>
          <a:off x="3525838" y="957263"/>
          <a:ext cx="8666162" cy="5491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8282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CD5B-41A5-979F-7AAB-9CC770BCF952}"/>
              </a:ext>
            </a:extLst>
          </p:cNvPr>
          <p:cNvSpPr>
            <a:spLocks noGrp="1"/>
          </p:cNvSpPr>
          <p:nvPr>
            <p:ph type="title"/>
          </p:nvPr>
        </p:nvSpPr>
        <p:spPr>
          <a:xfrm>
            <a:off x="446314" y="306316"/>
            <a:ext cx="11174186" cy="978729"/>
          </a:xfrm>
        </p:spPr>
        <p:txBody>
          <a:bodyPr/>
          <a:lstStyle/>
          <a:p>
            <a:r>
              <a:rPr lang="en-US" sz="2000" b="0" spc="300" dirty="0"/>
              <a:t>LESSONS LEARNED: </a:t>
            </a:r>
            <a:br>
              <a:rPr lang="en-US" sz="2000" b="0" spc="300" dirty="0"/>
            </a:br>
            <a:r>
              <a:rPr lang="en-US" sz="4400" b="0" dirty="0">
                <a:latin typeface="Raleway" pitchFamily="2" charset="0"/>
              </a:rPr>
              <a:t>Overall</a:t>
            </a:r>
          </a:p>
        </p:txBody>
      </p:sp>
      <p:graphicFrame>
        <p:nvGraphicFramePr>
          <p:cNvPr id="5" name="Content Placeholder 4">
            <a:extLst>
              <a:ext uri="{FF2B5EF4-FFF2-40B4-BE49-F238E27FC236}">
                <a16:creationId xmlns:a16="http://schemas.microsoft.com/office/drawing/2014/main" id="{CB22CB26-3CB5-ADDD-9AFC-D2738387DC3B}"/>
              </a:ext>
            </a:extLst>
          </p:cNvPr>
          <p:cNvGraphicFramePr>
            <a:graphicFrameLocks noGrp="1"/>
          </p:cNvGraphicFramePr>
          <p:nvPr>
            <p:ph idx="4294967295"/>
            <p:extLst>
              <p:ext uri="{D42A27DB-BD31-4B8C-83A1-F6EECF244321}">
                <p14:modId xmlns:p14="http://schemas.microsoft.com/office/powerpoint/2010/main" val="2895879934"/>
              </p:ext>
            </p:extLst>
          </p:nvPr>
        </p:nvGraphicFramePr>
        <p:xfrm>
          <a:off x="533400" y="1171575"/>
          <a:ext cx="8256588" cy="5251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group of men working on a machine&#10;&#10;Description automatically generated">
            <a:extLst>
              <a:ext uri="{FF2B5EF4-FFF2-40B4-BE49-F238E27FC236}">
                <a16:creationId xmlns:a16="http://schemas.microsoft.com/office/drawing/2014/main" id="{665D78B0-79DE-3831-FC06-40BA5814970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8551500" y="2100202"/>
            <a:ext cx="4037348" cy="3028011"/>
          </a:xfrm>
          <a:prstGeom prst="rect">
            <a:avLst/>
          </a:prstGeom>
          <a:ln>
            <a:solidFill>
              <a:schemeClr val="accent1"/>
            </a:solidFill>
          </a:ln>
        </p:spPr>
      </p:pic>
    </p:spTree>
    <p:extLst>
      <p:ext uri="{BB962C8B-B14F-4D97-AF65-F5344CB8AC3E}">
        <p14:creationId xmlns:p14="http://schemas.microsoft.com/office/powerpoint/2010/main" val="1683929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Wave 7">
            <a:extLst>
              <a:ext uri="{FF2B5EF4-FFF2-40B4-BE49-F238E27FC236}">
                <a16:creationId xmlns:a16="http://schemas.microsoft.com/office/drawing/2014/main" id="{133C3B06-E94C-6CF8-FF03-BD58F0580C0A}"/>
              </a:ext>
            </a:extLst>
          </p:cNvPr>
          <p:cNvSpPr/>
          <p:nvPr/>
        </p:nvSpPr>
        <p:spPr>
          <a:xfrm>
            <a:off x="1604631" y="-563529"/>
            <a:ext cx="10015869" cy="1951075"/>
          </a:xfrm>
          <a:prstGeom prst="doubleWav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Double Wave 6">
            <a:extLst>
              <a:ext uri="{FF2B5EF4-FFF2-40B4-BE49-F238E27FC236}">
                <a16:creationId xmlns:a16="http://schemas.microsoft.com/office/drawing/2014/main" id="{7F021558-4F1E-710C-5E6C-C50C057F6411}"/>
              </a:ext>
            </a:extLst>
          </p:cNvPr>
          <p:cNvSpPr/>
          <p:nvPr/>
        </p:nvSpPr>
        <p:spPr>
          <a:xfrm>
            <a:off x="3040911" y="-627325"/>
            <a:ext cx="10015869" cy="1951075"/>
          </a:xfrm>
          <a:prstGeom prst="doubleWav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6850CD5B-41A5-979F-7AAB-9CC770BCF952}"/>
              </a:ext>
            </a:extLst>
          </p:cNvPr>
          <p:cNvSpPr>
            <a:spLocks noGrp="1"/>
          </p:cNvSpPr>
          <p:nvPr>
            <p:ph type="title" idx="4294967295"/>
          </p:nvPr>
        </p:nvSpPr>
        <p:spPr>
          <a:xfrm>
            <a:off x="3359150" y="0"/>
            <a:ext cx="8832850" cy="1163638"/>
          </a:xfrm>
          <a:noFill/>
        </p:spPr>
        <p:txBody>
          <a:bodyPr lIns="274320" tIns="274320" rIns="274320" bIns="274320"/>
          <a:lstStyle/>
          <a:p>
            <a:r>
              <a:rPr lang="en-US" sz="4400" b="0" dirty="0">
                <a:solidFill>
                  <a:schemeClr val="bg1"/>
                </a:solidFill>
              </a:rPr>
              <a:t>Questions You Need to Ask</a:t>
            </a:r>
          </a:p>
        </p:txBody>
      </p:sp>
      <p:sp>
        <p:nvSpPr>
          <p:cNvPr id="3" name="Content Placeholder 2">
            <a:extLst>
              <a:ext uri="{FF2B5EF4-FFF2-40B4-BE49-F238E27FC236}">
                <a16:creationId xmlns:a16="http://schemas.microsoft.com/office/drawing/2014/main" id="{A9EE2706-1536-9468-E231-B72BE6B579DE}"/>
              </a:ext>
            </a:extLst>
          </p:cNvPr>
          <p:cNvSpPr>
            <a:spLocks noGrp="1"/>
          </p:cNvSpPr>
          <p:nvPr>
            <p:ph idx="4294967295"/>
          </p:nvPr>
        </p:nvSpPr>
        <p:spPr>
          <a:xfrm>
            <a:off x="4144963" y="1684338"/>
            <a:ext cx="8047037" cy="3896451"/>
          </a:xfrm>
        </p:spPr>
        <p:txBody>
          <a:bodyPr vert="horz" wrap="square" lIns="91440" tIns="45720" rIns="91440" bIns="45720" rtlCol="0" anchor="t">
            <a:spAutoFit/>
          </a:bodyPr>
          <a:lstStyle/>
          <a:p>
            <a:pPr marL="342900" indent="-342900">
              <a:spcBef>
                <a:spcPts val="0"/>
              </a:spcBef>
              <a:spcAft>
                <a:spcPts val="1800"/>
              </a:spcAft>
              <a:buFont typeface="Arial" panose="020B0604020202020204" pitchFamily="34" charset="0"/>
              <a:buChar char="•"/>
            </a:pPr>
            <a:r>
              <a:rPr lang="en-US" sz="2600" dirty="0"/>
              <a:t>Do we have the resources for field support trainers?</a:t>
            </a:r>
          </a:p>
          <a:p>
            <a:pPr marL="342900" indent="-342900">
              <a:spcBef>
                <a:spcPts val="0"/>
              </a:spcBef>
              <a:spcAft>
                <a:spcPts val="1800"/>
              </a:spcAft>
              <a:buFont typeface="Arial" panose="020B0604020202020204" pitchFamily="34" charset="0"/>
              <a:buChar char="•"/>
            </a:pPr>
            <a:r>
              <a:rPr lang="en-US" sz="2600" dirty="0"/>
              <a:t>Will the current staff support/embrace the program?</a:t>
            </a:r>
          </a:p>
          <a:p>
            <a:pPr marL="342900" indent="-342900">
              <a:spcBef>
                <a:spcPts val="0"/>
              </a:spcBef>
              <a:spcAft>
                <a:spcPts val="1800"/>
              </a:spcAft>
              <a:buFont typeface="Arial" panose="020B0604020202020204" pitchFamily="34" charset="0"/>
              <a:buChar char="•"/>
            </a:pPr>
            <a:r>
              <a:rPr lang="en-US" sz="2600" dirty="0"/>
              <a:t>What level of onsite presence</a:t>
            </a:r>
            <a:r>
              <a:rPr lang="en-US" sz="2600"/>
              <a:t>/supervision do we need?</a:t>
            </a:r>
            <a:endParaRPr lang="en-US" sz="2600" dirty="0"/>
          </a:p>
          <a:p>
            <a:pPr marL="342900" indent="-342900">
              <a:spcBef>
                <a:spcPts val="0"/>
              </a:spcBef>
              <a:spcAft>
                <a:spcPts val="1800"/>
              </a:spcAft>
              <a:buFont typeface="Arial" panose="020B0604020202020204" pitchFamily="34" charset="0"/>
              <a:buChar char="•"/>
            </a:pPr>
            <a:r>
              <a:rPr lang="en-US" sz="2600" dirty="0"/>
              <a:t>How will the hiring process effect start date?</a:t>
            </a:r>
          </a:p>
          <a:p>
            <a:pPr marL="342900" indent="-342900">
              <a:spcBef>
                <a:spcPts val="0"/>
              </a:spcBef>
              <a:spcAft>
                <a:spcPts val="1800"/>
              </a:spcAft>
              <a:buFont typeface="Arial" panose="020B0604020202020204" pitchFamily="34" charset="0"/>
              <a:buChar char="•"/>
            </a:pPr>
            <a:r>
              <a:rPr lang="en-US" sz="2600" dirty="0">
                <a:latin typeface="Raleway"/>
                <a:ea typeface="Lato"/>
                <a:cs typeface="Lato"/>
              </a:rPr>
              <a:t>Who will be your champions for this program?</a:t>
            </a:r>
          </a:p>
        </p:txBody>
      </p:sp>
      <p:pic>
        <p:nvPicPr>
          <p:cNvPr id="5" name="Picture 4" descr="A group of men working in a factory&#10;&#10;Description automatically generated">
            <a:extLst>
              <a:ext uri="{FF2B5EF4-FFF2-40B4-BE49-F238E27FC236}">
                <a16:creationId xmlns:a16="http://schemas.microsoft.com/office/drawing/2014/main" id="{CE87874B-3477-6E58-C1DF-CF13899BA9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3359888" cy="6858000"/>
          </a:xfrm>
          <a:prstGeom prst="rect">
            <a:avLst/>
          </a:prstGeom>
        </p:spPr>
      </p:pic>
    </p:spTree>
    <p:extLst>
      <p:ext uri="{BB962C8B-B14F-4D97-AF65-F5344CB8AC3E}">
        <p14:creationId xmlns:p14="http://schemas.microsoft.com/office/powerpoint/2010/main" val="2355027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6033E881-9644-8C68-BE17-69557737826C}"/>
              </a:ext>
            </a:extLst>
          </p:cNvPr>
          <p:cNvSpPr>
            <a:spLocks noGrp="1"/>
          </p:cNvSpPr>
          <p:nvPr>
            <p:ph sz="half" idx="1"/>
          </p:nvPr>
        </p:nvSpPr>
        <p:spPr>
          <a:xfrm>
            <a:off x="598714" y="1978025"/>
            <a:ext cx="5306787" cy="2122261"/>
          </a:xfrm>
        </p:spPr>
        <p:txBody>
          <a:bodyPr/>
          <a:lstStyle/>
          <a:p>
            <a:r>
              <a:rPr lang="en-US" sz="2800" b="1" dirty="0">
                <a:solidFill>
                  <a:srgbClr val="332984"/>
                </a:solidFill>
              </a:rPr>
              <a:t>Lance Mason</a:t>
            </a:r>
          </a:p>
          <a:p>
            <a:r>
              <a:rPr lang="en-US" dirty="0">
                <a:solidFill>
                  <a:srgbClr val="332984"/>
                </a:solidFill>
              </a:rPr>
              <a:t>Brown and Caldwell</a:t>
            </a:r>
          </a:p>
          <a:p>
            <a:r>
              <a:rPr lang="en-US" dirty="0">
                <a:solidFill>
                  <a:srgbClr val="332984"/>
                </a:solidFill>
              </a:rPr>
              <a:t>Lmason@BrwnCald.com</a:t>
            </a:r>
          </a:p>
          <a:p>
            <a:r>
              <a:rPr lang="en-US" dirty="0">
                <a:solidFill>
                  <a:srgbClr val="332984"/>
                </a:solidFill>
              </a:rPr>
              <a:t>602.296.9951</a:t>
            </a:r>
          </a:p>
        </p:txBody>
      </p:sp>
      <p:pic>
        <p:nvPicPr>
          <p:cNvPr id="2" name="Picture 1" descr="A blue and white sign&#10;&#10;Description automatically generated">
            <a:extLst>
              <a:ext uri="{FF2B5EF4-FFF2-40B4-BE49-F238E27FC236}">
                <a16:creationId xmlns:a16="http://schemas.microsoft.com/office/drawing/2014/main" id="{2E2A8E78-F2C8-759F-6803-5F31DED46C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924" y="988131"/>
            <a:ext cx="1452968" cy="803976"/>
          </a:xfrm>
          <a:prstGeom prst="rect">
            <a:avLst/>
          </a:prstGeom>
        </p:spPr>
      </p:pic>
      <p:pic>
        <p:nvPicPr>
          <p:cNvPr id="5" name="Picture 4">
            <a:extLst>
              <a:ext uri="{FF2B5EF4-FFF2-40B4-BE49-F238E27FC236}">
                <a16:creationId xmlns:a16="http://schemas.microsoft.com/office/drawing/2014/main" id="{C44102CF-69F3-3099-4D14-DE61F9D97D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83709" y="199048"/>
            <a:ext cx="5481731" cy="1778977"/>
          </a:xfrm>
          <a:prstGeom prst="rect">
            <a:avLst/>
          </a:prstGeom>
          <a:ln>
            <a:solidFill>
              <a:schemeClr val="accent1"/>
            </a:solidFill>
          </a:ln>
        </p:spPr>
      </p:pic>
      <p:pic>
        <p:nvPicPr>
          <p:cNvPr id="7" name="Picture 6">
            <a:extLst>
              <a:ext uri="{FF2B5EF4-FFF2-40B4-BE49-F238E27FC236}">
                <a16:creationId xmlns:a16="http://schemas.microsoft.com/office/drawing/2014/main" id="{04ACD4D5-D7EA-4B01-7E5A-B0BFFE0B43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23991" y="782402"/>
            <a:ext cx="3403291" cy="2092048"/>
          </a:xfrm>
          <a:prstGeom prst="rect">
            <a:avLst/>
          </a:prstGeom>
          <a:ln>
            <a:solidFill>
              <a:schemeClr val="accent1"/>
            </a:solidFill>
          </a:ln>
        </p:spPr>
      </p:pic>
      <p:pic>
        <p:nvPicPr>
          <p:cNvPr id="9" name="Picture 8">
            <a:extLst>
              <a:ext uri="{FF2B5EF4-FFF2-40B4-BE49-F238E27FC236}">
                <a16:creationId xmlns:a16="http://schemas.microsoft.com/office/drawing/2014/main" id="{10398FFA-6402-0312-F14A-74C38D1B91F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66329" y="2250614"/>
            <a:ext cx="3478344" cy="1849672"/>
          </a:xfrm>
          <a:prstGeom prst="rect">
            <a:avLst/>
          </a:prstGeom>
          <a:ln>
            <a:solidFill>
              <a:schemeClr val="accent1"/>
            </a:solidFill>
          </a:ln>
        </p:spPr>
      </p:pic>
      <p:pic>
        <p:nvPicPr>
          <p:cNvPr id="6" name="Picture 5">
            <a:extLst>
              <a:ext uri="{FF2B5EF4-FFF2-40B4-BE49-F238E27FC236}">
                <a16:creationId xmlns:a16="http://schemas.microsoft.com/office/drawing/2014/main" id="{B471DE1E-46D7-A1DD-2F15-78D9F1D85F8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10025" y="3212838"/>
            <a:ext cx="4312363" cy="1778977"/>
          </a:xfrm>
          <a:prstGeom prst="rect">
            <a:avLst/>
          </a:prstGeom>
          <a:ln>
            <a:solidFill>
              <a:schemeClr val="accent1"/>
            </a:solidFill>
          </a:ln>
        </p:spPr>
      </p:pic>
    </p:spTree>
    <p:extLst>
      <p:ext uri="{BB962C8B-B14F-4D97-AF65-F5344CB8AC3E}">
        <p14:creationId xmlns:p14="http://schemas.microsoft.com/office/powerpoint/2010/main" val="2162906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6DF11E-3BB3-6808-5E6E-4DDBDAB947C7}"/>
              </a:ext>
            </a:extLst>
          </p:cNvPr>
          <p:cNvSpPr/>
          <p:nvPr/>
        </p:nvSpPr>
        <p:spPr>
          <a:xfrm>
            <a:off x="6436759" y="1903228"/>
            <a:ext cx="1873003" cy="994410"/>
          </a:xfrm>
          <a:prstGeom prst="rect">
            <a:avLst/>
          </a:prstGeom>
          <a:noFill/>
          <a:ln w="19050">
            <a:gradFill>
              <a:gsLst>
                <a:gs pos="0">
                  <a:schemeClr val="accent1">
                    <a:lumMod val="5000"/>
                    <a:lumOff val="95000"/>
                  </a:schemeClr>
                </a:gs>
                <a:gs pos="100000">
                  <a:schemeClr val="accent1">
                    <a:lumMod val="30000"/>
                    <a:lumOff val="70000"/>
                  </a:schemeClr>
                </a:gs>
              </a:gsLst>
              <a:lin ang="0" scaled="0"/>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6CFBF25E-E864-EF5B-DC9F-FEE8CB8D82BF}"/>
              </a:ext>
            </a:extLst>
          </p:cNvPr>
          <p:cNvSpPr/>
          <p:nvPr/>
        </p:nvSpPr>
        <p:spPr>
          <a:xfrm>
            <a:off x="6236414" y="3389346"/>
            <a:ext cx="2088759" cy="2453515"/>
          </a:xfrm>
          <a:prstGeom prst="rect">
            <a:avLst/>
          </a:prstGeom>
          <a:noFill/>
          <a:ln w="19050">
            <a:gradFill>
              <a:gsLst>
                <a:gs pos="0">
                  <a:schemeClr val="accent1">
                    <a:lumMod val="5000"/>
                    <a:lumOff val="95000"/>
                  </a:schemeClr>
                </a:gs>
                <a:gs pos="100000">
                  <a:schemeClr val="accent1">
                    <a:lumMod val="30000"/>
                    <a:lumOff val="70000"/>
                  </a:schemeClr>
                </a:gs>
              </a:gsLst>
              <a:lin ang="0" scaled="0"/>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0A03072E-52B4-C8D5-A720-4B4C6610401A}"/>
              </a:ext>
            </a:extLst>
          </p:cNvPr>
          <p:cNvSpPr/>
          <p:nvPr/>
        </p:nvSpPr>
        <p:spPr>
          <a:xfrm>
            <a:off x="8337033" y="1913738"/>
            <a:ext cx="3722798" cy="994410"/>
          </a:xfrm>
          <a:prstGeom prst="rect">
            <a:avLst/>
          </a:prstGeom>
          <a:gradFill flip="none" rotWithShape="1">
            <a:gsLst>
              <a:gs pos="24000">
                <a:schemeClr val="bg1">
                  <a:alpha val="0"/>
                </a:schemeClr>
              </a:gs>
              <a:gs pos="100000">
                <a:schemeClr val="accent5">
                  <a:lumMod val="20000"/>
                  <a:lumOff val="80000"/>
                </a:schemeClr>
              </a:gs>
            </a:gsLst>
            <a:lin ang="10800000" scaled="1"/>
            <a:tileRect/>
          </a:gra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3" name="Rectangle 2">
            <a:extLst>
              <a:ext uri="{FF2B5EF4-FFF2-40B4-BE49-F238E27FC236}">
                <a16:creationId xmlns:a16="http://schemas.microsoft.com/office/drawing/2014/main" id="{F497EEDC-8D34-AAF8-EED8-CB0EC7D20AE2}"/>
              </a:ext>
            </a:extLst>
          </p:cNvPr>
          <p:cNvSpPr/>
          <p:nvPr/>
        </p:nvSpPr>
        <p:spPr>
          <a:xfrm>
            <a:off x="8291247" y="3389346"/>
            <a:ext cx="3768583" cy="2453515"/>
          </a:xfrm>
          <a:prstGeom prst="rect">
            <a:avLst/>
          </a:prstGeom>
          <a:gradFill flip="none" rotWithShape="1">
            <a:gsLst>
              <a:gs pos="24000">
                <a:schemeClr val="bg1">
                  <a:alpha val="0"/>
                </a:schemeClr>
              </a:gs>
              <a:gs pos="100000">
                <a:schemeClr val="accent5">
                  <a:lumMod val="20000"/>
                  <a:lumOff val="80000"/>
                </a:schemeClr>
              </a:gs>
            </a:gsLst>
            <a:lin ang="10800000" scaled="1"/>
            <a:tileRect/>
          </a:gra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4" name="Title 3">
            <a:extLst>
              <a:ext uri="{FF2B5EF4-FFF2-40B4-BE49-F238E27FC236}">
                <a16:creationId xmlns:a16="http://schemas.microsoft.com/office/drawing/2014/main" id="{AC195DCA-F1C9-25CA-C77B-F4BE91DE6111}"/>
              </a:ext>
            </a:extLst>
          </p:cNvPr>
          <p:cNvSpPr>
            <a:spLocks noGrp="1"/>
          </p:cNvSpPr>
          <p:nvPr>
            <p:ph type="title"/>
          </p:nvPr>
        </p:nvSpPr>
        <p:spPr>
          <a:xfrm>
            <a:off x="446314" y="500215"/>
            <a:ext cx="6702631" cy="590931"/>
          </a:xfrm>
        </p:spPr>
        <p:txBody>
          <a:bodyPr/>
          <a:lstStyle/>
          <a:p>
            <a:r>
              <a:rPr lang="en-US" dirty="0"/>
              <a:t>Issues</a:t>
            </a:r>
          </a:p>
        </p:txBody>
      </p:sp>
      <p:sp>
        <p:nvSpPr>
          <p:cNvPr id="6" name="Content Placeholder 2">
            <a:extLst>
              <a:ext uri="{FF2B5EF4-FFF2-40B4-BE49-F238E27FC236}">
                <a16:creationId xmlns:a16="http://schemas.microsoft.com/office/drawing/2014/main" id="{FB5B79BE-F00F-779A-1591-7886193F0F19}"/>
              </a:ext>
            </a:extLst>
          </p:cNvPr>
          <p:cNvSpPr txBox="1">
            <a:spLocks/>
          </p:cNvSpPr>
          <p:nvPr/>
        </p:nvSpPr>
        <p:spPr>
          <a:xfrm>
            <a:off x="601426" y="1453372"/>
            <a:ext cx="7985131" cy="4547459"/>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14300">
              <a:buNone/>
            </a:pPr>
            <a:r>
              <a:rPr lang="en-US" sz="2600" b="1" dirty="0">
                <a:solidFill>
                  <a:srgbClr val="010101"/>
                </a:solidFill>
              </a:rPr>
              <a:t>Retirement Age</a:t>
            </a:r>
          </a:p>
          <a:p>
            <a:pPr lvl="1">
              <a:lnSpc>
                <a:spcPct val="120000"/>
              </a:lnSpc>
            </a:pPr>
            <a:r>
              <a:rPr lang="en-US" sz="2300" dirty="0">
                <a:solidFill>
                  <a:srgbClr val="010101"/>
                </a:solidFill>
              </a:rPr>
              <a:t>70% are reaching retirement age (60+)</a:t>
            </a:r>
          </a:p>
          <a:p>
            <a:pPr lvl="1">
              <a:lnSpc>
                <a:spcPct val="120000"/>
              </a:lnSpc>
            </a:pPr>
            <a:r>
              <a:rPr lang="en-US" sz="2300" dirty="0">
                <a:solidFill>
                  <a:srgbClr val="010101"/>
                </a:solidFill>
              </a:rPr>
              <a:t>Over 50%  will retire in the next decade</a:t>
            </a:r>
          </a:p>
          <a:p>
            <a:pPr lvl="1">
              <a:lnSpc>
                <a:spcPct val="120000"/>
              </a:lnSpc>
            </a:pPr>
            <a:r>
              <a:rPr lang="en-US" sz="2300" dirty="0">
                <a:solidFill>
                  <a:srgbClr val="010101"/>
                </a:solidFill>
              </a:rPr>
              <a:t>Over 20% will retire within the next 3 years</a:t>
            </a:r>
          </a:p>
          <a:p>
            <a:pPr lvl="2"/>
            <a:endParaRPr lang="en-US" sz="1500" dirty="0">
              <a:solidFill>
                <a:srgbClr val="010101"/>
              </a:solidFill>
            </a:endParaRPr>
          </a:p>
          <a:p>
            <a:pPr marL="0" indent="-114300">
              <a:buNone/>
            </a:pPr>
            <a:r>
              <a:rPr lang="en-US" sz="2600" b="1" dirty="0">
                <a:solidFill>
                  <a:srgbClr val="010101"/>
                </a:solidFill>
              </a:rPr>
              <a:t>Available Workforce</a:t>
            </a:r>
          </a:p>
          <a:p>
            <a:pPr lvl="1">
              <a:lnSpc>
                <a:spcPct val="120000"/>
              </a:lnSpc>
            </a:pPr>
            <a:r>
              <a:rPr lang="en-US" sz="2300" dirty="0">
                <a:solidFill>
                  <a:srgbClr val="010101"/>
                </a:solidFill>
              </a:rPr>
              <a:t>Fewer people going into the O&amp;M professions</a:t>
            </a:r>
          </a:p>
          <a:p>
            <a:pPr marL="742950" lvl="1" indent="0">
              <a:lnSpc>
                <a:spcPct val="120000"/>
              </a:lnSpc>
              <a:buNone/>
            </a:pPr>
            <a:r>
              <a:rPr lang="en-US" sz="2100" i="1" dirty="0">
                <a:solidFill>
                  <a:schemeClr val="accent3"/>
                </a:solidFill>
              </a:rPr>
              <a:t>A Variety of Reasons for this include:</a:t>
            </a:r>
          </a:p>
          <a:p>
            <a:pPr marL="914400" lvl="2" indent="-171450">
              <a:lnSpc>
                <a:spcPct val="110000"/>
              </a:lnSpc>
              <a:buFont typeface="Century Gothic" panose="020B0502020202020204" pitchFamily="34" charset="0"/>
              <a:buChar char="–"/>
            </a:pPr>
            <a:r>
              <a:rPr lang="en-US" sz="1800" dirty="0">
                <a:solidFill>
                  <a:schemeClr val="accent3"/>
                </a:solidFill>
              </a:rPr>
              <a:t>Lack of pay for the work done</a:t>
            </a:r>
          </a:p>
          <a:p>
            <a:pPr marL="914400" lvl="2" indent="-171450">
              <a:lnSpc>
                <a:spcPct val="110000"/>
              </a:lnSpc>
              <a:buFont typeface="Century Gothic" panose="020B0502020202020204" pitchFamily="34" charset="0"/>
              <a:buChar char="–"/>
            </a:pPr>
            <a:r>
              <a:rPr lang="en-US" sz="1800" dirty="0">
                <a:solidFill>
                  <a:schemeClr val="accent3"/>
                </a:solidFill>
              </a:rPr>
              <a:t>Lack of recognition as a professional even though licensing is required</a:t>
            </a:r>
          </a:p>
          <a:p>
            <a:pPr marL="914400" lvl="2" indent="-171450">
              <a:lnSpc>
                <a:spcPct val="110000"/>
              </a:lnSpc>
              <a:buFont typeface="Century Gothic" panose="020B0502020202020204" pitchFamily="34" charset="0"/>
              <a:buChar char="–"/>
            </a:pPr>
            <a:r>
              <a:rPr lang="en-US" sz="1800" dirty="0">
                <a:solidFill>
                  <a:schemeClr val="accent3"/>
                </a:solidFill>
              </a:rPr>
              <a:t>Lack of training to learn the processes and keep up with the technology</a:t>
            </a:r>
          </a:p>
          <a:p>
            <a:pPr marL="914400" lvl="2" indent="-171450">
              <a:lnSpc>
                <a:spcPct val="110000"/>
              </a:lnSpc>
              <a:buFont typeface="Century Gothic" panose="020B0502020202020204" pitchFamily="34" charset="0"/>
              <a:buChar char="–"/>
            </a:pPr>
            <a:r>
              <a:rPr lang="en-US" sz="1800" dirty="0">
                <a:solidFill>
                  <a:schemeClr val="accent3"/>
                </a:solidFill>
              </a:rPr>
              <a:t>Lack of engagement in workplace </a:t>
            </a:r>
          </a:p>
          <a:p>
            <a:pPr marL="914400" lvl="2" indent="-171450">
              <a:lnSpc>
                <a:spcPct val="110000"/>
              </a:lnSpc>
              <a:buFont typeface="Century Gothic" panose="020B0502020202020204" pitchFamily="34" charset="0"/>
              <a:buChar char="–"/>
            </a:pPr>
            <a:r>
              <a:rPr lang="en-US" sz="1800" dirty="0">
                <a:solidFill>
                  <a:schemeClr val="accent3"/>
                </a:solidFill>
              </a:rPr>
              <a:t>Lack of opportunities to move into leadership</a:t>
            </a:r>
          </a:p>
          <a:p>
            <a:pPr lvl="1"/>
            <a:endParaRPr lang="en-US" sz="1800" dirty="0"/>
          </a:p>
          <a:p>
            <a:pPr lvl="1"/>
            <a:endParaRPr lang="en-US" sz="1800" dirty="0"/>
          </a:p>
        </p:txBody>
      </p:sp>
      <p:sp>
        <p:nvSpPr>
          <p:cNvPr id="7" name="TextBox 6">
            <a:extLst>
              <a:ext uri="{FF2B5EF4-FFF2-40B4-BE49-F238E27FC236}">
                <a16:creationId xmlns:a16="http://schemas.microsoft.com/office/drawing/2014/main" id="{E5E941EE-C60A-0088-8522-B5A03F9A4D79}"/>
              </a:ext>
            </a:extLst>
          </p:cNvPr>
          <p:cNvSpPr txBox="1"/>
          <p:nvPr/>
        </p:nvSpPr>
        <p:spPr>
          <a:xfrm>
            <a:off x="8685430" y="2038494"/>
            <a:ext cx="3374399" cy="738664"/>
          </a:xfrm>
          <a:prstGeom prst="rect">
            <a:avLst/>
          </a:prstGeom>
          <a:noFill/>
        </p:spPr>
        <p:txBody>
          <a:bodyPr wrap="square" rtlCol="0">
            <a:spAutoFit/>
          </a:bodyPr>
          <a:lstStyle/>
          <a:p>
            <a:r>
              <a:rPr lang="en-US" sz="2100" b="1" dirty="0">
                <a:solidFill>
                  <a:srgbClr val="990033"/>
                </a:solidFill>
              </a:rPr>
              <a:t>Huge loss of Institutional Knowledge</a:t>
            </a:r>
          </a:p>
        </p:txBody>
      </p:sp>
      <p:sp>
        <p:nvSpPr>
          <p:cNvPr id="8" name="Right Brace 7">
            <a:extLst>
              <a:ext uri="{FF2B5EF4-FFF2-40B4-BE49-F238E27FC236}">
                <a16:creationId xmlns:a16="http://schemas.microsoft.com/office/drawing/2014/main" id="{42173E6A-F0F8-FEC7-C9D1-9FD33B1DA5F9}"/>
              </a:ext>
            </a:extLst>
          </p:cNvPr>
          <p:cNvSpPr/>
          <p:nvPr/>
        </p:nvSpPr>
        <p:spPr>
          <a:xfrm>
            <a:off x="8256429" y="1903228"/>
            <a:ext cx="266700" cy="994410"/>
          </a:xfrm>
          <a:prstGeom prst="rightBrace">
            <a:avLst>
              <a:gd name="adj1" fmla="val 93214"/>
              <a:gd name="adj2" fmla="val 50000"/>
            </a:avLst>
          </a:prstGeom>
          <a:solidFill>
            <a:schemeClr val="bg1"/>
          </a:solidFill>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9" name="Right Brace 8">
            <a:extLst>
              <a:ext uri="{FF2B5EF4-FFF2-40B4-BE49-F238E27FC236}">
                <a16:creationId xmlns:a16="http://schemas.microsoft.com/office/drawing/2014/main" id="{F485F1CA-E5EE-FF85-6672-C35D8BBF33E3}"/>
              </a:ext>
            </a:extLst>
          </p:cNvPr>
          <p:cNvSpPr/>
          <p:nvPr/>
        </p:nvSpPr>
        <p:spPr>
          <a:xfrm>
            <a:off x="8256429" y="3389346"/>
            <a:ext cx="290552" cy="2453515"/>
          </a:xfrm>
          <a:prstGeom prst="rightBrace">
            <a:avLst>
              <a:gd name="adj1" fmla="val 148585"/>
              <a:gd name="adj2" fmla="val 50000"/>
            </a:avLst>
          </a:prstGeom>
          <a:solidFill>
            <a:schemeClr val="bg1"/>
          </a:solidFill>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10" name="TextBox 9">
            <a:extLst>
              <a:ext uri="{FF2B5EF4-FFF2-40B4-BE49-F238E27FC236}">
                <a16:creationId xmlns:a16="http://schemas.microsoft.com/office/drawing/2014/main" id="{A3A3702C-0EE8-B31B-D1E7-5E6280452F2D}"/>
              </a:ext>
            </a:extLst>
          </p:cNvPr>
          <p:cNvSpPr txBox="1"/>
          <p:nvPr/>
        </p:nvSpPr>
        <p:spPr>
          <a:xfrm>
            <a:off x="8685430" y="4104187"/>
            <a:ext cx="3119579" cy="1061829"/>
          </a:xfrm>
          <a:prstGeom prst="rect">
            <a:avLst/>
          </a:prstGeom>
          <a:noFill/>
        </p:spPr>
        <p:txBody>
          <a:bodyPr wrap="square" rtlCol="0">
            <a:spAutoFit/>
          </a:bodyPr>
          <a:lstStyle/>
          <a:p>
            <a:r>
              <a:rPr lang="en-US" sz="2100" b="1" dirty="0">
                <a:solidFill>
                  <a:srgbClr val="990033"/>
                </a:solidFill>
              </a:rPr>
              <a:t>Not enough staff to do the work needed to serve the public well</a:t>
            </a:r>
          </a:p>
        </p:txBody>
      </p:sp>
    </p:spTree>
    <p:extLst>
      <p:ext uri="{BB962C8B-B14F-4D97-AF65-F5344CB8AC3E}">
        <p14:creationId xmlns:p14="http://schemas.microsoft.com/office/powerpoint/2010/main" val="3829018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10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1000"/>
                                        <p:tgtEl>
                                          <p:spTgt spid="6">
                                            <p:txEl>
                                              <p:pRg st="3" end="3"/>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30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3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1000"/>
                                        <p:tgtEl>
                                          <p:spTgt spid="6">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1000"/>
                                        <p:tgtEl>
                                          <p:spTgt spid="6">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1000"/>
                                        <p:tgtEl>
                                          <p:spTgt spid="6">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fade">
                                      <p:cBhvr>
                                        <p:cTn id="40" dur="1000"/>
                                        <p:tgtEl>
                                          <p:spTgt spid="6">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Effect transition="in" filter="fade">
                                      <p:cBhvr>
                                        <p:cTn id="43" dur="1000"/>
                                        <p:tgtEl>
                                          <p:spTgt spid="6">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6">
                                            <p:txEl>
                                              <p:pRg st="11" end="11"/>
                                            </p:txEl>
                                          </p:spTgt>
                                        </p:tgtEl>
                                        <p:attrNameLst>
                                          <p:attrName>style.visibility</p:attrName>
                                        </p:attrNameLst>
                                      </p:cBhvr>
                                      <p:to>
                                        <p:strVal val="visible"/>
                                      </p:to>
                                    </p:set>
                                    <p:animEffect transition="in" filter="fade">
                                      <p:cBhvr>
                                        <p:cTn id="46" dur="1000"/>
                                        <p:tgtEl>
                                          <p:spTgt spid="6">
                                            <p:txEl>
                                              <p:pRg st="11" end="1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Effect transition="in" filter="fade">
                                      <p:cBhvr>
                                        <p:cTn id="49" dur="1000"/>
                                        <p:tgtEl>
                                          <p:spTgt spid="6">
                                            <p:txEl>
                                              <p:pRg st="12" end="12"/>
                                            </p:txEl>
                                          </p:spTgt>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3000"/>
                                        <p:tgtEl>
                                          <p:spTgt spid="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3000"/>
                                        <p:tgtEl>
                                          <p:spTgt spid="10"/>
                                        </p:tgtEl>
                                      </p:cBhvr>
                                    </p:animEffect>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3000"/>
                                        <p:tgtEl>
                                          <p:spTgt spid="2"/>
                                        </p:tgtEl>
                                      </p:cBhvr>
                                    </p:animEffect>
                                  </p:childTnLst>
                                </p:cTn>
                              </p:par>
                            </p:childTnLst>
                          </p:cTn>
                        </p:par>
                        <p:par>
                          <p:cTn id="61" fill="hold">
                            <p:stCondLst>
                              <p:cond delay="7000"/>
                            </p:stCondLst>
                            <p:childTnLst>
                              <p:par>
                                <p:cTn id="62" presetID="10" presetClass="entr" presetSubtype="0" fill="hold" grpId="0" nodeType="after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3000"/>
                                        <p:tgtEl>
                                          <p:spTgt spid="3"/>
                                        </p:tgtEl>
                                      </p:cBhvr>
                                    </p:animEffect>
                                  </p:childTnLst>
                                </p:cTn>
                              </p:par>
                            </p:childTnLst>
                          </p:cTn>
                        </p:par>
                        <p:par>
                          <p:cTn id="65" fill="hold">
                            <p:stCondLst>
                              <p:cond delay="10000"/>
                            </p:stCondLst>
                            <p:childTnLst>
                              <p:par>
                                <p:cTn id="66" presetID="10" presetClass="entr" presetSubtype="0" fill="hold" grpId="0" nodeType="after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3000"/>
                                        <p:tgtEl>
                                          <p:spTgt spid="5"/>
                                        </p:tgtEl>
                                      </p:cBhvr>
                                    </p:animEffect>
                                  </p:childTnLst>
                                </p:cTn>
                              </p:par>
                            </p:childTnLst>
                          </p:cTn>
                        </p:par>
                        <p:par>
                          <p:cTn id="69" fill="hold">
                            <p:stCondLst>
                              <p:cond delay="13000"/>
                            </p:stCondLst>
                            <p:childTnLst>
                              <p:par>
                                <p:cTn id="70" presetID="10" presetClass="entr" presetSubtype="0"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2" grpId="0" animBg="1"/>
      <p:bldP spid="3" grpId="0" animBg="1"/>
      <p:bldP spid="7" grpId="0"/>
      <p:bldP spid="8" grpId="0" animBg="1"/>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AFD82-CD71-CB36-28D9-8B2B74068B12}"/>
              </a:ext>
            </a:extLst>
          </p:cNvPr>
          <p:cNvSpPr>
            <a:spLocks noGrp="1"/>
          </p:cNvSpPr>
          <p:nvPr>
            <p:ph type="title"/>
          </p:nvPr>
        </p:nvSpPr>
        <p:spPr/>
        <p:txBody>
          <a:bodyPr/>
          <a:lstStyle/>
          <a:p>
            <a:pPr>
              <a:lnSpc>
                <a:spcPct val="100000"/>
              </a:lnSpc>
              <a:spcAft>
                <a:spcPts val="2400"/>
              </a:spcAft>
            </a:pPr>
            <a:r>
              <a:rPr lang="en-US" dirty="0"/>
              <a:t>Loss of institutional knowledge</a:t>
            </a:r>
            <a:br>
              <a:rPr lang="en-US" dirty="0"/>
            </a:br>
            <a:r>
              <a:rPr lang="en-US" dirty="0"/>
              <a:t>AND</a:t>
            </a:r>
            <a:br>
              <a:rPr lang="en-US" dirty="0"/>
            </a:br>
            <a:r>
              <a:rPr lang="en-US" dirty="0"/>
              <a:t>Not enough staff to replace retiring workers</a:t>
            </a:r>
            <a:br>
              <a:rPr lang="en-US" dirty="0"/>
            </a:br>
            <a:endParaRPr lang="en-US" dirty="0"/>
          </a:p>
        </p:txBody>
      </p:sp>
    </p:spTree>
    <p:extLst>
      <p:ext uri="{BB962C8B-B14F-4D97-AF65-F5344CB8AC3E}">
        <p14:creationId xmlns:p14="http://schemas.microsoft.com/office/powerpoint/2010/main" val="2141066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B7B346FC-EAFA-4C38-A204-27F65DC7C0CF}"/>
              </a:ext>
            </a:extLst>
          </p:cNvPr>
          <p:cNvSpPr/>
          <p:nvPr/>
        </p:nvSpPr>
        <p:spPr bwMode="auto">
          <a:xfrm>
            <a:off x="5861097" y="2133600"/>
            <a:ext cx="2514600" cy="12192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Oval 15">
            <a:extLst>
              <a:ext uri="{FF2B5EF4-FFF2-40B4-BE49-F238E27FC236}">
                <a16:creationId xmlns:a16="http://schemas.microsoft.com/office/drawing/2014/main" id="{4C23BA0D-105F-4D9B-9944-78D840E19516}"/>
              </a:ext>
            </a:extLst>
          </p:cNvPr>
          <p:cNvSpPr/>
          <p:nvPr/>
        </p:nvSpPr>
        <p:spPr bwMode="auto">
          <a:xfrm>
            <a:off x="10463094" y="6115050"/>
            <a:ext cx="990600" cy="3810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E828769B-E49C-4D1F-908E-B1D6E2E70472}"/>
              </a:ext>
            </a:extLst>
          </p:cNvPr>
          <p:cNvSpPr/>
          <p:nvPr/>
        </p:nvSpPr>
        <p:spPr bwMode="auto">
          <a:xfrm>
            <a:off x="8299031" y="3628088"/>
            <a:ext cx="1422400" cy="1066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 name="Title 3">
            <a:extLst>
              <a:ext uri="{FF2B5EF4-FFF2-40B4-BE49-F238E27FC236}">
                <a16:creationId xmlns:a16="http://schemas.microsoft.com/office/drawing/2014/main" id="{BC000462-5338-4BF8-B20C-BC9A7AAD1851}"/>
              </a:ext>
            </a:extLst>
          </p:cNvPr>
          <p:cNvSpPr>
            <a:spLocks noGrp="1"/>
          </p:cNvSpPr>
          <p:nvPr>
            <p:ph type="title"/>
          </p:nvPr>
        </p:nvSpPr>
        <p:spPr/>
        <p:txBody>
          <a:bodyPr/>
          <a:lstStyle/>
          <a:p>
            <a:r>
              <a:rPr lang="en-US" dirty="0"/>
              <a:t>Wastewater Certification Passing Percentage </a:t>
            </a:r>
            <a:br>
              <a:rPr lang="en-US" dirty="0"/>
            </a:br>
            <a:r>
              <a:rPr lang="en-US" dirty="0"/>
              <a:t>by State</a:t>
            </a:r>
          </a:p>
        </p:txBody>
      </p:sp>
      <p:sp>
        <p:nvSpPr>
          <p:cNvPr id="3" name="Slide Number Placeholder 2">
            <a:extLst>
              <a:ext uri="{FF2B5EF4-FFF2-40B4-BE49-F238E27FC236}">
                <a16:creationId xmlns:a16="http://schemas.microsoft.com/office/drawing/2014/main" id="{E0FCCA65-EA34-22CE-5F61-E388B0F9A6BF}"/>
              </a:ext>
            </a:extLst>
          </p:cNvPr>
          <p:cNvSpPr>
            <a:spLocks noGrp="1"/>
          </p:cNvSpPr>
          <p:nvPr>
            <p:ph type="sldNum" sz="quarter" idx="10"/>
          </p:nvPr>
        </p:nvSpPr>
        <p:spPr>
          <a:xfrm>
            <a:off x="446314"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E22AEE-409C-4E23-977F-4D7BF7D53358}" type="slidenum">
              <a:rPr lang="en-US" smtClean="0"/>
              <a:pPr/>
              <a:t>5</a:t>
            </a:fld>
            <a:endParaRPr lang="en-US" dirty="0"/>
          </a:p>
        </p:txBody>
      </p:sp>
      <p:cxnSp>
        <p:nvCxnSpPr>
          <p:cNvPr id="10" name="Straight Arrow Connector 9">
            <a:extLst>
              <a:ext uri="{FF2B5EF4-FFF2-40B4-BE49-F238E27FC236}">
                <a16:creationId xmlns:a16="http://schemas.microsoft.com/office/drawing/2014/main" id="{8499D76F-6E98-54E2-029F-F5113DF71EA1}"/>
              </a:ext>
            </a:extLst>
          </p:cNvPr>
          <p:cNvCxnSpPr/>
          <p:nvPr/>
        </p:nvCxnSpPr>
        <p:spPr>
          <a:xfrm flipV="1">
            <a:off x="1971675" y="3486280"/>
            <a:ext cx="8087635" cy="14612"/>
          </a:xfrm>
          <a:prstGeom prst="straightConnector1">
            <a:avLst/>
          </a:prstGeom>
          <a:ln w="57150">
            <a:solidFill>
              <a:srgbClr val="010101"/>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82D95484-6D03-2717-EF0A-59B5EF288481}"/>
              </a:ext>
            </a:extLst>
          </p:cNvPr>
          <p:cNvGrpSpPr/>
          <p:nvPr/>
        </p:nvGrpSpPr>
        <p:grpSpPr>
          <a:xfrm>
            <a:off x="1371225" y="1263987"/>
            <a:ext cx="8979743" cy="5457488"/>
            <a:chOff x="1303280" y="1460939"/>
            <a:chExt cx="8735007" cy="5087695"/>
          </a:xfrm>
        </p:grpSpPr>
        <p:pic>
          <p:nvPicPr>
            <p:cNvPr id="11" name="Picture 10" descr="A graph of different colored bars&#10;&#10;Description automatically generated">
              <a:extLst>
                <a:ext uri="{FF2B5EF4-FFF2-40B4-BE49-F238E27FC236}">
                  <a16:creationId xmlns:a16="http://schemas.microsoft.com/office/drawing/2014/main" id="{9AD2040E-75E1-906E-A105-C24C3DE52B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03280" y="1460939"/>
              <a:ext cx="8735007" cy="5066675"/>
            </a:xfrm>
            <a:prstGeom prst="rect">
              <a:avLst/>
            </a:prstGeom>
          </p:spPr>
        </p:pic>
        <p:sp>
          <p:nvSpPr>
            <p:cNvPr id="5" name="TextBox 4">
              <a:extLst>
                <a:ext uri="{FF2B5EF4-FFF2-40B4-BE49-F238E27FC236}">
                  <a16:creationId xmlns:a16="http://schemas.microsoft.com/office/drawing/2014/main" id="{CB70DFBD-7A3C-9360-AD4E-0329997BEBA2}"/>
                </a:ext>
              </a:extLst>
            </p:cNvPr>
            <p:cNvSpPr txBox="1"/>
            <p:nvPr/>
          </p:nvSpPr>
          <p:spPr>
            <a:xfrm>
              <a:off x="4206658" y="5987963"/>
              <a:ext cx="69936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b="1" dirty="0">
                  <a:solidFill>
                    <a:srgbClr val="0070C0"/>
                  </a:solidFill>
                  <a:latin typeface="Franklin Gothic Book"/>
                </a:rPr>
                <a:t>47%</a:t>
              </a:r>
            </a:p>
          </p:txBody>
        </p:sp>
        <p:sp>
          <p:nvSpPr>
            <p:cNvPr id="6" name="TextBox 5">
              <a:extLst>
                <a:ext uri="{FF2B5EF4-FFF2-40B4-BE49-F238E27FC236}">
                  <a16:creationId xmlns:a16="http://schemas.microsoft.com/office/drawing/2014/main" id="{B76B542B-0EBE-E3F0-EA3C-88966D876135}"/>
                </a:ext>
              </a:extLst>
            </p:cNvPr>
            <p:cNvSpPr txBox="1"/>
            <p:nvPr/>
          </p:nvSpPr>
          <p:spPr>
            <a:xfrm>
              <a:off x="5855917" y="5987963"/>
              <a:ext cx="69936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b="1" dirty="0">
                  <a:solidFill>
                    <a:srgbClr val="0070C0"/>
                  </a:solidFill>
                  <a:latin typeface="Franklin Gothic Book"/>
                </a:rPr>
                <a:t>37%</a:t>
              </a:r>
            </a:p>
          </p:txBody>
        </p:sp>
        <p:sp>
          <p:nvSpPr>
            <p:cNvPr id="7" name="TextBox 6">
              <a:extLst>
                <a:ext uri="{FF2B5EF4-FFF2-40B4-BE49-F238E27FC236}">
                  <a16:creationId xmlns:a16="http://schemas.microsoft.com/office/drawing/2014/main" id="{298BEB8D-AA07-67FB-FE49-DEDBBFE3672F}"/>
                </a:ext>
              </a:extLst>
            </p:cNvPr>
            <p:cNvSpPr txBox="1"/>
            <p:nvPr/>
          </p:nvSpPr>
          <p:spPr>
            <a:xfrm>
              <a:off x="6690986" y="6008839"/>
              <a:ext cx="69936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b="1" dirty="0">
                  <a:solidFill>
                    <a:srgbClr val="0070C0"/>
                  </a:solidFill>
                  <a:latin typeface="Franklin Gothic Book"/>
                </a:rPr>
                <a:t>35%</a:t>
              </a:r>
            </a:p>
          </p:txBody>
        </p:sp>
        <p:sp>
          <p:nvSpPr>
            <p:cNvPr id="8" name="TextBox 7">
              <a:extLst>
                <a:ext uri="{FF2B5EF4-FFF2-40B4-BE49-F238E27FC236}">
                  <a16:creationId xmlns:a16="http://schemas.microsoft.com/office/drawing/2014/main" id="{B5B453A0-A17D-5A85-8AA6-E14D973DE897}"/>
                </a:ext>
              </a:extLst>
            </p:cNvPr>
            <p:cNvSpPr txBox="1"/>
            <p:nvPr/>
          </p:nvSpPr>
          <p:spPr>
            <a:xfrm>
              <a:off x="5062602" y="5987962"/>
              <a:ext cx="69936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b="1" dirty="0">
                  <a:solidFill>
                    <a:srgbClr val="0070C0"/>
                  </a:solidFill>
                  <a:latin typeface="Franklin Gothic Book"/>
                </a:rPr>
                <a:t>42%</a:t>
              </a:r>
            </a:p>
          </p:txBody>
        </p:sp>
        <p:sp>
          <p:nvSpPr>
            <p:cNvPr id="9" name="TextBox 8">
              <a:extLst>
                <a:ext uri="{FF2B5EF4-FFF2-40B4-BE49-F238E27FC236}">
                  <a16:creationId xmlns:a16="http://schemas.microsoft.com/office/drawing/2014/main" id="{A2A47967-6083-202C-A74F-11A1914FABDC}"/>
                </a:ext>
              </a:extLst>
            </p:cNvPr>
            <p:cNvSpPr txBox="1"/>
            <p:nvPr/>
          </p:nvSpPr>
          <p:spPr>
            <a:xfrm>
              <a:off x="2338191" y="5987963"/>
              <a:ext cx="171188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b="1" dirty="0">
                  <a:solidFill>
                    <a:srgbClr val="0070C0"/>
                  </a:solidFill>
                  <a:latin typeface="Franklin Gothic Book"/>
                </a:rPr>
                <a:t>Avg. Pass Rate</a:t>
              </a:r>
              <a:endParaRPr lang="en-US" dirty="0"/>
            </a:p>
          </p:txBody>
        </p:sp>
        <p:sp>
          <p:nvSpPr>
            <p:cNvPr id="12" name="Rectangle 11">
              <a:extLst>
                <a:ext uri="{FF2B5EF4-FFF2-40B4-BE49-F238E27FC236}">
                  <a16:creationId xmlns:a16="http://schemas.microsoft.com/office/drawing/2014/main" id="{CA7840AB-3EE3-874C-89E9-ADA2BB94CBD1}"/>
                </a:ext>
              </a:extLst>
            </p:cNvPr>
            <p:cNvSpPr/>
            <p:nvPr/>
          </p:nvSpPr>
          <p:spPr>
            <a:xfrm>
              <a:off x="2601892" y="5968261"/>
              <a:ext cx="5058425" cy="5803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2" name="Straight Arrow Connector 1">
            <a:extLst>
              <a:ext uri="{FF2B5EF4-FFF2-40B4-BE49-F238E27FC236}">
                <a16:creationId xmlns:a16="http://schemas.microsoft.com/office/drawing/2014/main" id="{C14587B1-A1D0-2BE1-ED96-F824324EC579}"/>
              </a:ext>
            </a:extLst>
          </p:cNvPr>
          <p:cNvCxnSpPr/>
          <p:nvPr/>
        </p:nvCxnSpPr>
        <p:spPr>
          <a:xfrm>
            <a:off x="1972365" y="3490841"/>
            <a:ext cx="7971181" cy="19878"/>
          </a:xfrm>
          <a:prstGeom prst="straightConnector1">
            <a:avLst/>
          </a:prstGeom>
          <a:ln w="57150">
            <a:solidFill>
              <a:srgbClr val="01010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701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B7B346FC-EAFA-4C38-A204-27F65DC7C0CF}"/>
              </a:ext>
            </a:extLst>
          </p:cNvPr>
          <p:cNvSpPr/>
          <p:nvPr/>
        </p:nvSpPr>
        <p:spPr bwMode="auto">
          <a:xfrm>
            <a:off x="5861097" y="2133600"/>
            <a:ext cx="2514600" cy="12192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Oval 15">
            <a:extLst>
              <a:ext uri="{FF2B5EF4-FFF2-40B4-BE49-F238E27FC236}">
                <a16:creationId xmlns:a16="http://schemas.microsoft.com/office/drawing/2014/main" id="{4C23BA0D-105F-4D9B-9944-78D840E19516}"/>
              </a:ext>
            </a:extLst>
          </p:cNvPr>
          <p:cNvSpPr/>
          <p:nvPr/>
        </p:nvSpPr>
        <p:spPr bwMode="auto">
          <a:xfrm>
            <a:off x="10463094" y="6115050"/>
            <a:ext cx="990600" cy="3810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E828769B-E49C-4D1F-908E-B1D6E2E70472}"/>
              </a:ext>
            </a:extLst>
          </p:cNvPr>
          <p:cNvSpPr/>
          <p:nvPr/>
        </p:nvSpPr>
        <p:spPr bwMode="auto">
          <a:xfrm>
            <a:off x="8299031" y="3628088"/>
            <a:ext cx="1422400" cy="1066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 name="Title 3">
            <a:extLst>
              <a:ext uri="{FF2B5EF4-FFF2-40B4-BE49-F238E27FC236}">
                <a16:creationId xmlns:a16="http://schemas.microsoft.com/office/drawing/2014/main" id="{BC000462-5338-4BF8-B20C-BC9A7AAD1851}"/>
              </a:ext>
            </a:extLst>
          </p:cNvPr>
          <p:cNvSpPr>
            <a:spLocks noGrp="1"/>
          </p:cNvSpPr>
          <p:nvPr>
            <p:ph type="title"/>
          </p:nvPr>
        </p:nvSpPr>
        <p:spPr/>
        <p:txBody>
          <a:bodyPr>
            <a:normAutofit fontScale="90000"/>
          </a:bodyPr>
          <a:lstStyle/>
          <a:p>
            <a:r>
              <a:rPr lang="en-US"/>
              <a:t>Wastewater Certification Passing Percentage by State*</a:t>
            </a:r>
          </a:p>
        </p:txBody>
      </p:sp>
      <p:sp>
        <p:nvSpPr>
          <p:cNvPr id="5" name="TextBox 4">
            <a:extLst>
              <a:ext uri="{FF2B5EF4-FFF2-40B4-BE49-F238E27FC236}">
                <a16:creationId xmlns:a16="http://schemas.microsoft.com/office/drawing/2014/main" id="{9D943A73-6435-36B3-DAC7-F783EC3314A0}"/>
              </a:ext>
            </a:extLst>
          </p:cNvPr>
          <p:cNvSpPr txBox="1"/>
          <p:nvPr/>
        </p:nvSpPr>
        <p:spPr>
          <a:xfrm>
            <a:off x="9056594" y="4691178"/>
            <a:ext cx="2826392" cy="584775"/>
          </a:xfrm>
          <a:prstGeom prst="rect">
            <a:avLst/>
          </a:prstGeom>
          <a:noFill/>
        </p:spPr>
        <p:txBody>
          <a:bodyPr wrap="square">
            <a:spAutoFit/>
          </a:bodyPr>
          <a:lstStyle/>
          <a:p>
            <a:pPr algn="r"/>
            <a:r>
              <a:rPr lang="en-US" sz="1600" dirty="0">
                <a:solidFill>
                  <a:srgbClr val="010101"/>
                </a:solidFill>
                <a:latin typeface="Raleway" pitchFamily="2" charset="0"/>
              </a:rPr>
              <a:t>*Per Each State’s Licensing Organization</a:t>
            </a:r>
          </a:p>
        </p:txBody>
      </p:sp>
      <p:graphicFrame>
        <p:nvGraphicFramePr>
          <p:cNvPr id="7" name="Table 6">
            <a:extLst>
              <a:ext uri="{FF2B5EF4-FFF2-40B4-BE49-F238E27FC236}">
                <a16:creationId xmlns:a16="http://schemas.microsoft.com/office/drawing/2014/main" id="{090680BE-3375-4154-63D6-6CF91661AF65}"/>
              </a:ext>
            </a:extLst>
          </p:cNvPr>
          <p:cNvGraphicFramePr>
            <a:graphicFrameLocks noGrp="1"/>
          </p:cNvGraphicFramePr>
          <p:nvPr>
            <p:extLst>
              <p:ext uri="{D42A27DB-BD31-4B8C-83A1-F6EECF244321}">
                <p14:modId xmlns:p14="http://schemas.microsoft.com/office/powerpoint/2010/main" val="2108074976"/>
              </p:ext>
            </p:extLst>
          </p:nvPr>
        </p:nvGraphicFramePr>
        <p:xfrm>
          <a:off x="1741714" y="1169892"/>
          <a:ext cx="7397548" cy="5551583"/>
        </p:xfrm>
        <a:graphic>
          <a:graphicData uri="http://schemas.openxmlformats.org/drawingml/2006/table">
            <a:tbl>
              <a:tblPr bandRow="1">
                <a:tableStyleId>{9D7B26C5-4107-4FEC-AEDC-1716B250A1EF}</a:tableStyleId>
              </a:tblPr>
              <a:tblGrid>
                <a:gridCol w="1719943">
                  <a:extLst>
                    <a:ext uri="{9D8B030D-6E8A-4147-A177-3AD203B41FA5}">
                      <a16:colId xmlns:a16="http://schemas.microsoft.com/office/drawing/2014/main" val="3301477658"/>
                    </a:ext>
                  </a:extLst>
                </a:gridCol>
                <a:gridCol w="695038">
                  <a:extLst>
                    <a:ext uri="{9D8B030D-6E8A-4147-A177-3AD203B41FA5}">
                      <a16:colId xmlns:a16="http://schemas.microsoft.com/office/drawing/2014/main" val="1338698657"/>
                    </a:ext>
                  </a:extLst>
                </a:gridCol>
                <a:gridCol w="1132560">
                  <a:extLst>
                    <a:ext uri="{9D8B030D-6E8A-4147-A177-3AD203B41FA5}">
                      <a16:colId xmlns:a16="http://schemas.microsoft.com/office/drawing/2014/main" val="154849450"/>
                    </a:ext>
                  </a:extLst>
                </a:gridCol>
                <a:gridCol w="1062070">
                  <a:extLst>
                    <a:ext uri="{9D8B030D-6E8A-4147-A177-3AD203B41FA5}">
                      <a16:colId xmlns:a16="http://schemas.microsoft.com/office/drawing/2014/main" val="4163858621"/>
                    </a:ext>
                  </a:extLst>
                </a:gridCol>
                <a:gridCol w="1043105">
                  <a:extLst>
                    <a:ext uri="{9D8B030D-6E8A-4147-A177-3AD203B41FA5}">
                      <a16:colId xmlns:a16="http://schemas.microsoft.com/office/drawing/2014/main" val="1584912377"/>
                    </a:ext>
                  </a:extLst>
                </a:gridCol>
                <a:gridCol w="1744832">
                  <a:extLst>
                    <a:ext uri="{9D8B030D-6E8A-4147-A177-3AD203B41FA5}">
                      <a16:colId xmlns:a16="http://schemas.microsoft.com/office/drawing/2014/main" val="1513513338"/>
                    </a:ext>
                  </a:extLst>
                </a:gridCol>
              </a:tblGrid>
              <a:tr h="287582">
                <a:tc>
                  <a:txBody>
                    <a:bodyPr/>
                    <a:lstStyle/>
                    <a:p>
                      <a:pPr algn="l" fontAlgn="b"/>
                      <a:r>
                        <a:rPr lang="en-US" sz="1800" b="1" u="none" strike="noStrike" dirty="0">
                          <a:solidFill>
                            <a:srgbClr val="000000"/>
                          </a:solidFill>
                          <a:effectLst/>
                          <a:latin typeface="Calibri Light"/>
                        </a:rPr>
                        <a:t>State</a:t>
                      </a:r>
                    </a:p>
                  </a:txBody>
                  <a:tcPr marL="9525" marR="9525" marT="9525"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a:solidFill>
                        <a:schemeClr val="tx1"/>
                      </a:solidFill>
                    </a:lnB>
                  </a:tcPr>
                </a:tc>
                <a:tc>
                  <a:txBody>
                    <a:bodyPr/>
                    <a:lstStyle/>
                    <a:p>
                      <a:pPr algn="ctr" fontAlgn="b"/>
                      <a:r>
                        <a:rPr lang="en-US" sz="1800" b="1" u="none" strike="noStrike" dirty="0">
                          <a:solidFill>
                            <a:srgbClr val="000000"/>
                          </a:solidFill>
                          <a:effectLst/>
                          <a:latin typeface="Calibri Light"/>
                        </a:rPr>
                        <a:t>WW 1</a:t>
                      </a:r>
                    </a:p>
                  </a:txBody>
                  <a:tcPr marL="9525" marR="9525" marT="9525" marB="0" anchor="b">
                    <a:lnL w="57150" cap="flat" cmpd="sng" algn="ctr">
                      <a:solidFill>
                        <a:schemeClr val="tx1"/>
                      </a:solidFill>
                      <a:prstDash val="solid"/>
                      <a:round/>
                      <a:headEnd type="none" w="med" len="med"/>
                      <a:tailEnd type="none" w="med" len="med"/>
                    </a:lnL>
                    <a:lnR w="57150">
                      <a:solidFill>
                        <a:schemeClr val="tx1"/>
                      </a:solidFill>
                    </a:lnR>
                    <a:lnT w="57150">
                      <a:solidFill>
                        <a:schemeClr val="tx1"/>
                      </a:solidFill>
                    </a:lnT>
                    <a:lnB w="57150">
                      <a:solidFill>
                        <a:schemeClr val="tx1"/>
                      </a:solidFill>
                    </a:lnB>
                  </a:tcPr>
                </a:tc>
                <a:tc>
                  <a:txBody>
                    <a:bodyPr/>
                    <a:lstStyle/>
                    <a:p>
                      <a:pPr algn="ctr" fontAlgn="b"/>
                      <a:r>
                        <a:rPr lang="en-US" sz="1800" b="1" u="none" strike="noStrike" dirty="0">
                          <a:solidFill>
                            <a:srgbClr val="000000"/>
                          </a:solidFill>
                          <a:effectLst/>
                          <a:latin typeface="Calibri Light"/>
                        </a:rPr>
                        <a:t>WW 2</a:t>
                      </a:r>
                    </a:p>
                  </a:txBody>
                  <a:tcPr marL="9525" marR="9525" marT="9525" marB="0" anchor="b">
                    <a:lnL w="57150">
                      <a:solidFill>
                        <a:schemeClr val="tx1"/>
                      </a:solidFill>
                    </a:lnL>
                    <a:lnR w="57150">
                      <a:solidFill>
                        <a:schemeClr val="tx1"/>
                      </a:solidFill>
                    </a:lnR>
                    <a:lnT w="57150">
                      <a:solidFill>
                        <a:schemeClr val="tx1"/>
                      </a:solidFill>
                    </a:lnT>
                    <a:lnB w="57150">
                      <a:solidFill>
                        <a:schemeClr val="tx1"/>
                      </a:solidFill>
                    </a:lnB>
                  </a:tcPr>
                </a:tc>
                <a:tc>
                  <a:txBody>
                    <a:bodyPr/>
                    <a:lstStyle/>
                    <a:p>
                      <a:pPr algn="ctr" fontAlgn="b"/>
                      <a:r>
                        <a:rPr lang="en-US" sz="1800" b="1" u="none" strike="noStrike" dirty="0">
                          <a:solidFill>
                            <a:srgbClr val="000000"/>
                          </a:solidFill>
                          <a:effectLst/>
                          <a:latin typeface="Calibri Light"/>
                        </a:rPr>
                        <a:t>WW 3</a:t>
                      </a:r>
                    </a:p>
                  </a:txBody>
                  <a:tcPr marL="9525" marR="9525" marT="9525" marB="0" anchor="b">
                    <a:lnL w="57150">
                      <a:solidFill>
                        <a:schemeClr val="tx1"/>
                      </a:solidFill>
                    </a:lnL>
                    <a:lnR w="57150">
                      <a:solidFill>
                        <a:schemeClr val="tx1"/>
                      </a:solidFill>
                    </a:lnR>
                    <a:lnT w="57150">
                      <a:solidFill>
                        <a:schemeClr val="tx1"/>
                      </a:solidFill>
                    </a:lnT>
                    <a:lnB w="57150">
                      <a:solidFill>
                        <a:schemeClr val="tx1"/>
                      </a:solidFill>
                    </a:lnB>
                  </a:tcPr>
                </a:tc>
                <a:tc>
                  <a:txBody>
                    <a:bodyPr/>
                    <a:lstStyle/>
                    <a:p>
                      <a:pPr algn="ctr" fontAlgn="b"/>
                      <a:r>
                        <a:rPr lang="en-US" sz="1800" b="1" u="none" strike="noStrike" dirty="0">
                          <a:solidFill>
                            <a:srgbClr val="000000"/>
                          </a:solidFill>
                          <a:effectLst/>
                          <a:latin typeface="Calibri Light"/>
                        </a:rPr>
                        <a:t>WW 4</a:t>
                      </a:r>
                    </a:p>
                  </a:txBody>
                  <a:tcPr marL="9525" marR="9525" marT="9525" marB="0" anchor="b">
                    <a:lnL w="57150">
                      <a:solidFill>
                        <a:schemeClr val="tx1"/>
                      </a:solidFill>
                    </a:lnL>
                    <a:lnR w="57150">
                      <a:solidFill>
                        <a:schemeClr val="tx1"/>
                      </a:solidFill>
                    </a:lnR>
                    <a:lnT w="57150">
                      <a:solidFill>
                        <a:schemeClr val="tx1"/>
                      </a:solidFill>
                    </a:lnT>
                    <a:lnB w="57150">
                      <a:solidFill>
                        <a:schemeClr val="tx1"/>
                      </a:solidFill>
                    </a:lnB>
                  </a:tcPr>
                </a:tc>
                <a:tc>
                  <a:txBody>
                    <a:bodyPr/>
                    <a:lstStyle/>
                    <a:p>
                      <a:pPr algn="ctr" fontAlgn="b"/>
                      <a:r>
                        <a:rPr lang="en-US" sz="1800" b="1" u="none" strike="noStrike" dirty="0">
                          <a:solidFill>
                            <a:srgbClr val="000000"/>
                          </a:solidFill>
                          <a:effectLst/>
                          <a:latin typeface="Calibri Light"/>
                        </a:rPr>
                        <a:t>Data Range</a:t>
                      </a:r>
                    </a:p>
                  </a:txBody>
                  <a:tcPr marL="9525" marR="9525" marT="9525" marB="0" anchor="b">
                    <a:lnL w="57150">
                      <a:solidFill>
                        <a:schemeClr val="tx1"/>
                      </a:solidFill>
                    </a:lnL>
                    <a:lnR w="57150">
                      <a:solidFill>
                        <a:schemeClr val="tx1"/>
                      </a:solidFill>
                    </a:lnR>
                    <a:lnT w="57150">
                      <a:solidFill>
                        <a:schemeClr val="tx1"/>
                      </a:solidFill>
                    </a:lnT>
                    <a:lnB w="57150">
                      <a:solidFill>
                        <a:schemeClr val="tx1"/>
                      </a:solidFill>
                    </a:lnB>
                  </a:tcPr>
                </a:tc>
                <a:extLst>
                  <a:ext uri="{0D108BD9-81ED-4DB2-BD59-A6C34878D82A}">
                    <a16:rowId xmlns:a16="http://schemas.microsoft.com/office/drawing/2014/main" val="807021975"/>
                  </a:ext>
                </a:extLst>
              </a:tr>
              <a:tr h="375107">
                <a:tc>
                  <a:txBody>
                    <a:bodyPr/>
                    <a:lstStyle/>
                    <a:p>
                      <a:pPr algn="l" fontAlgn="b"/>
                      <a:r>
                        <a:rPr lang="en-US" sz="1800" u="none" strike="noStrike" dirty="0">
                          <a:solidFill>
                            <a:srgbClr val="000000"/>
                          </a:solidFill>
                          <a:effectLst/>
                          <a:latin typeface="Calibri Light"/>
                        </a:rPr>
                        <a:t>North Carolina</a:t>
                      </a:r>
                    </a:p>
                  </a:txBody>
                  <a:tcPr marL="9525" marR="9525" marT="9525"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58</a:t>
                      </a:r>
                    </a:p>
                  </a:txBody>
                  <a:tcPr marL="9525" marR="9525" marT="9525" marB="0" anchor="b">
                    <a:lnL w="57150" cap="flat" cmpd="sng" algn="ctr">
                      <a:solidFill>
                        <a:schemeClr val="tx1"/>
                      </a:solidFill>
                      <a:prstDash val="solid"/>
                      <a:round/>
                      <a:headEnd type="none" w="med" len="med"/>
                      <a:tailEnd type="none" w="med" len="med"/>
                    </a:lnL>
                    <a:lnR w="12700">
                      <a:solidFill>
                        <a:schemeClr val="tx1"/>
                      </a:solidFill>
                    </a:lnR>
                    <a:lnT w="5715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48</a:t>
                      </a:r>
                    </a:p>
                  </a:txBody>
                  <a:tcPr marL="9525" marR="9525" marT="9525" marB="0" anchor="b">
                    <a:lnL w="12700">
                      <a:solidFill>
                        <a:schemeClr val="tx1"/>
                      </a:solidFill>
                    </a:lnL>
                    <a:lnR w="12700">
                      <a:solidFill>
                        <a:schemeClr val="tx1"/>
                      </a:solidFill>
                    </a:lnR>
                    <a:lnT w="5715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43</a:t>
                      </a:r>
                    </a:p>
                  </a:txBody>
                  <a:tcPr marL="9525" marR="9525" marT="9525" marB="0" anchor="b">
                    <a:lnL w="12700">
                      <a:solidFill>
                        <a:schemeClr val="tx1"/>
                      </a:solidFill>
                    </a:lnL>
                    <a:lnR w="12700">
                      <a:solidFill>
                        <a:schemeClr val="tx1"/>
                      </a:solidFill>
                    </a:lnR>
                    <a:lnT w="5715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60</a:t>
                      </a:r>
                    </a:p>
                  </a:txBody>
                  <a:tcPr marL="9525" marR="9525" marT="9525" marB="0" anchor="b">
                    <a:lnL w="12700">
                      <a:solidFill>
                        <a:schemeClr val="tx1"/>
                      </a:solidFill>
                    </a:lnL>
                    <a:lnR w="12700">
                      <a:solidFill>
                        <a:schemeClr val="tx1"/>
                      </a:solidFill>
                    </a:lnR>
                    <a:lnT w="5715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Historical</a:t>
                      </a:r>
                    </a:p>
                  </a:txBody>
                  <a:tcPr marL="9525" marR="9525" marT="9525" marB="0" anchor="b">
                    <a:lnL w="12700">
                      <a:solidFill>
                        <a:schemeClr val="tx1"/>
                      </a:solidFill>
                    </a:lnL>
                    <a:lnR w="57150">
                      <a:solidFill>
                        <a:schemeClr val="tx1"/>
                      </a:solidFill>
                    </a:lnR>
                    <a:lnT w="57150">
                      <a:solidFill>
                        <a:schemeClr val="tx1"/>
                      </a:solidFill>
                    </a:lnT>
                    <a:lnB w="12700">
                      <a:solidFill>
                        <a:schemeClr val="tx1"/>
                      </a:solidFill>
                    </a:lnB>
                  </a:tcPr>
                </a:tc>
                <a:extLst>
                  <a:ext uri="{0D108BD9-81ED-4DB2-BD59-A6C34878D82A}">
                    <a16:rowId xmlns:a16="http://schemas.microsoft.com/office/drawing/2014/main" val="1598498237"/>
                  </a:ext>
                </a:extLst>
              </a:tr>
              <a:tr h="287582">
                <a:tc>
                  <a:txBody>
                    <a:bodyPr/>
                    <a:lstStyle/>
                    <a:p>
                      <a:pPr algn="l" fontAlgn="b"/>
                      <a:r>
                        <a:rPr lang="en-US" sz="1800" u="none" strike="noStrike" dirty="0">
                          <a:solidFill>
                            <a:srgbClr val="000000"/>
                          </a:solidFill>
                          <a:effectLst/>
                          <a:latin typeface="Calibri Light"/>
                        </a:rPr>
                        <a:t>Connecticut</a:t>
                      </a:r>
                    </a:p>
                  </a:txBody>
                  <a:tcPr marL="9525" marR="9525" marT="9525"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36</a:t>
                      </a:r>
                    </a:p>
                  </a:txBody>
                  <a:tcPr marL="9525" marR="9525" marT="9525" marB="0" anchor="b">
                    <a:lnL w="5715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51</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29</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38</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2022</a:t>
                      </a:r>
                    </a:p>
                  </a:txBody>
                  <a:tcPr marL="9525" marR="9525" marT="9525" marB="0" anchor="b">
                    <a:lnL w="12700">
                      <a:solidFill>
                        <a:schemeClr val="tx1"/>
                      </a:solidFill>
                    </a:lnL>
                    <a:lnR w="5715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556979082"/>
                  </a:ext>
                </a:extLst>
              </a:tr>
              <a:tr h="287582">
                <a:tc>
                  <a:txBody>
                    <a:bodyPr/>
                    <a:lstStyle/>
                    <a:p>
                      <a:pPr algn="l" fontAlgn="b"/>
                      <a:r>
                        <a:rPr lang="en-US" sz="1800" u="none" strike="noStrike" dirty="0">
                          <a:solidFill>
                            <a:srgbClr val="000000"/>
                          </a:solidFill>
                          <a:effectLst/>
                          <a:latin typeface="Calibri Light"/>
                        </a:rPr>
                        <a:t>Tennessee</a:t>
                      </a:r>
                    </a:p>
                  </a:txBody>
                  <a:tcPr marL="9525" marR="9525" marT="9525"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58</a:t>
                      </a:r>
                    </a:p>
                  </a:txBody>
                  <a:tcPr marL="9525" marR="9525" marT="9525" marB="0" anchor="b">
                    <a:lnL w="5715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43</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31</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31</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2009 - 2022</a:t>
                      </a:r>
                    </a:p>
                  </a:txBody>
                  <a:tcPr marL="9525" marR="9525" marT="9525" marB="0" anchor="b">
                    <a:lnL w="12700">
                      <a:solidFill>
                        <a:schemeClr val="tx1"/>
                      </a:solidFill>
                    </a:lnL>
                    <a:lnR w="5715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156644989"/>
                  </a:ext>
                </a:extLst>
              </a:tr>
              <a:tr h="287582">
                <a:tc>
                  <a:txBody>
                    <a:bodyPr/>
                    <a:lstStyle/>
                    <a:p>
                      <a:pPr algn="l" fontAlgn="b"/>
                      <a:r>
                        <a:rPr lang="en-US" sz="1800" u="none" strike="noStrike" dirty="0">
                          <a:solidFill>
                            <a:srgbClr val="000000"/>
                          </a:solidFill>
                          <a:effectLst/>
                          <a:latin typeface="Calibri Light"/>
                        </a:rPr>
                        <a:t>Ohio</a:t>
                      </a:r>
                    </a:p>
                  </a:txBody>
                  <a:tcPr marL="9525" marR="9525" marT="9525"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solidFill>
                            <a:srgbClr val="000000"/>
                          </a:solidFill>
                          <a:effectLst/>
                          <a:latin typeface="Calibri Light"/>
                        </a:rPr>
                        <a:t>68</a:t>
                      </a:r>
                    </a:p>
                  </a:txBody>
                  <a:tcPr marL="9525" marR="9525" marT="9525" marB="0" anchor="b">
                    <a:lnL w="5715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solidFill>
                            <a:srgbClr val="000000"/>
                          </a:solidFill>
                          <a:effectLst/>
                          <a:latin typeface="Calibri Light"/>
                        </a:rPr>
                        <a:t>32</a:t>
                      </a:r>
                    </a:p>
                  </a:txBody>
                  <a:tcPr marL="9525" marR="9525" marT="9525" marB="0" anchor="b">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solidFill>
                            <a:srgbClr val="000000"/>
                          </a:solidFill>
                          <a:effectLst/>
                          <a:latin typeface="Calibri Light"/>
                        </a:rPr>
                        <a:t>34</a:t>
                      </a:r>
                    </a:p>
                  </a:txBody>
                  <a:tcPr marL="9525" marR="9525" marT="9525" marB="0" anchor="b">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solidFill>
                            <a:srgbClr val="000000"/>
                          </a:solidFill>
                          <a:effectLst/>
                          <a:latin typeface="Calibri Light"/>
                        </a:rPr>
                        <a:t>33</a:t>
                      </a:r>
                    </a:p>
                  </a:txBody>
                  <a:tcPr marL="9525" marR="9525" marT="9525" marB="0" anchor="b">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solidFill>
                            <a:srgbClr val="000000"/>
                          </a:solidFill>
                          <a:effectLst/>
                          <a:latin typeface="Calibri Light"/>
                        </a:rPr>
                        <a:t>2016 - 2022</a:t>
                      </a:r>
                    </a:p>
                  </a:txBody>
                  <a:tcPr marL="9525" marR="9525" marT="9525" marB="0" anchor="b">
                    <a:lnL w="12700">
                      <a:solidFill>
                        <a:schemeClr val="tx1"/>
                      </a:solidFill>
                    </a:lnL>
                    <a:lnR w="5715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8152963"/>
                  </a:ext>
                </a:extLst>
              </a:tr>
              <a:tr h="287582">
                <a:tc>
                  <a:txBody>
                    <a:bodyPr/>
                    <a:lstStyle/>
                    <a:p>
                      <a:pPr algn="l" fontAlgn="b"/>
                      <a:r>
                        <a:rPr lang="en-US" sz="1800" u="none" strike="noStrike" dirty="0">
                          <a:solidFill>
                            <a:srgbClr val="000000"/>
                          </a:solidFill>
                          <a:effectLst/>
                          <a:latin typeface="Calibri Light"/>
                        </a:rPr>
                        <a:t>Pennsylvania</a:t>
                      </a:r>
                    </a:p>
                  </a:txBody>
                  <a:tcPr marL="9525" marR="9525" marT="9525"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solidFill>
                            <a:srgbClr val="000000"/>
                          </a:solidFill>
                          <a:effectLst/>
                          <a:latin typeface="Calibri Light"/>
                        </a:rPr>
                        <a:t>47</a:t>
                      </a:r>
                    </a:p>
                  </a:txBody>
                  <a:tcPr marL="9525" marR="9525" marT="9525" marB="0" anchor="b">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solidFill>
                            <a:srgbClr val="000000"/>
                          </a:solidFill>
                          <a:effectLst/>
                          <a:latin typeface="Calibri Light"/>
                        </a:rPr>
                        <a:t>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solidFill>
                            <a:srgbClr val="000000"/>
                          </a:solidFill>
                          <a:effectLst/>
                          <a:latin typeface="Calibri Light"/>
                        </a:rPr>
                        <a:t>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solidFill>
                            <a:srgbClr val="000000"/>
                          </a:solidFill>
                          <a:effectLst/>
                          <a:latin typeface="Calibri Light"/>
                        </a:rPr>
                        <a:t>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solidFill>
                            <a:srgbClr val="000000"/>
                          </a:solidFill>
                          <a:effectLst/>
                          <a:latin typeface="Calibri Light"/>
                        </a:rPr>
                        <a:t>2020 - 2022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952442"/>
                  </a:ext>
                </a:extLst>
              </a:tr>
              <a:tr h="287582">
                <a:tc>
                  <a:txBody>
                    <a:bodyPr/>
                    <a:lstStyle/>
                    <a:p>
                      <a:pPr algn="l" fontAlgn="b"/>
                      <a:r>
                        <a:rPr lang="en-US" sz="1800" u="none" strike="noStrike" dirty="0">
                          <a:solidFill>
                            <a:srgbClr val="000000"/>
                          </a:solidFill>
                          <a:effectLst/>
                          <a:latin typeface="Calibri Light"/>
                        </a:rPr>
                        <a:t>Massachusetts</a:t>
                      </a:r>
                    </a:p>
                  </a:txBody>
                  <a:tcPr marL="9525" marR="9525" marT="9525"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fontAlgn="b"/>
                      <a:r>
                        <a:rPr lang="en-US" sz="1800" u="none" strike="noStrike" dirty="0">
                          <a:solidFill>
                            <a:srgbClr val="000000"/>
                          </a:solidFill>
                          <a:effectLst/>
                          <a:latin typeface="Calibri Light"/>
                        </a:rPr>
                        <a:t>51</a:t>
                      </a:r>
                    </a:p>
                  </a:txBody>
                  <a:tcPr marL="9525" marR="9525" marT="9525" marB="0" anchor="b">
                    <a:lnL w="5715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fontAlgn="b"/>
                      <a:r>
                        <a:rPr lang="en-US" sz="1800" u="none" strike="noStrike" dirty="0">
                          <a:solidFill>
                            <a:srgbClr val="000000"/>
                          </a:solidFill>
                          <a:effectLst/>
                          <a:latin typeface="Calibri Light"/>
                        </a:rPr>
                        <a:t>33</a:t>
                      </a:r>
                    </a:p>
                  </a:txBody>
                  <a:tcPr marL="9525" marR="9525" marT="9525" marB="0" anchor="b">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fontAlgn="b"/>
                      <a:r>
                        <a:rPr lang="en-US" sz="1800" u="none" strike="noStrike" dirty="0">
                          <a:solidFill>
                            <a:srgbClr val="000000"/>
                          </a:solidFill>
                          <a:effectLst/>
                          <a:latin typeface="Calibri Light"/>
                        </a:rPr>
                        <a:t>54</a:t>
                      </a:r>
                    </a:p>
                  </a:txBody>
                  <a:tcPr marL="9525" marR="9525" marT="9525" marB="0" anchor="b">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fontAlgn="b"/>
                      <a:r>
                        <a:rPr lang="en-US" sz="1800" u="none" strike="noStrike" dirty="0">
                          <a:solidFill>
                            <a:srgbClr val="000000"/>
                          </a:solidFill>
                          <a:effectLst/>
                          <a:latin typeface="Calibri Light"/>
                        </a:rPr>
                        <a:t>27</a:t>
                      </a:r>
                    </a:p>
                  </a:txBody>
                  <a:tcPr marL="9525" marR="9525" marT="9525" marB="0" anchor="b">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fontAlgn="b"/>
                      <a:r>
                        <a:rPr lang="en-US" sz="1800" u="none" strike="noStrike" dirty="0">
                          <a:solidFill>
                            <a:srgbClr val="000000"/>
                          </a:solidFill>
                          <a:effectLst/>
                          <a:latin typeface="Calibri Light"/>
                        </a:rPr>
                        <a:t>2019 - 2021</a:t>
                      </a:r>
                    </a:p>
                  </a:txBody>
                  <a:tcPr marL="9525" marR="9525" marT="9525" marB="0" anchor="b">
                    <a:lnL w="12700">
                      <a:solidFill>
                        <a:schemeClr val="tx1"/>
                      </a:solidFill>
                    </a:lnL>
                    <a:lnR w="5715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1965435619"/>
                  </a:ext>
                </a:extLst>
              </a:tr>
              <a:tr h="287582">
                <a:tc>
                  <a:txBody>
                    <a:bodyPr/>
                    <a:lstStyle/>
                    <a:p>
                      <a:pPr algn="l" fontAlgn="b"/>
                      <a:r>
                        <a:rPr lang="en-US" sz="1800" u="none" strike="noStrike" dirty="0">
                          <a:solidFill>
                            <a:srgbClr val="000000"/>
                          </a:solidFill>
                          <a:effectLst/>
                          <a:latin typeface="Calibri Light"/>
                        </a:rPr>
                        <a:t>Utah</a:t>
                      </a:r>
                    </a:p>
                  </a:txBody>
                  <a:tcPr marL="9525" marR="9525" marT="9525"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28</a:t>
                      </a:r>
                    </a:p>
                  </a:txBody>
                  <a:tcPr marL="9525" marR="9525" marT="9525" marB="0" anchor="b">
                    <a:lnL w="5715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27</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13</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14</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2019 - 2022</a:t>
                      </a:r>
                    </a:p>
                  </a:txBody>
                  <a:tcPr marL="9525" marR="9525" marT="9525" marB="0" anchor="b">
                    <a:lnL w="12700">
                      <a:solidFill>
                        <a:schemeClr val="tx1"/>
                      </a:solidFill>
                    </a:lnL>
                    <a:lnR w="5715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871292261"/>
                  </a:ext>
                </a:extLst>
              </a:tr>
              <a:tr h="287582">
                <a:tc>
                  <a:txBody>
                    <a:bodyPr/>
                    <a:lstStyle/>
                    <a:p>
                      <a:pPr algn="l" fontAlgn="b"/>
                      <a:r>
                        <a:rPr lang="en-US" sz="1800" u="none" strike="noStrike" dirty="0">
                          <a:solidFill>
                            <a:srgbClr val="000000"/>
                          </a:solidFill>
                          <a:effectLst/>
                          <a:latin typeface="Calibri Light"/>
                        </a:rPr>
                        <a:t>Indiana</a:t>
                      </a:r>
                    </a:p>
                  </a:txBody>
                  <a:tcPr marL="9525" marR="9525" marT="9525"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47</a:t>
                      </a:r>
                    </a:p>
                  </a:txBody>
                  <a:tcPr marL="9525" marR="9525" marT="9525" marB="0" anchor="b">
                    <a:lnL w="5715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55</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54</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71</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2022</a:t>
                      </a:r>
                    </a:p>
                  </a:txBody>
                  <a:tcPr marL="9525" marR="9525" marT="9525" marB="0" anchor="b">
                    <a:lnL w="12700">
                      <a:solidFill>
                        <a:schemeClr val="tx1"/>
                      </a:solidFill>
                    </a:lnL>
                    <a:lnR w="5715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312877239"/>
                  </a:ext>
                </a:extLst>
              </a:tr>
              <a:tr h="287582">
                <a:tc>
                  <a:txBody>
                    <a:bodyPr/>
                    <a:lstStyle/>
                    <a:p>
                      <a:pPr algn="l" fontAlgn="b"/>
                      <a:r>
                        <a:rPr lang="en-US" sz="1800" u="none" strike="noStrike" dirty="0">
                          <a:solidFill>
                            <a:srgbClr val="000000"/>
                          </a:solidFill>
                          <a:effectLst/>
                          <a:latin typeface="Calibri Light"/>
                        </a:rPr>
                        <a:t>Michigan</a:t>
                      </a:r>
                    </a:p>
                  </a:txBody>
                  <a:tcPr marL="9525" marR="9525" marT="9525"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41</a:t>
                      </a:r>
                    </a:p>
                  </a:txBody>
                  <a:tcPr marL="9525" marR="9525" marT="9525" marB="0" anchor="b">
                    <a:lnL w="5715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43</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36</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42</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1974 - 2021</a:t>
                      </a:r>
                    </a:p>
                  </a:txBody>
                  <a:tcPr marL="9525" marR="9525" marT="9525" marB="0" anchor="b">
                    <a:lnL w="12700">
                      <a:solidFill>
                        <a:schemeClr val="tx1"/>
                      </a:solidFill>
                    </a:lnL>
                    <a:lnR w="5715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027918791"/>
                  </a:ext>
                </a:extLst>
              </a:tr>
              <a:tr h="287582">
                <a:tc>
                  <a:txBody>
                    <a:bodyPr/>
                    <a:lstStyle/>
                    <a:p>
                      <a:pPr algn="l" fontAlgn="b"/>
                      <a:r>
                        <a:rPr lang="en-US" sz="1800" u="none" strike="noStrike" dirty="0">
                          <a:solidFill>
                            <a:srgbClr val="000000"/>
                          </a:solidFill>
                          <a:effectLst/>
                          <a:latin typeface="Calibri Light"/>
                        </a:rPr>
                        <a:t>Mississippi</a:t>
                      </a:r>
                    </a:p>
                  </a:txBody>
                  <a:tcPr marL="9525" marR="9525" marT="9525"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55</a:t>
                      </a:r>
                    </a:p>
                  </a:txBody>
                  <a:tcPr marL="9525" marR="9525" marT="9525" marB="0" anchor="b">
                    <a:lnL w="5715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55</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40</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35</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Verbal</a:t>
                      </a:r>
                    </a:p>
                  </a:txBody>
                  <a:tcPr marL="9525" marR="9525" marT="9525" marB="0" anchor="b">
                    <a:lnL w="12700">
                      <a:solidFill>
                        <a:schemeClr val="tx1"/>
                      </a:solidFill>
                    </a:lnL>
                    <a:lnR w="5715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234379915"/>
                  </a:ext>
                </a:extLst>
              </a:tr>
              <a:tr h="287582">
                <a:tc>
                  <a:txBody>
                    <a:bodyPr/>
                    <a:lstStyle/>
                    <a:p>
                      <a:pPr algn="l" fontAlgn="b"/>
                      <a:r>
                        <a:rPr lang="en-US" sz="1800" u="none" strike="noStrike" dirty="0">
                          <a:solidFill>
                            <a:srgbClr val="000000"/>
                          </a:solidFill>
                          <a:effectLst/>
                          <a:latin typeface="Calibri Light"/>
                        </a:rPr>
                        <a:t>Colorado</a:t>
                      </a:r>
                    </a:p>
                  </a:txBody>
                  <a:tcPr marL="9525" marR="9525" marT="9525"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47</a:t>
                      </a:r>
                    </a:p>
                  </a:txBody>
                  <a:tcPr marL="9525" marR="9525" marT="9525" marB="0" anchor="b">
                    <a:lnL w="5715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54</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26</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26</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2022</a:t>
                      </a:r>
                    </a:p>
                  </a:txBody>
                  <a:tcPr marL="9525" marR="9525" marT="9525" marB="0" anchor="b">
                    <a:lnL w="12700">
                      <a:solidFill>
                        <a:schemeClr val="tx1"/>
                      </a:solidFill>
                    </a:lnL>
                    <a:lnR w="5715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535158010"/>
                  </a:ext>
                </a:extLst>
              </a:tr>
              <a:tr h="287582">
                <a:tc>
                  <a:txBody>
                    <a:bodyPr/>
                    <a:lstStyle/>
                    <a:p>
                      <a:pPr algn="l" fontAlgn="b"/>
                      <a:r>
                        <a:rPr lang="en-US" sz="1800" u="none" strike="noStrike" dirty="0">
                          <a:solidFill>
                            <a:srgbClr val="000000"/>
                          </a:solidFill>
                          <a:effectLst/>
                          <a:latin typeface="Calibri Light"/>
                        </a:rPr>
                        <a:t>Alaska</a:t>
                      </a:r>
                    </a:p>
                  </a:txBody>
                  <a:tcPr marL="9525" marR="9525" marT="9525"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41</a:t>
                      </a:r>
                    </a:p>
                  </a:txBody>
                  <a:tcPr marL="9525" marR="9525" marT="9525" marB="0" anchor="b">
                    <a:lnL w="5715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38</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19</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21</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2018 - 2023</a:t>
                      </a:r>
                    </a:p>
                  </a:txBody>
                  <a:tcPr marL="9525" marR="9525" marT="9525" marB="0" anchor="b">
                    <a:lnL w="12700">
                      <a:solidFill>
                        <a:schemeClr val="tx1"/>
                      </a:solidFill>
                    </a:lnL>
                    <a:lnR w="5715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47233398"/>
                  </a:ext>
                </a:extLst>
              </a:tr>
              <a:tr h="287582">
                <a:tc>
                  <a:txBody>
                    <a:bodyPr/>
                    <a:lstStyle/>
                    <a:p>
                      <a:pPr algn="l" fontAlgn="b"/>
                      <a:r>
                        <a:rPr lang="en-US" sz="1800" u="none" strike="noStrike" dirty="0">
                          <a:solidFill>
                            <a:srgbClr val="000000"/>
                          </a:solidFill>
                          <a:effectLst/>
                          <a:latin typeface="Calibri Light"/>
                        </a:rPr>
                        <a:t>Rhode Island</a:t>
                      </a:r>
                    </a:p>
                  </a:txBody>
                  <a:tcPr marL="9525" marR="9525" marT="9525"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44</a:t>
                      </a:r>
                    </a:p>
                  </a:txBody>
                  <a:tcPr marL="9525" marR="9525" marT="9525" marB="0" anchor="b">
                    <a:lnL w="5715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38</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45</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48</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2018 - 2022</a:t>
                      </a:r>
                    </a:p>
                  </a:txBody>
                  <a:tcPr marL="9525" marR="9525" marT="9525" marB="0" anchor="b">
                    <a:lnL w="12700">
                      <a:solidFill>
                        <a:schemeClr val="tx1"/>
                      </a:solidFill>
                    </a:lnL>
                    <a:lnR w="5715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257265201"/>
                  </a:ext>
                </a:extLst>
              </a:tr>
              <a:tr h="287582">
                <a:tc>
                  <a:txBody>
                    <a:bodyPr/>
                    <a:lstStyle/>
                    <a:p>
                      <a:pPr algn="l" fontAlgn="b"/>
                      <a:r>
                        <a:rPr lang="en-US" sz="1800" u="none" strike="noStrike" dirty="0">
                          <a:solidFill>
                            <a:srgbClr val="000000"/>
                          </a:solidFill>
                          <a:effectLst/>
                          <a:latin typeface="Calibri Light"/>
                        </a:rPr>
                        <a:t>South Dakota</a:t>
                      </a:r>
                    </a:p>
                  </a:txBody>
                  <a:tcPr marL="9525" marR="9525" marT="9525"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44</a:t>
                      </a:r>
                    </a:p>
                  </a:txBody>
                  <a:tcPr marL="9525" marR="9525" marT="9525" marB="0" anchor="b">
                    <a:lnL w="5715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32</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31</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27</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2022</a:t>
                      </a:r>
                    </a:p>
                  </a:txBody>
                  <a:tcPr marL="9525" marR="9525" marT="9525" marB="0" anchor="b">
                    <a:lnL w="12700">
                      <a:solidFill>
                        <a:schemeClr val="tx1"/>
                      </a:solidFill>
                    </a:lnL>
                    <a:lnR w="5715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089958105"/>
                  </a:ext>
                </a:extLst>
              </a:tr>
              <a:tr h="287582">
                <a:tc>
                  <a:txBody>
                    <a:bodyPr/>
                    <a:lstStyle/>
                    <a:p>
                      <a:pPr algn="l" fontAlgn="b"/>
                      <a:r>
                        <a:rPr lang="en-US" sz="1800" u="none" strike="noStrike" dirty="0">
                          <a:solidFill>
                            <a:srgbClr val="000000"/>
                          </a:solidFill>
                          <a:effectLst/>
                          <a:latin typeface="Calibri Light"/>
                        </a:rPr>
                        <a:t>Washington</a:t>
                      </a:r>
                    </a:p>
                  </a:txBody>
                  <a:tcPr marL="9525" marR="9525" marT="9525"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46</a:t>
                      </a:r>
                    </a:p>
                  </a:txBody>
                  <a:tcPr marL="9525" marR="9525" marT="9525" marB="0" anchor="b">
                    <a:lnL w="5715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44</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29</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26</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2021 - 2022</a:t>
                      </a:r>
                    </a:p>
                  </a:txBody>
                  <a:tcPr marL="9525" marR="9525" marT="9525" marB="0" anchor="b">
                    <a:lnL w="12700">
                      <a:solidFill>
                        <a:schemeClr val="tx1"/>
                      </a:solidFill>
                    </a:lnL>
                    <a:lnR w="5715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96872860"/>
                  </a:ext>
                </a:extLst>
              </a:tr>
              <a:tr h="287582">
                <a:tc>
                  <a:txBody>
                    <a:bodyPr/>
                    <a:lstStyle/>
                    <a:p>
                      <a:pPr algn="l" fontAlgn="b"/>
                      <a:r>
                        <a:rPr lang="en-US" sz="1800" u="none" strike="noStrike" dirty="0">
                          <a:solidFill>
                            <a:srgbClr val="000000"/>
                          </a:solidFill>
                          <a:effectLst/>
                          <a:latin typeface="Calibri Light"/>
                        </a:rPr>
                        <a:t>Maine</a:t>
                      </a:r>
                    </a:p>
                  </a:txBody>
                  <a:tcPr marL="9525" marR="9525" marT="9525"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68</a:t>
                      </a:r>
                    </a:p>
                  </a:txBody>
                  <a:tcPr marL="9525" marR="9525" marT="9525" marB="0" anchor="b">
                    <a:lnL w="5715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79</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72</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33</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2019 - 2023</a:t>
                      </a:r>
                    </a:p>
                  </a:txBody>
                  <a:tcPr marL="9525" marR="9525" marT="9525" marB="0" anchor="b">
                    <a:lnL w="12700">
                      <a:solidFill>
                        <a:schemeClr val="tx1"/>
                      </a:solidFill>
                    </a:lnL>
                    <a:lnR w="5715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799881900"/>
                  </a:ext>
                </a:extLst>
              </a:tr>
              <a:tr h="287582">
                <a:tc>
                  <a:txBody>
                    <a:bodyPr/>
                    <a:lstStyle/>
                    <a:p>
                      <a:pPr algn="l" fontAlgn="b"/>
                      <a:r>
                        <a:rPr lang="en-US" sz="1800" u="none" strike="noStrike" dirty="0">
                          <a:solidFill>
                            <a:srgbClr val="000000"/>
                          </a:solidFill>
                          <a:effectLst/>
                          <a:latin typeface="Calibri Light"/>
                        </a:rPr>
                        <a:t>Virginia</a:t>
                      </a:r>
                    </a:p>
                  </a:txBody>
                  <a:tcPr marL="9525" marR="9525" marT="9525"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26</a:t>
                      </a:r>
                    </a:p>
                  </a:txBody>
                  <a:tcPr marL="9525" marR="9525" marT="9525" marB="0" anchor="b">
                    <a:lnL w="5715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20</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28</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26</a:t>
                      </a:r>
                    </a:p>
                  </a:txBody>
                  <a:tcPr marL="9525" marR="9525" marT="9525" marB="0"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fontAlgn="b"/>
                      <a:r>
                        <a:rPr lang="en-US" sz="1800" u="none" strike="noStrike" dirty="0">
                          <a:solidFill>
                            <a:srgbClr val="000000"/>
                          </a:solidFill>
                          <a:effectLst/>
                          <a:latin typeface="Calibri Light"/>
                        </a:rPr>
                        <a:t>2022 - 2023</a:t>
                      </a:r>
                    </a:p>
                  </a:txBody>
                  <a:tcPr marL="9525" marR="9525" marT="9525" marB="0" anchor="b">
                    <a:lnL w="12700">
                      <a:solidFill>
                        <a:schemeClr val="tx1"/>
                      </a:solidFill>
                    </a:lnL>
                    <a:lnR w="5715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696894887"/>
                  </a:ext>
                </a:extLst>
              </a:tr>
              <a:tr h="287582">
                <a:tc>
                  <a:txBody>
                    <a:bodyPr/>
                    <a:lstStyle/>
                    <a:p>
                      <a:pPr algn="l" fontAlgn="b"/>
                      <a:r>
                        <a:rPr lang="en-US" sz="1800" u="none" strike="noStrike" dirty="0">
                          <a:solidFill>
                            <a:srgbClr val="000000"/>
                          </a:solidFill>
                          <a:effectLst/>
                          <a:latin typeface="Calibri Light"/>
                        </a:rPr>
                        <a:t>Hawaii</a:t>
                      </a:r>
                    </a:p>
                  </a:txBody>
                  <a:tcPr marL="9525" marR="9525" marT="9525" marB="0" anchor="b">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a:solidFill>
                        <a:schemeClr val="tx1"/>
                      </a:solidFill>
                    </a:lnT>
                    <a:lnB w="57150" cap="flat" cmpd="sng" algn="ctr">
                      <a:solidFill>
                        <a:schemeClr val="tx1"/>
                      </a:solidFill>
                      <a:prstDash val="solid"/>
                      <a:round/>
                      <a:headEnd type="none" w="med" len="med"/>
                      <a:tailEnd type="none" w="med" len="med"/>
                    </a:lnB>
                  </a:tcPr>
                </a:tc>
                <a:tc>
                  <a:txBody>
                    <a:bodyPr/>
                    <a:lstStyle/>
                    <a:p>
                      <a:pPr algn="ctr" fontAlgn="b"/>
                      <a:r>
                        <a:rPr lang="en-US" sz="1800" u="none" strike="noStrike" dirty="0">
                          <a:solidFill>
                            <a:srgbClr val="000000"/>
                          </a:solidFill>
                          <a:effectLst/>
                          <a:latin typeface="Calibri Light"/>
                        </a:rPr>
                        <a:t>38</a:t>
                      </a:r>
                    </a:p>
                  </a:txBody>
                  <a:tcPr marL="9525" marR="9525" marT="9525" marB="0" anchor="b">
                    <a:lnL w="57150" cap="flat" cmpd="sng" algn="ctr">
                      <a:solidFill>
                        <a:schemeClr val="tx1"/>
                      </a:solidFill>
                      <a:prstDash val="solid"/>
                      <a:round/>
                      <a:headEnd type="none" w="med" len="med"/>
                      <a:tailEnd type="none" w="med" len="med"/>
                    </a:lnL>
                    <a:lnR w="12700">
                      <a:solidFill>
                        <a:schemeClr val="tx1"/>
                      </a:solidFill>
                    </a:lnR>
                    <a:lnT w="12700">
                      <a:solidFill>
                        <a:schemeClr val="tx1"/>
                      </a:solidFill>
                    </a:lnT>
                    <a:lnB w="57150">
                      <a:solidFill>
                        <a:schemeClr val="tx1"/>
                      </a:solidFill>
                    </a:lnB>
                  </a:tcPr>
                </a:tc>
                <a:tc>
                  <a:txBody>
                    <a:bodyPr/>
                    <a:lstStyle/>
                    <a:p>
                      <a:pPr algn="ctr" fontAlgn="b"/>
                      <a:r>
                        <a:rPr lang="en-US" sz="1800" u="none" strike="noStrike" dirty="0">
                          <a:solidFill>
                            <a:srgbClr val="000000"/>
                          </a:solidFill>
                          <a:effectLst/>
                          <a:latin typeface="Calibri Light"/>
                        </a:rPr>
                        <a:t>27</a:t>
                      </a:r>
                    </a:p>
                  </a:txBody>
                  <a:tcPr marL="9525" marR="9525" marT="9525" marB="0" anchor="b">
                    <a:lnL w="12700">
                      <a:solidFill>
                        <a:schemeClr val="tx1"/>
                      </a:solidFill>
                    </a:lnL>
                    <a:lnR w="12700">
                      <a:solidFill>
                        <a:schemeClr val="tx1"/>
                      </a:solidFill>
                    </a:lnR>
                    <a:lnT w="12700">
                      <a:solidFill>
                        <a:schemeClr val="tx1"/>
                      </a:solidFill>
                    </a:lnT>
                    <a:lnB w="57150">
                      <a:solidFill>
                        <a:schemeClr val="tx1"/>
                      </a:solidFill>
                    </a:lnB>
                  </a:tcPr>
                </a:tc>
                <a:tc>
                  <a:txBody>
                    <a:bodyPr/>
                    <a:lstStyle/>
                    <a:p>
                      <a:pPr algn="ctr" fontAlgn="b"/>
                      <a:r>
                        <a:rPr lang="en-US" sz="1800" u="none" strike="noStrike" dirty="0">
                          <a:solidFill>
                            <a:srgbClr val="000000"/>
                          </a:solidFill>
                          <a:effectLst/>
                          <a:latin typeface="Calibri Light"/>
                        </a:rPr>
                        <a:t>11</a:t>
                      </a:r>
                    </a:p>
                  </a:txBody>
                  <a:tcPr marL="9525" marR="9525" marT="9525" marB="0" anchor="b">
                    <a:lnL w="12700">
                      <a:solidFill>
                        <a:schemeClr val="tx1"/>
                      </a:solidFill>
                    </a:lnL>
                    <a:lnR w="12700">
                      <a:solidFill>
                        <a:schemeClr val="tx1"/>
                      </a:solidFill>
                    </a:lnR>
                    <a:lnT w="12700">
                      <a:solidFill>
                        <a:schemeClr val="tx1"/>
                      </a:solidFill>
                    </a:lnT>
                    <a:lnB w="57150">
                      <a:solidFill>
                        <a:schemeClr val="tx1"/>
                      </a:solidFill>
                    </a:lnB>
                  </a:tcPr>
                </a:tc>
                <a:tc>
                  <a:txBody>
                    <a:bodyPr/>
                    <a:lstStyle/>
                    <a:p>
                      <a:pPr algn="ctr" fontAlgn="b"/>
                      <a:r>
                        <a:rPr lang="en-US" sz="1800" u="none" strike="noStrike" dirty="0">
                          <a:solidFill>
                            <a:srgbClr val="000000"/>
                          </a:solidFill>
                          <a:effectLst/>
                          <a:latin typeface="Calibri Light"/>
                        </a:rPr>
                        <a:t>22</a:t>
                      </a:r>
                    </a:p>
                  </a:txBody>
                  <a:tcPr marL="9525" marR="9525" marT="9525" marB="0" anchor="b">
                    <a:lnL w="12700">
                      <a:solidFill>
                        <a:schemeClr val="tx1"/>
                      </a:solidFill>
                    </a:lnL>
                    <a:lnR w="12700">
                      <a:solidFill>
                        <a:schemeClr val="tx1"/>
                      </a:solidFill>
                    </a:lnR>
                    <a:lnT w="12700">
                      <a:solidFill>
                        <a:schemeClr val="tx1"/>
                      </a:solidFill>
                    </a:lnT>
                    <a:lnB w="57150">
                      <a:solidFill>
                        <a:schemeClr val="tx1"/>
                      </a:solidFill>
                    </a:lnB>
                  </a:tcPr>
                </a:tc>
                <a:tc>
                  <a:txBody>
                    <a:bodyPr/>
                    <a:lstStyle/>
                    <a:p>
                      <a:pPr algn="ctr" fontAlgn="b"/>
                      <a:r>
                        <a:rPr lang="en-US" sz="1800" u="none" strike="noStrike" dirty="0">
                          <a:solidFill>
                            <a:srgbClr val="000000"/>
                          </a:solidFill>
                          <a:effectLst/>
                          <a:latin typeface="Calibri Light"/>
                        </a:rPr>
                        <a:t>SFY 2023</a:t>
                      </a:r>
                    </a:p>
                  </a:txBody>
                  <a:tcPr marL="9525" marR="9525" marT="9525" marB="0" anchor="b">
                    <a:lnL w="12700">
                      <a:solidFill>
                        <a:schemeClr val="tx1"/>
                      </a:solidFill>
                    </a:lnL>
                    <a:lnR w="57150">
                      <a:solidFill>
                        <a:schemeClr val="tx1"/>
                      </a:solidFill>
                    </a:lnR>
                    <a:lnT w="12700">
                      <a:solidFill>
                        <a:schemeClr val="tx1"/>
                      </a:solidFill>
                    </a:lnT>
                    <a:lnB w="57150">
                      <a:solidFill>
                        <a:schemeClr val="tx1"/>
                      </a:solidFill>
                    </a:lnB>
                  </a:tcPr>
                </a:tc>
                <a:extLst>
                  <a:ext uri="{0D108BD9-81ED-4DB2-BD59-A6C34878D82A}">
                    <a16:rowId xmlns:a16="http://schemas.microsoft.com/office/drawing/2014/main" val="3239299972"/>
                  </a:ext>
                </a:extLst>
              </a:tr>
            </a:tbl>
          </a:graphicData>
        </a:graphic>
      </p:graphicFrame>
    </p:spTree>
    <p:extLst>
      <p:ext uri="{BB962C8B-B14F-4D97-AF65-F5344CB8AC3E}">
        <p14:creationId xmlns:p14="http://schemas.microsoft.com/office/powerpoint/2010/main" val="2453142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B7B346FC-EAFA-4C38-A204-27F65DC7C0CF}"/>
              </a:ext>
            </a:extLst>
          </p:cNvPr>
          <p:cNvSpPr/>
          <p:nvPr/>
        </p:nvSpPr>
        <p:spPr bwMode="auto">
          <a:xfrm>
            <a:off x="5861097" y="2133600"/>
            <a:ext cx="2514600" cy="12192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Oval 15">
            <a:extLst>
              <a:ext uri="{FF2B5EF4-FFF2-40B4-BE49-F238E27FC236}">
                <a16:creationId xmlns:a16="http://schemas.microsoft.com/office/drawing/2014/main" id="{4C23BA0D-105F-4D9B-9944-78D840E19516}"/>
              </a:ext>
            </a:extLst>
          </p:cNvPr>
          <p:cNvSpPr/>
          <p:nvPr/>
        </p:nvSpPr>
        <p:spPr bwMode="auto">
          <a:xfrm>
            <a:off x="10463094" y="6115050"/>
            <a:ext cx="990600" cy="3810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E828769B-E49C-4D1F-908E-B1D6E2E70472}"/>
              </a:ext>
            </a:extLst>
          </p:cNvPr>
          <p:cNvSpPr/>
          <p:nvPr/>
        </p:nvSpPr>
        <p:spPr bwMode="auto">
          <a:xfrm>
            <a:off x="8299031" y="3628088"/>
            <a:ext cx="1422400" cy="1066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 name="Title 3">
            <a:extLst>
              <a:ext uri="{FF2B5EF4-FFF2-40B4-BE49-F238E27FC236}">
                <a16:creationId xmlns:a16="http://schemas.microsoft.com/office/drawing/2014/main" id="{BC000462-5338-4BF8-B20C-BC9A7AAD1851}"/>
              </a:ext>
            </a:extLst>
          </p:cNvPr>
          <p:cNvSpPr>
            <a:spLocks noGrp="1"/>
          </p:cNvSpPr>
          <p:nvPr>
            <p:ph type="title"/>
          </p:nvPr>
        </p:nvSpPr>
        <p:spPr/>
        <p:txBody>
          <a:bodyPr/>
          <a:lstStyle/>
          <a:p>
            <a:r>
              <a:rPr lang="en-US" dirty="0"/>
              <a:t>Training Program Goals</a:t>
            </a:r>
          </a:p>
        </p:txBody>
      </p:sp>
      <p:graphicFrame>
        <p:nvGraphicFramePr>
          <p:cNvPr id="9" name="Content Placeholder 8">
            <a:extLst>
              <a:ext uri="{FF2B5EF4-FFF2-40B4-BE49-F238E27FC236}">
                <a16:creationId xmlns:a16="http://schemas.microsoft.com/office/drawing/2014/main" id="{F9DCD683-1BA2-F787-7C76-3884024BE0C6}"/>
              </a:ext>
            </a:extLst>
          </p:cNvPr>
          <p:cNvGraphicFramePr>
            <a:graphicFrameLocks noGrp="1"/>
          </p:cNvGraphicFramePr>
          <p:nvPr>
            <p:ph idx="1"/>
            <p:extLst>
              <p:ext uri="{D42A27DB-BD31-4B8C-83A1-F6EECF244321}">
                <p14:modId xmlns:p14="http://schemas.microsoft.com/office/powerpoint/2010/main" val="555263111"/>
              </p:ext>
            </p:extLst>
          </p:nvPr>
        </p:nvGraphicFramePr>
        <p:xfrm>
          <a:off x="106680" y="1658319"/>
          <a:ext cx="11978640" cy="3986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16CD971-2BD3-80B7-F2F2-B784F55DBBC0}"/>
              </a:ext>
            </a:extLst>
          </p:cNvPr>
          <p:cNvSpPr txBox="1"/>
          <p:nvPr/>
        </p:nvSpPr>
        <p:spPr>
          <a:xfrm>
            <a:off x="2993084" y="5750767"/>
            <a:ext cx="6440165" cy="646331"/>
          </a:xfrm>
          <a:prstGeom prst="rect">
            <a:avLst/>
          </a:prstGeom>
          <a:noFill/>
        </p:spPr>
        <p:txBody>
          <a:bodyPr wrap="square" rtlCol="0">
            <a:spAutoFit/>
          </a:bodyPr>
          <a:lstStyle/>
          <a:p>
            <a:pPr lvl="0"/>
            <a:r>
              <a:rPr lang="en-US" sz="1800" b="1" dirty="0"/>
              <a:t>Note:  These goals are intended to be plant site specific and designed to cross train the staff at multiple facilities </a:t>
            </a:r>
          </a:p>
        </p:txBody>
      </p:sp>
    </p:spTree>
    <p:extLst>
      <p:ext uri="{BB962C8B-B14F-4D97-AF65-F5344CB8AC3E}">
        <p14:creationId xmlns:p14="http://schemas.microsoft.com/office/powerpoint/2010/main" val="682867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B7B346FC-EAFA-4C38-A204-27F65DC7C0CF}"/>
              </a:ext>
            </a:extLst>
          </p:cNvPr>
          <p:cNvSpPr/>
          <p:nvPr/>
        </p:nvSpPr>
        <p:spPr bwMode="auto">
          <a:xfrm>
            <a:off x="5861097" y="2133600"/>
            <a:ext cx="2514600" cy="12192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Oval 15">
            <a:extLst>
              <a:ext uri="{FF2B5EF4-FFF2-40B4-BE49-F238E27FC236}">
                <a16:creationId xmlns:a16="http://schemas.microsoft.com/office/drawing/2014/main" id="{4C23BA0D-105F-4D9B-9944-78D840E19516}"/>
              </a:ext>
            </a:extLst>
          </p:cNvPr>
          <p:cNvSpPr/>
          <p:nvPr/>
        </p:nvSpPr>
        <p:spPr bwMode="auto">
          <a:xfrm>
            <a:off x="10463094" y="6115050"/>
            <a:ext cx="990600" cy="3810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E828769B-E49C-4D1F-908E-B1D6E2E70472}"/>
              </a:ext>
            </a:extLst>
          </p:cNvPr>
          <p:cNvSpPr/>
          <p:nvPr/>
        </p:nvSpPr>
        <p:spPr bwMode="auto">
          <a:xfrm>
            <a:off x="8299031" y="3628088"/>
            <a:ext cx="1422400" cy="1066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 name="Title 3">
            <a:extLst>
              <a:ext uri="{FF2B5EF4-FFF2-40B4-BE49-F238E27FC236}">
                <a16:creationId xmlns:a16="http://schemas.microsoft.com/office/drawing/2014/main" id="{BC000462-5338-4BF8-B20C-BC9A7AAD1851}"/>
              </a:ext>
            </a:extLst>
          </p:cNvPr>
          <p:cNvSpPr>
            <a:spLocks noGrp="1"/>
          </p:cNvSpPr>
          <p:nvPr>
            <p:ph type="title"/>
          </p:nvPr>
        </p:nvSpPr>
        <p:spPr/>
        <p:txBody>
          <a:bodyPr/>
          <a:lstStyle/>
          <a:p>
            <a:r>
              <a:rPr lang="en-US" dirty="0"/>
              <a:t>What the Training Program is NOT</a:t>
            </a:r>
          </a:p>
        </p:txBody>
      </p:sp>
      <p:graphicFrame>
        <p:nvGraphicFramePr>
          <p:cNvPr id="9" name="Content Placeholder 8">
            <a:extLst>
              <a:ext uri="{FF2B5EF4-FFF2-40B4-BE49-F238E27FC236}">
                <a16:creationId xmlns:a16="http://schemas.microsoft.com/office/drawing/2014/main" id="{F9DCD683-1BA2-F787-7C76-3884024BE0C6}"/>
              </a:ext>
            </a:extLst>
          </p:cNvPr>
          <p:cNvGraphicFramePr>
            <a:graphicFrameLocks noGrp="1"/>
          </p:cNvGraphicFramePr>
          <p:nvPr>
            <p:ph idx="1"/>
            <p:extLst>
              <p:ext uri="{D42A27DB-BD31-4B8C-83A1-F6EECF244321}">
                <p14:modId xmlns:p14="http://schemas.microsoft.com/office/powerpoint/2010/main" val="3344741109"/>
              </p:ext>
            </p:extLst>
          </p:nvPr>
        </p:nvGraphicFramePr>
        <p:xfrm>
          <a:off x="106680" y="1658319"/>
          <a:ext cx="11978640" cy="3986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2233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8C474E-3AF3-A801-A3E7-F625F02D5417}"/>
              </a:ext>
            </a:extLst>
          </p:cNvPr>
          <p:cNvPicPr>
            <a:picLocks noChangeAspect="1"/>
          </p:cNvPicPr>
          <p:nvPr/>
        </p:nvPicPr>
        <p:blipFill>
          <a:blip r:embed="rId3" cstate="email">
            <a:alphaModFix amt="0"/>
            <a:extLst>
              <a:ext uri="{28A0092B-C50C-407E-A947-70E740481C1C}">
                <a14:useLocalDpi xmlns:a14="http://schemas.microsoft.com/office/drawing/2010/main"/>
              </a:ext>
            </a:extLst>
          </a:blip>
          <a:stretch>
            <a:fillRect/>
          </a:stretch>
        </p:blipFill>
        <p:spPr>
          <a:xfrm>
            <a:off x="4517323" y="2297349"/>
            <a:ext cx="2743200" cy="2057400"/>
          </a:xfrm>
          <a:prstGeom prst="rect">
            <a:avLst/>
          </a:prstGeom>
          <a:solidFill>
            <a:schemeClr val="bg1"/>
          </a:solidFill>
          <a:ln>
            <a:solidFill>
              <a:schemeClr val="bg1"/>
            </a:solidFill>
          </a:ln>
        </p:spPr>
      </p:pic>
      <p:sp>
        <p:nvSpPr>
          <p:cNvPr id="2" name="Title 1">
            <a:extLst>
              <a:ext uri="{FF2B5EF4-FFF2-40B4-BE49-F238E27FC236}">
                <a16:creationId xmlns:a16="http://schemas.microsoft.com/office/drawing/2014/main" id="{A92C190D-2FC6-4CBD-E3E9-11B0B2CADF82}"/>
              </a:ext>
            </a:extLst>
          </p:cNvPr>
          <p:cNvSpPr>
            <a:spLocks noGrp="1"/>
          </p:cNvSpPr>
          <p:nvPr>
            <p:ph type="title"/>
          </p:nvPr>
        </p:nvSpPr>
        <p:spPr/>
        <p:txBody>
          <a:bodyPr>
            <a:normAutofit/>
          </a:bodyPr>
          <a:lstStyle/>
          <a:p>
            <a:r>
              <a:rPr lang="en-US" dirty="0"/>
              <a:t>Experience at Different Sites - CCH</a:t>
            </a:r>
          </a:p>
        </p:txBody>
      </p:sp>
      <p:sp>
        <p:nvSpPr>
          <p:cNvPr id="5" name="Rectangle 3">
            <a:extLst>
              <a:ext uri="{FF2B5EF4-FFF2-40B4-BE49-F238E27FC236}">
                <a16:creationId xmlns:a16="http://schemas.microsoft.com/office/drawing/2014/main" id="{AB828114-4286-6189-0941-49A344E36F3E}"/>
              </a:ext>
            </a:extLst>
          </p:cNvPr>
          <p:cNvSpPr txBox="1">
            <a:spLocks noChangeArrowheads="1"/>
          </p:cNvSpPr>
          <p:nvPr/>
        </p:nvSpPr>
        <p:spPr>
          <a:xfrm>
            <a:off x="406400" y="1482158"/>
            <a:ext cx="10820400" cy="596116"/>
          </a:xfrm>
          <a:prstGeom prst="rect">
            <a:avLst/>
          </a:prstGeom>
          <a:solidFill>
            <a:schemeClr val="bg1">
              <a:alpha val="0"/>
            </a:schemeClr>
          </a:solidFill>
        </p:spPr>
        <p:txBody>
          <a:bodyPr>
            <a:normAutofit/>
          </a:bodyPr>
          <a:lstStyle>
            <a:lvl1pPr marL="228594" indent="-228594" algn="l" rtl="0" eaLnBrk="1" fontAlgn="base" hangingPunct="1">
              <a:lnSpc>
                <a:spcPct val="85000"/>
              </a:lnSpc>
              <a:spcBef>
                <a:spcPct val="40000"/>
              </a:spcBef>
              <a:spcAft>
                <a:spcPct val="0"/>
              </a:spcAft>
              <a:buClr>
                <a:schemeClr val="accent5"/>
              </a:buClr>
              <a:buFont typeface="Arial" pitchFamily="34" charset="0"/>
              <a:buChar char="•"/>
              <a:defRPr sz="2600">
                <a:solidFill>
                  <a:schemeClr val="tx1">
                    <a:lumMod val="75000"/>
                    <a:lumOff val="25000"/>
                  </a:schemeClr>
                </a:solidFill>
                <a:latin typeface="Franklin Gothic Book" pitchFamily="34" charset="0"/>
                <a:ea typeface="+mn-ea"/>
                <a:cs typeface="+mn-cs"/>
              </a:defRPr>
            </a:lvl1pPr>
            <a:lvl2pPr marL="515926" indent="-265107" algn="l" rtl="0" eaLnBrk="1" fontAlgn="base" hangingPunct="1">
              <a:lnSpc>
                <a:spcPct val="85000"/>
              </a:lnSpc>
              <a:spcBef>
                <a:spcPct val="20000"/>
              </a:spcBef>
              <a:spcAft>
                <a:spcPct val="0"/>
              </a:spcAft>
              <a:buClr>
                <a:schemeClr val="accent5"/>
              </a:buClr>
              <a:buFont typeface="Arial" pitchFamily="34" charset="0"/>
              <a:buChar char="•"/>
              <a:tabLst/>
              <a:defRPr sz="2400">
                <a:solidFill>
                  <a:schemeClr val="tx1">
                    <a:lumMod val="75000"/>
                    <a:lumOff val="25000"/>
                  </a:schemeClr>
                </a:solidFill>
                <a:latin typeface="Franklin Gothic Book" pitchFamily="34" charset="0"/>
              </a:defRPr>
            </a:lvl2pPr>
            <a:lvl3pPr marL="744520" indent="-228594" algn="l" rtl="0" eaLnBrk="1" fontAlgn="base" hangingPunct="1">
              <a:lnSpc>
                <a:spcPct val="85000"/>
              </a:lnSpc>
              <a:spcBef>
                <a:spcPct val="40000"/>
              </a:spcBef>
              <a:spcAft>
                <a:spcPct val="0"/>
              </a:spcAft>
              <a:buClr>
                <a:schemeClr val="accent5"/>
              </a:buClr>
              <a:buFont typeface="Arial" pitchFamily="34" charset="0"/>
              <a:buChar char="•"/>
              <a:defRPr sz="2400">
                <a:solidFill>
                  <a:schemeClr val="tx1">
                    <a:lumMod val="75000"/>
                    <a:lumOff val="25000"/>
                  </a:schemeClr>
                </a:solidFill>
                <a:latin typeface="Franklin Gothic Book" pitchFamily="34" charset="0"/>
              </a:defRPr>
            </a:lvl3pPr>
            <a:lvl4pPr marL="973114" indent="-228594" algn="l" rtl="0" eaLnBrk="1" fontAlgn="base" hangingPunct="1">
              <a:lnSpc>
                <a:spcPct val="85000"/>
              </a:lnSpc>
              <a:spcBef>
                <a:spcPct val="40000"/>
              </a:spcBef>
              <a:spcAft>
                <a:spcPct val="0"/>
              </a:spcAft>
              <a:buClr>
                <a:schemeClr val="accent5"/>
              </a:buClr>
              <a:buFont typeface="Arial" pitchFamily="34" charset="0"/>
              <a:buChar char="•"/>
              <a:defRPr sz="2000">
                <a:solidFill>
                  <a:schemeClr val="tx1">
                    <a:lumMod val="75000"/>
                    <a:lumOff val="25000"/>
                  </a:schemeClr>
                </a:solidFill>
                <a:latin typeface="Franklin Gothic Book" pitchFamily="34" charset="0"/>
              </a:defRPr>
            </a:lvl4pPr>
            <a:lvl5pPr marL="1142971" indent="-169858" algn="l" rtl="0" eaLnBrk="1" fontAlgn="base" hangingPunct="1">
              <a:lnSpc>
                <a:spcPct val="85000"/>
              </a:lnSpc>
              <a:spcBef>
                <a:spcPct val="40000"/>
              </a:spcBef>
              <a:spcAft>
                <a:spcPct val="0"/>
              </a:spcAft>
              <a:buClr>
                <a:srgbClr val="7C93A0"/>
              </a:buClr>
              <a:buFont typeface="Arial" pitchFamily="34" charset="0"/>
              <a:buChar char="•"/>
              <a:defRPr sz="2000">
                <a:solidFill>
                  <a:schemeClr val="tx1"/>
                </a:solidFill>
                <a:latin typeface="Franklin Gothic Book" pitchFamily="34" charset="0"/>
              </a:defRPr>
            </a:lvl5pPr>
            <a:lvl6pPr marL="2173234" indent="-225420" algn="l" rtl="0" eaLnBrk="1" fontAlgn="base" hangingPunct="1">
              <a:lnSpc>
                <a:spcPct val="85000"/>
              </a:lnSpc>
              <a:spcBef>
                <a:spcPct val="40000"/>
              </a:spcBef>
              <a:spcAft>
                <a:spcPct val="0"/>
              </a:spcAft>
              <a:buClr>
                <a:srgbClr val="61781F"/>
              </a:buClr>
              <a:buFont typeface="Wingdings" pitchFamily="2" charset="2"/>
              <a:buChar char="§"/>
              <a:defRPr sz="2000">
                <a:solidFill>
                  <a:schemeClr val="tx1"/>
                </a:solidFill>
                <a:latin typeface="+mn-lt"/>
              </a:defRPr>
            </a:lvl6pPr>
            <a:lvl7pPr marL="2630422" indent="-225420" algn="l" rtl="0" eaLnBrk="1" fontAlgn="base" hangingPunct="1">
              <a:lnSpc>
                <a:spcPct val="85000"/>
              </a:lnSpc>
              <a:spcBef>
                <a:spcPct val="40000"/>
              </a:spcBef>
              <a:spcAft>
                <a:spcPct val="0"/>
              </a:spcAft>
              <a:buClr>
                <a:srgbClr val="61781F"/>
              </a:buClr>
              <a:buFont typeface="Wingdings" pitchFamily="2" charset="2"/>
              <a:buChar char="§"/>
              <a:defRPr sz="2000">
                <a:solidFill>
                  <a:schemeClr val="tx1"/>
                </a:solidFill>
                <a:latin typeface="+mn-lt"/>
              </a:defRPr>
            </a:lvl7pPr>
            <a:lvl8pPr marL="3087611" indent="-225420" algn="l" rtl="0" eaLnBrk="1" fontAlgn="base" hangingPunct="1">
              <a:lnSpc>
                <a:spcPct val="85000"/>
              </a:lnSpc>
              <a:spcBef>
                <a:spcPct val="40000"/>
              </a:spcBef>
              <a:spcAft>
                <a:spcPct val="0"/>
              </a:spcAft>
              <a:buClr>
                <a:srgbClr val="61781F"/>
              </a:buClr>
              <a:buFont typeface="Wingdings" pitchFamily="2" charset="2"/>
              <a:buChar char="§"/>
              <a:defRPr sz="2000">
                <a:solidFill>
                  <a:schemeClr val="tx1"/>
                </a:solidFill>
                <a:latin typeface="+mn-lt"/>
              </a:defRPr>
            </a:lvl8pPr>
            <a:lvl9pPr marL="3544799" indent="-225420" algn="l" rtl="0" eaLnBrk="1" fontAlgn="base" hangingPunct="1">
              <a:lnSpc>
                <a:spcPct val="85000"/>
              </a:lnSpc>
              <a:spcBef>
                <a:spcPct val="40000"/>
              </a:spcBef>
              <a:spcAft>
                <a:spcPct val="0"/>
              </a:spcAft>
              <a:buClr>
                <a:srgbClr val="61781F"/>
              </a:buClr>
              <a:buFont typeface="Wingdings" pitchFamily="2" charset="2"/>
              <a:buChar char="§"/>
              <a:defRPr sz="2000">
                <a:solidFill>
                  <a:schemeClr val="tx1"/>
                </a:solidFill>
                <a:latin typeface="+mn-lt"/>
              </a:defRPr>
            </a:lvl9pPr>
          </a:lstStyle>
          <a:p>
            <a:pPr marL="0" indent="0">
              <a:buClrTx/>
              <a:buNone/>
            </a:pPr>
            <a:r>
              <a:rPr lang="en-US" sz="2400" kern="0" dirty="0">
                <a:solidFill>
                  <a:schemeClr val="tx1"/>
                </a:solidFill>
              </a:rPr>
              <a:t>Through the program, students visited every CCH Treatment Plant on island.</a:t>
            </a:r>
          </a:p>
        </p:txBody>
      </p:sp>
      <p:pic>
        <p:nvPicPr>
          <p:cNvPr id="7" name="Picture 6">
            <a:extLst>
              <a:ext uri="{FF2B5EF4-FFF2-40B4-BE49-F238E27FC236}">
                <a16:creationId xmlns:a16="http://schemas.microsoft.com/office/drawing/2014/main" id="{3461CB21-B89F-7A51-592D-7F76D6809D2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6200000">
            <a:off x="850040" y="1940818"/>
            <a:ext cx="2055534" cy="2743200"/>
          </a:xfrm>
          <a:prstGeom prst="rect">
            <a:avLst/>
          </a:prstGeom>
        </p:spPr>
      </p:pic>
      <p:sp>
        <p:nvSpPr>
          <p:cNvPr id="4" name="TextBox 3">
            <a:extLst>
              <a:ext uri="{FF2B5EF4-FFF2-40B4-BE49-F238E27FC236}">
                <a16:creationId xmlns:a16="http://schemas.microsoft.com/office/drawing/2014/main" id="{F07EFED5-12EF-E1B5-6CD8-82801D5ABD96}"/>
              </a:ext>
            </a:extLst>
          </p:cNvPr>
          <p:cNvSpPr txBox="1"/>
          <p:nvPr/>
        </p:nvSpPr>
        <p:spPr>
          <a:xfrm>
            <a:off x="346507" y="4031585"/>
            <a:ext cx="2743200" cy="323165"/>
          </a:xfrm>
          <a:prstGeom prst="rect">
            <a:avLst/>
          </a:prstGeom>
          <a:solidFill>
            <a:schemeClr val="accent5"/>
          </a:solidFill>
        </p:spPr>
        <p:txBody>
          <a:bodyPr wrap="square" rtlCol="0">
            <a:spAutoFit/>
          </a:bodyPr>
          <a:lstStyle/>
          <a:p>
            <a:pPr algn="ctr"/>
            <a:r>
              <a:rPr lang="en-US" sz="1500" b="1">
                <a:solidFill>
                  <a:schemeClr val="accent5">
                    <a:lumMod val="20000"/>
                    <a:lumOff val="80000"/>
                  </a:schemeClr>
                </a:solidFill>
              </a:rPr>
              <a:t>Honouliuli WWTP</a:t>
            </a:r>
          </a:p>
        </p:txBody>
      </p:sp>
      <p:pic>
        <p:nvPicPr>
          <p:cNvPr id="9" name="Picture 8">
            <a:extLst>
              <a:ext uri="{FF2B5EF4-FFF2-40B4-BE49-F238E27FC236}">
                <a16:creationId xmlns:a16="http://schemas.microsoft.com/office/drawing/2014/main" id="{0A89DF78-5151-9DE3-8E09-A6AC64A44723}"/>
              </a:ext>
            </a:extLst>
          </p:cNvPr>
          <p:cNvPicPr>
            <a:picLocks/>
          </p:cNvPicPr>
          <p:nvPr/>
        </p:nvPicPr>
        <p:blipFill>
          <a:blip r:embed="rId5" cstate="email">
            <a:extLst>
              <a:ext uri="{28A0092B-C50C-407E-A947-70E740481C1C}">
                <a14:useLocalDpi xmlns:a14="http://schemas.microsoft.com/office/drawing/2010/main"/>
              </a:ext>
            </a:extLst>
          </a:blip>
          <a:srcRect/>
          <a:stretch/>
        </p:blipFill>
        <p:spPr>
          <a:xfrm>
            <a:off x="3380927" y="4566785"/>
            <a:ext cx="2743200" cy="2057400"/>
          </a:xfrm>
          <a:prstGeom prst="rect">
            <a:avLst/>
          </a:prstGeom>
        </p:spPr>
      </p:pic>
      <p:sp>
        <p:nvSpPr>
          <p:cNvPr id="10" name="TextBox 9">
            <a:extLst>
              <a:ext uri="{FF2B5EF4-FFF2-40B4-BE49-F238E27FC236}">
                <a16:creationId xmlns:a16="http://schemas.microsoft.com/office/drawing/2014/main" id="{2B2D2B61-F814-1FB9-7B82-EAFD01B9AA5D}"/>
              </a:ext>
            </a:extLst>
          </p:cNvPr>
          <p:cNvSpPr txBox="1"/>
          <p:nvPr/>
        </p:nvSpPr>
        <p:spPr>
          <a:xfrm>
            <a:off x="3265103" y="6313719"/>
            <a:ext cx="2743200" cy="323165"/>
          </a:xfrm>
          <a:prstGeom prst="rect">
            <a:avLst/>
          </a:prstGeom>
          <a:solidFill>
            <a:schemeClr val="accent5"/>
          </a:solidFill>
        </p:spPr>
        <p:txBody>
          <a:bodyPr wrap="square" rtlCol="0">
            <a:spAutoFit/>
          </a:bodyPr>
          <a:lstStyle/>
          <a:p>
            <a:pPr algn="ctr"/>
            <a:r>
              <a:rPr lang="en-US" sz="1500" b="1">
                <a:solidFill>
                  <a:schemeClr val="accent5">
                    <a:lumMod val="20000"/>
                    <a:lumOff val="80000"/>
                  </a:schemeClr>
                </a:solidFill>
              </a:rPr>
              <a:t>Wahiawa WWTP</a:t>
            </a:r>
          </a:p>
        </p:txBody>
      </p:sp>
      <p:pic>
        <p:nvPicPr>
          <p:cNvPr id="15" name="Picture 14">
            <a:extLst>
              <a:ext uri="{FF2B5EF4-FFF2-40B4-BE49-F238E27FC236}">
                <a16:creationId xmlns:a16="http://schemas.microsoft.com/office/drawing/2014/main" id="{7DD6D938-9717-4E5F-D018-F7E016A568C6}"/>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46314" y="4566785"/>
            <a:ext cx="2743200" cy="2043916"/>
          </a:xfrm>
          <a:prstGeom prst="rect">
            <a:avLst/>
          </a:prstGeom>
        </p:spPr>
      </p:pic>
      <p:sp>
        <p:nvSpPr>
          <p:cNvPr id="13" name="TextBox 12">
            <a:extLst>
              <a:ext uri="{FF2B5EF4-FFF2-40B4-BE49-F238E27FC236}">
                <a16:creationId xmlns:a16="http://schemas.microsoft.com/office/drawing/2014/main" id="{5E2BEDFA-2CBA-DBDA-7673-AB86ED454FC2}"/>
              </a:ext>
            </a:extLst>
          </p:cNvPr>
          <p:cNvSpPr txBox="1"/>
          <p:nvPr/>
        </p:nvSpPr>
        <p:spPr>
          <a:xfrm>
            <a:off x="346507" y="6315585"/>
            <a:ext cx="2743200" cy="323165"/>
          </a:xfrm>
          <a:prstGeom prst="rect">
            <a:avLst/>
          </a:prstGeom>
          <a:solidFill>
            <a:schemeClr val="accent5"/>
          </a:solidFill>
        </p:spPr>
        <p:txBody>
          <a:bodyPr wrap="square" rtlCol="0">
            <a:spAutoFit/>
          </a:bodyPr>
          <a:lstStyle/>
          <a:p>
            <a:pPr algn="ctr"/>
            <a:r>
              <a:rPr lang="en-US" sz="1500" b="1">
                <a:solidFill>
                  <a:schemeClr val="accent5">
                    <a:lumMod val="20000"/>
                    <a:lumOff val="80000"/>
                  </a:schemeClr>
                </a:solidFill>
              </a:rPr>
              <a:t>Laie WRF</a:t>
            </a:r>
          </a:p>
        </p:txBody>
      </p:sp>
      <p:pic>
        <p:nvPicPr>
          <p:cNvPr id="17" name="Picture 16">
            <a:extLst>
              <a:ext uri="{FF2B5EF4-FFF2-40B4-BE49-F238E27FC236}">
                <a16:creationId xmlns:a16="http://schemas.microsoft.com/office/drawing/2014/main" id="{B28D4858-A6FA-2340-E750-1098B64353D0}"/>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3424803" y="2277301"/>
            <a:ext cx="2743200" cy="2055534"/>
          </a:xfrm>
          <a:prstGeom prst="rect">
            <a:avLst/>
          </a:prstGeom>
        </p:spPr>
      </p:pic>
      <p:sp>
        <p:nvSpPr>
          <p:cNvPr id="18" name="TextBox 17">
            <a:extLst>
              <a:ext uri="{FF2B5EF4-FFF2-40B4-BE49-F238E27FC236}">
                <a16:creationId xmlns:a16="http://schemas.microsoft.com/office/drawing/2014/main" id="{F304E9DF-4A43-46DD-76A2-627FAF3DA9ED}"/>
              </a:ext>
            </a:extLst>
          </p:cNvPr>
          <p:cNvSpPr txBox="1"/>
          <p:nvPr/>
        </p:nvSpPr>
        <p:spPr>
          <a:xfrm>
            <a:off x="3265103" y="4029719"/>
            <a:ext cx="2743200" cy="323165"/>
          </a:xfrm>
          <a:prstGeom prst="rect">
            <a:avLst/>
          </a:prstGeom>
          <a:solidFill>
            <a:schemeClr val="accent5"/>
          </a:solidFill>
        </p:spPr>
        <p:txBody>
          <a:bodyPr wrap="square" rtlCol="0">
            <a:spAutoFit/>
          </a:bodyPr>
          <a:lstStyle/>
          <a:p>
            <a:pPr algn="ctr"/>
            <a:r>
              <a:rPr lang="en-US" sz="1500" b="1">
                <a:solidFill>
                  <a:schemeClr val="accent5">
                    <a:lumMod val="20000"/>
                    <a:lumOff val="80000"/>
                  </a:schemeClr>
                </a:solidFill>
              </a:rPr>
              <a:t>Sand Island WWTP</a:t>
            </a:r>
          </a:p>
        </p:txBody>
      </p:sp>
      <p:pic>
        <p:nvPicPr>
          <p:cNvPr id="20" name="Picture 19">
            <a:extLst>
              <a:ext uri="{FF2B5EF4-FFF2-40B4-BE49-F238E27FC236}">
                <a16:creationId xmlns:a16="http://schemas.microsoft.com/office/drawing/2014/main" id="{843719FA-3927-AB1D-6006-14894E493A9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239630" y="2284650"/>
            <a:ext cx="2743200" cy="2050051"/>
          </a:xfrm>
          <a:prstGeom prst="rect">
            <a:avLst/>
          </a:prstGeom>
        </p:spPr>
      </p:pic>
      <p:sp>
        <p:nvSpPr>
          <p:cNvPr id="21" name="TextBox 20">
            <a:extLst>
              <a:ext uri="{FF2B5EF4-FFF2-40B4-BE49-F238E27FC236}">
                <a16:creationId xmlns:a16="http://schemas.microsoft.com/office/drawing/2014/main" id="{2A92FE2E-D763-4608-94F2-1AE530EFA188}"/>
              </a:ext>
            </a:extLst>
          </p:cNvPr>
          <p:cNvSpPr txBox="1"/>
          <p:nvPr/>
        </p:nvSpPr>
        <p:spPr>
          <a:xfrm>
            <a:off x="6183699" y="4017020"/>
            <a:ext cx="2743200" cy="323165"/>
          </a:xfrm>
          <a:prstGeom prst="rect">
            <a:avLst/>
          </a:prstGeom>
          <a:solidFill>
            <a:schemeClr val="accent5"/>
          </a:solidFill>
        </p:spPr>
        <p:txBody>
          <a:bodyPr wrap="square" rtlCol="0">
            <a:spAutoFit/>
          </a:bodyPr>
          <a:lstStyle/>
          <a:p>
            <a:pPr algn="ctr"/>
            <a:r>
              <a:rPr lang="en-US" sz="1500" b="1">
                <a:solidFill>
                  <a:schemeClr val="accent5">
                    <a:lumMod val="20000"/>
                    <a:lumOff val="80000"/>
                  </a:schemeClr>
                </a:solidFill>
              </a:rPr>
              <a:t>Kailua RWWTP</a:t>
            </a:r>
          </a:p>
        </p:txBody>
      </p:sp>
      <p:pic>
        <p:nvPicPr>
          <p:cNvPr id="28" name="Picture 27">
            <a:extLst>
              <a:ext uri="{FF2B5EF4-FFF2-40B4-BE49-F238E27FC236}">
                <a16:creationId xmlns:a16="http://schemas.microsoft.com/office/drawing/2014/main" id="{E41C5560-4A2B-D8B4-80A4-C8DF1889804C}"/>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239630" y="4539520"/>
            <a:ext cx="2743200" cy="2057400"/>
          </a:xfrm>
          <a:prstGeom prst="rect">
            <a:avLst/>
          </a:prstGeom>
        </p:spPr>
      </p:pic>
      <p:sp>
        <p:nvSpPr>
          <p:cNvPr id="29" name="TextBox 28">
            <a:extLst>
              <a:ext uri="{FF2B5EF4-FFF2-40B4-BE49-F238E27FC236}">
                <a16:creationId xmlns:a16="http://schemas.microsoft.com/office/drawing/2014/main" id="{E4BD4B81-8BDB-9B54-18C8-6B96C0314F50}"/>
              </a:ext>
            </a:extLst>
          </p:cNvPr>
          <p:cNvSpPr txBox="1"/>
          <p:nvPr/>
        </p:nvSpPr>
        <p:spPr>
          <a:xfrm>
            <a:off x="6183699" y="6301020"/>
            <a:ext cx="2743200" cy="323165"/>
          </a:xfrm>
          <a:prstGeom prst="rect">
            <a:avLst/>
          </a:prstGeom>
          <a:solidFill>
            <a:schemeClr val="accent5"/>
          </a:solidFill>
        </p:spPr>
        <p:txBody>
          <a:bodyPr wrap="square" rtlCol="0">
            <a:spAutoFit/>
          </a:bodyPr>
          <a:lstStyle/>
          <a:p>
            <a:pPr algn="ctr"/>
            <a:r>
              <a:rPr lang="en-US" sz="1500" b="1">
                <a:solidFill>
                  <a:schemeClr val="accent5">
                    <a:lumMod val="20000"/>
                    <a:lumOff val="80000"/>
                  </a:schemeClr>
                </a:solidFill>
              </a:rPr>
              <a:t>Kahuku WWTP</a:t>
            </a:r>
          </a:p>
        </p:txBody>
      </p:sp>
      <p:pic>
        <p:nvPicPr>
          <p:cNvPr id="11" name="Picture 10">
            <a:extLst>
              <a:ext uri="{FF2B5EF4-FFF2-40B4-BE49-F238E27FC236}">
                <a16:creationId xmlns:a16="http://schemas.microsoft.com/office/drawing/2014/main" id="{D17CED22-20AA-AAF4-50C5-865DF2D5AD08}"/>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16200000">
            <a:off x="9445196" y="1954449"/>
            <a:ext cx="2057400" cy="2743200"/>
          </a:xfrm>
          <a:prstGeom prst="rect">
            <a:avLst/>
          </a:prstGeom>
        </p:spPr>
      </p:pic>
      <p:sp>
        <p:nvSpPr>
          <p:cNvPr id="14" name="TextBox 13">
            <a:extLst>
              <a:ext uri="{FF2B5EF4-FFF2-40B4-BE49-F238E27FC236}">
                <a16:creationId xmlns:a16="http://schemas.microsoft.com/office/drawing/2014/main" id="{25CAC7FC-F849-6007-30BF-5A3F7ACE7096}"/>
              </a:ext>
            </a:extLst>
          </p:cNvPr>
          <p:cNvSpPr txBox="1"/>
          <p:nvPr/>
        </p:nvSpPr>
        <p:spPr>
          <a:xfrm>
            <a:off x="9102297" y="4031586"/>
            <a:ext cx="2743200" cy="323165"/>
          </a:xfrm>
          <a:prstGeom prst="rect">
            <a:avLst/>
          </a:prstGeom>
          <a:solidFill>
            <a:schemeClr val="accent5"/>
          </a:solidFill>
        </p:spPr>
        <p:txBody>
          <a:bodyPr wrap="square" rtlCol="0">
            <a:spAutoFit/>
          </a:bodyPr>
          <a:lstStyle/>
          <a:p>
            <a:pPr algn="ctr"/>
            <a:r>
              <a:rPr lang="en-US" sz="1500" b="1">
                <a:solidFill>
                  <a:schemeClr val="accent5">
                    <a:lumMod val="20000"/>
                    <a:lumOff val="80000"/>
                  </a:schemeClr>
                </a:solidFill>
              </a:rPr>
              <a:t>Waianae WWTP</a:t>
            </a:r>
          </a:p>
        </p:txBody>
      </p:sp>
      <p:pic>
        <p:nvPicPr>
          <p:cNvPr id="16" name="Picture 15">
            <a:extLst>
              <a:ext uri="{FF2B5EF4-FFF2-40B4-BE49-F238E27FC236}">
                <a16:creationId xmlns:a16="http://schemas.microsoft.com/office/drawing/2014/main" id="{DD5621DC-DB17-4175-38E7-962440FF778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rot="5400000">
            <a:off x="9442906" y="4226172"/>
            <a:ext cx="2057401" cy="2738625"/>
          </a:xfrm>
          <a:prstGeom prst="rect">
            <a:avLst/>
          </a:prstGeom>
        </p:spPr>
      </p:pic>
      <p:sp>
        <p:nvSpPr>
          <p:cNvPr id="19" name="TextBox 18">
            <a:extLst>
              <a:ext uri="{FF2B5EF4-FFF2-40B4-BE49-F238E27FC236}">
                <a16:creationId xmlns:a16="http://schemas.microsoft.com/office/drawing/2014/main" id="{E4B62776-416C-88DC-F66F-FB7D6C7C7DE9}"/>
              </a:ext>
            </a:extLst>
          </p:cNvPr>
          <p:cNvSpPr txBox="1"/>
          <p:nvPr/>
        </p:nvSpPr>
        <p:spPr>
          <a:xfrm>
            <a:off x="9102297" y="6315586"/>
            <a:ext cx="2743200" cy="323165"/>
          </a:xfrm>
          <a:prstGeom prst="rect">
            <a:avLst/>
          </a:prstGeom>
          <a:solidFill>
            <a:schemeClr val="accent5"/>
          </a:solidFill>
        </p:spPr>
        <p:txBody>
          <a:bodyPr wrap="square" rtlCol="0">
            <a:spAutoFit/>
          </a:bodyPr>
          <a:lstStyle/>
          <a:p>
            <a:pPr algn="ctr"/>
            <a:r>
              <a:rPr lang="en-US" sz="1500" b="1">
                <a:solidFill>
                  <a:schemeClr val="accent5">
                    <a:lumMod val="20000"/>
                    <a:lumOff val="80000"/>
                  </a:schemeClr>
                </a:solidFill>
              </a:rPr>
              <a:t>Waimanalo WWTP</a:t>
            </a:r>
          </a:p>
        </p:txBody>
      </p:sp>
    </p:spTree>
    <p:extLst>
      <p:ext uri="{BB962C8B-B14F-4D97-AF65-F5344CB8AC3E}">
        <p14:creationId xmlns:p14="http://schemas.microsoft.com/office/powerpoint/2010/main" val="520782514"/>
      </p:ext>
    </p:extLst>
  </p:cSld>
  <p:clrMapOvr>
    <a:masterClrMapping/>
  </p:clrMapOvr>
  <p:transition spd="slow">
    <p:push/>
  </p:transition>
</p:sld>
</file>

<file path=ppt/theme/theme1.xml><?xml version="1.0" encoding="utf-8"?>
<a:theme xmlns:a="http://schemas.openxmlformats.org/drawingml/2006/main" name="Office Theme">
  <a:themeElements>
    <a:clrScheme name="Custom 5">
      <a:dk1>
        <a:srgbClr val="138BBD"/>
      </a:dk1>
      <a:lt1>
        <a:srgbClr val="FFFFFF"/>
      </a:lt1>
      <a:dk2>
        <a:srgbClr val="174A7C"/>
      </a:dk2>
      <a:lt2>
        <a:srgbClr val="FFFFFF"/>
      </a:lt2>
      <a:accent1>
        <a:srgbClr val="174A7C"/>
      </a:accent1>
      <a:accent2>
        <a:srgbClr val="929496"/>
      </a:accent2>
      <a:accent3>
        <a:srgbClr val="138BBD"/>
      </a:accent3>
      <a:accent4>
        <a:srgbClr val="8188A9"/>
      </a:accent4>
      <a:accent5>
        <a:srgbClr val="579FD1"/>
      </a:accent5>
      <a:accent6>
        <a:srgbClr val="FFFFFF"/>
      </a:accent6>
      <a:hlink>
        <a:srgbClr val="579FD1"/>
      </a:hlink>
      <a:folHlink>
        <a:srgbClr val="579FD1"/>
      </a:folHlink>
    </a:clrScheme>
    <a:fontScheme name="AZ Water Conf">
      <a:majorFont>
        <a:latin typeface="Raleway Extra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89715846_Ocean presentation_RVA_v4.potx" id="{354FE8D4-E883-4E79-A422-6A1915D44872}" vid="{AAC9F203-D7BC-4B95-936D-67F55828A5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9B7651-08C1-49A1-AFE9-4E4CD342176D}">
  <ds:schemaRefs>
    <ds:schemaRef ds:uri="http://purl.org/dc/dcmitype/"/>
    <ds:schemaRef ds:uri="16c05727-aa75-4e4a-9b5f-8a80a1165891"/>
    <ds:schemaRef ds:uri="http://schemas.microsoft.com/office/2006/documentManagement/types"/>
    <ds:schemaRef ds:uri="http://purl.org/dc/elements/1.1/"/>
    <ds:schemaRef ds:uri="71af3243-3dd4-4a8d-8c0d-dd76da1f02a5"/>
    <ds:schemaRef ds:uri="http://purl.org/dc/term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DC3D7A05-DE9A-4773-A113-AAE964924F7A}">
  <ds:schemaRefs>
    <ds:schemaRef ds:uri="http://schemas.microsoft.com/sharepoint/v3/contenttype/forms"/>
  </ds:schemaRefs>
</ds:datastoreItem>
</file>

<file path=customXml/itemProps3.xml><?xml version="1.0" encoding="utf-8"?>
<ds:datastoreItem xmlns:ds="http://schemas.openxmlformats.org/officeDocument/2006/customXml" ds:itemID="{B8E2C315-492F-482C-BE04-955377E16A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e29e37d-a8a4-4222-a804-8a2bb3536c03}" enabled="1" method="Standard" siteId="{cb2bab3d-7d90-44ea-9e31-531011b1213d}" removed="0"/>
</clbl:labelList>
</file>

<file path=docProps/app.xml><?xml version="1.0" encoding="utf-8"?>
<Properties xmlns="http://schemas.openxmlformats.org/officeDocument/2006/extended-properties" xmlns:vt="http://schemas.openxmlformats.org/officeDocument/2006/docPropsVTypes">
  <Template>USE FOR THEME</Template>
  <TotalTime>6285</TotalTime>
  <Words>2322</Words>
  <Application>Microsoft Office PowerPoint</Application>
  <PresentationFormat>Widescreen</PresentationFormat>
  <Paragraphs>457</Paragraphs>
  <Slides>29</Slides>
  <Notes>20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Arial</vt:lpstr>
      <vt:lpstr>Calibri</vt:lpstr>
      <vt:lpstr>Calibri Light</vt:lpstr>
      <vt:lpstr>Century Gothic</vt:lpstr>
      <vt:lpstr>Franklin Gothic Book</vt:lpstr>
      <vt:lpstr>Franklin Gothic Medium</vt:lpstr>
      <vt:lpstr>Lato</vt:lpstr>
      <vt:lpstr>Raleway</vt:lpstr>
      <vt:lpstr>Raleway ExtraBold</vt:lpstr>
      <vt:lpstr>Raleway Medium</vt:lpstr>
      <vt:lpstr>Raleway SemiBold</vt:lpstr>
      <vt:lpstr>Office Theme</vt:lpstr>
      <vt:lpstr>Advanced Operational Training: Elevating Standards to Meet Emerging Challenges  </vt:lpstr>
      <vt:lpstr>The Silver/Gray Tsunami –  Retirement of the Baby Boomer Generation of O&amp;M Professionals</vt:lpstr>
      <vt:lpstr>Issues</vt:lpstr>
      <vt:lpstr>Loss of institutional knowledge AND Not enough staff to replace retiring workers </vt:lpstr>
      <vt:lpstr>Wastewater Certification Passing Percentage  by State</vt:lpstr>
      <vt:lpstr>Wastewater Certification Passing Percentage by State*</vt:lpstr>
      <vt:lpstr>Training Program Goals</vt:lpstr>
      <vt:lpstr>What the Training Program is NOT</vt:lpstr>
      <vt:lpstr>Experience at Different Sites - CCH</vt:lpstr>
      <vt:lpstr>Experience at Different Sites - EPW </vt:lpstr>
      <vt:lpstr>Conceptual Training Layout</vt:lpstr>
      <vt:lpstr>City and County of Honolulu   13 Week Schedule Overview</vt:lpstr>
      <vt:lpstr>El Paso Water Training Schedule</vt:lpstr>
      <vt:lpstr>Typical Training Layout Classroom Week</vt:lpstr>
      <vt:lpstr>Typical Training Layout Field Week</vt:lpstr>
      <vt:lpstr>Field/Classroom Tablet </vt:lpstr>
      <vt:lpstr>Session Activities for Field and Classroom</vt:lpstr>
      <vt:lpstr>Session Activities for Field and Classroom (Continued)</vt:lpstr>
      <vt:lpstr>Collaborative Tracking Progress</vt:lpstr>
      <vt:lpstr>OneDrive Files</vt:lpstr>
      <vt:lpstr>Tracking Software and Note Taking</vt:lpstr>
      <vt:lpstr>Field Packet Example</vt:lpstr>
      <vt:lpstr>ACE Field Activity</vt:lpstr>
      <vt:lpstr>Activities – Scavenger Hunt</vt:lpstr>
      <vt:lpstr>LESSONS LEARNED:  Classroom Week</vt:lpstr>
      <vt:lpstr>LESSONS LEARNED:  Field Week</vt:lpstr>
      <vt:lpstr>LESSONS LEARNED:  Overall</vt:lpstr>
      <vt:lpstr>Questions You Need to Ask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Elizabeth Tullo</dc:creator>
  <cp:lastModifiedBy>Dawn Walker-Hughes</cp:lastModifiedBy>
  <cp:revision>205</cp:revision>
  <dcterms:created xsi:type="dcterms:W3CDTF">2020-07-21T19:42:14Z</dcterms:created>
  <dcterms:modified xsi:type="dcterms:W3CDTF">2025-01-27T16:35:59Z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