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3_314982C4.xml" ContentType="application/vnd.ms-powerpoint.comments+xml"/>
  <Override PartName="/ppt/comments/modernComment_1C69_B97B6A6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697_65E4840D.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1C75_EA98A90F.xml" ContentType="application/vnd.ms-powerpoint.comments+xml"/>
  <Override PartName="/ppt/notesSlides/notesSlide6.xml" ContentType="application/vnd.openxmlformats-officedocument.presentationml.notesSlide+xml"/>
  <Override PartName="/ppt/comments/modernComment_C1F_5DE39E9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C_C451D06.xml" ContentType="application/vnd.ms-powerpoint.comments+xml"/>
  <Override PartName="/ppt/comments/modernComment_112_4E826F5D.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 id="2147483826" r:id="rId5"/>
  </p:sldMasterIdLst>
  <p:notesMasterIdLst>
    <p:notesMasterId r:id="rId52"/>
  </p:notesMasterIdLst>
  <p:sldIdLst>
    <p:sldId id="256" r:id="rId6"/>
    <p:sldId id="259" r:id="rId7"/>
    <p:sldId id="7273" r:id="rId8"/>
    <p:sldId id="257" r:id="rId9"/>
    <p:sldId id="260" r:id="rId10"/>
    <p:sldId id="1714" r:id="rId11"/>
    <p:sldId id="1723" r:id="rId12"/>
    <p:sldId id="1687" r:id="rId13"/>
    <p:sldId id="1633" r:id="rId14"/>
    <p:sldId id="3092" r:id="rId15"/>
    <p:sldId id="3257" r:id="rId16"/>
    <p:sldId id="1690" r:id="rId17"/>
    <p:sldId id="7285" r:id="rId18"/>
    <p:sldId id="3099" r:id="rId19"/>
    <p:sldId id="3098" r:id="rId20"/>
    <p:sldId id="3103" r:id="rId21"/>
    <p:sldId id="7276" r:id="rId22"/>
    <p:sldId id="1698" r:id="rId23"/>
    <p:sldId id="7282" r:id="rId24"/>
    <p:sldId id="7271" r:id="rId25"/>
    <p:sldId id="7263" r:id="rId26"/>
    <p:sldId id="267" r:id="rId27"/>
    <p:sldId id="7277" r:id="rId28"/>
    <p:sldId id="7278" r:id="rId29"/>
    <p:sldId id="7281" r:id="rId30"/>
    <p:sldId id="7280" r:id="rId31"/>
    <p:sldId id="268" r:id="rId32"/>
    <p:sldId id="274" r:id="rId33"/>
    <p:sldId id="275" r:id="rId34"/>
    <p:sldId id="276" r:id="rId35"/>
    <p:sldId id="7283" r:id="rId36"/>
    <p:sldId id="7284" r:id="rId37"/>
    <p:sldId id="282" r:id="rId38"/>
    <p:sldId id="273" r:id="rId39"/>
    <p:sldId id="7269" r:id="rId40"/>
    <p:sldId id="315" r:id="rId41"/>
    <p:sldId id="316" r:id="rId42"/>
    <p:sldId id="317" r:id="rId43"/>
    <p:sldId id="7275" r:id="rId44"/>
    <p:sldId id="279" r:id="rId45"/>
    <p:sldId id="318" r:id="rId46"/>
    <p:sldId id="321" r:id="rId47"/>
    <p:sldId id="319" r:id="rId48"/>
    <p:sldId id="320" r:id="rId49"/>
    <p:sldId id="283" r:id="rId50"/>
    <p:sldId id="28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9D569D-294A-4920-B144-1EEB5480850F}">
          <p14:sldIdLst>
            <p14:sldId id="256"/>
            <p14:sldId id="259"/>
            <p14:sldId id="7273"/>
            <p14:sldId id="257"/>
            <p14:sldId id="260"/>
            <p14:sldId id="1714"/>
            <p14:sldId id="1723"/>
            <p14:sldId id="1687"/>
            <p14:sldId id="1633"/>
            <p14:sldId id="3092"/>
            <p14:sldId id="3257"/>
            <p14:sldId id="1690"/>
            <p14:sldId id="7285"/>
            <p14:sldId id="3099"/>
            <p14:sldId id="3098"/>
            <p14:sldId id="3103"/>
            <p14:sldId id="7276"/>
            <p14:sldId id="1698"/>
            <p14:sldId id="7282"/>
            <p14:sldId id="7271"/>
            <p14:sldId id="7263"/>
          </p14:sldIdLst>
        </p14:section>
        <p14:section name="Tina Hanson" id="{274F8B27-8371-4935-8B30-746801B0444C}">
          <p14:sldIdLst>
            <p14:sldId id="267"/>
            <p14:sldId id="7277"/>
            <p14:sldId id="7278"/>
            <p14:sldId id="7281"/>
            <p14:sldId id="7280"/>
            <p14:sldId id="268"/>
            <p14:sldId id="274"/>
            <p14:sldId id="275"/>
            <p14:sldId id="276"/>
            <p14:sldId id="7283"/>
            <p14:sldId id="7284"/>
            <p14:sldId id="282"/>
          </p14:sldIdLst>
        </p14:section>
        <p14:section name="Alonso Leyva/Kenneth Kincaid" id="{50A4F2F7-420C-47EE-896B-22E7348EDEFC}">
          <p14:sldIdLst>
            <p14:sldId id="273"/>
            <p14:sldId id="7269"/>
            <p14:sldId id="315"/>
            <p14:sldId id="316"/>
            <p14:sldId id="317"/>
            <p14:sldId id="7275"/>
            <p14:sldId id="279"/>
            <p14:sldId id="318"/>
            <p14:sldId id="321"/>
            <p14:sldId id="319"/>
            <p14:sldId id="320"/>
            <p14:sldId id="283"/>
            <p14:sldId id="2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F5C71E-61A2-7A4A-54BB-DB3B7664F67C}" name="Gallaspy, Caroline L." initials="" userId="S::CLGallaspy@GarverUSA.com::e97d21be-4f52-4b0c-bb4c-04c66e7d9307" providerId="AD"/>
  <p188:author id="{FB2576A3-4730-3A58-6089-7F6DF2E80141}" name="Goins, Mercedes A." initials="MG" userId="S::MAGoins@GarverUSA.com::58865355-93aa-4521-b746-c089b5005655" providerId="AD"/>
  <p188:author id="{57EE9ACD-4FE3-C86D-35FC-264019F1524B}" name="Hanson, Tina E." initials="TH" userId="S::TEHanson@garverusa.com::86b584f0-66e4-41e3-bec1-4a3a23121e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87"/>
    <a:srgbClr val="1675A9"/>
    <a:srgbClr val="FF3300"/>
    <a:srgbClr val="264059"/>
    <a:srgbClr val="FFC000"/>
    <a:srgbClr val="4CDB4C"/>
    <a:srgbClr val="FFFFFF"/>
    <a:srgbClr val="71FF71"/>
    <a:srgbClr val="00CC00"/>
    <a:srgbClr val="B71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E7758-ED42-4559-A1E8-467B70F5AC19}" v="1869" dt="2025-01-23T16:59:56.280"/>
    <p1510:client id="{8C6402A4-670A-4F07-A549-3320F8F5F8BE}" v="1213" dt="2025-01-23T18:12:50.544"/>
    <p1510:client id="{9301DEC3-66E2-4761-8BC9-055909BADD7F}" v="1035" dt="2025-01-23T16:33:36.846"/>
    <p1510:client id="{DA80652B-48DB-66FF-4FE0-29367C128957}" v="6" dt="2025-01-23T19:00:45.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28" y="114"/>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omments/modernComment_103_314982C4.xml><?xml version="1.0" encoding="utf-8"?>
<p188:cmLst xmlns:a="http://schemas.openxmlformats.org/drawingml/2006/main" xmlns:r="http://schemas.openxmlformats.org/officeDocument/2006/relationships" xmlns:p188="http://schemas.microsoft.com/office/powerpoint/2018/8/main">
  <p188:cm id="{8AF104E1-FEC0-4F00-8452-268A5B69DF5C}" authorId="{57EE9ACD-4FE3-C86D-35FC-264019F1524B}" status="resolved" created="2025-01-22T18:27:50.375" startDate="2025-01-22T18:27:50.375" dueDate="2025-01-22T18:27:50.375" assignedTo="{A3F5C71E-61A2-7A4A-54BB-DB3B7664F67C}" complete="100000" title="@Gallaspy, Caroline L. pull plant history from https://www.epwater.org/cms/One.aspx?portalId=6843488&amp;pageId=10884159">
    <ac:deMkLst xmlns:ac="http://schemas.microsoft.com/office/drawing/2013/main/command">
      <pc:docMk xmlns:pc="http://schemas.microsoft.com/office/powerpoint/2013/main/command"/>
      <pc:sldMk xmlns:pc="http://schemas.microsoft.com/office/powerpoint/2013/main/command" cId="826901188" sldId="259"/>
      <ac:spMk id="2" creationId="{507B2AAE-D82C-CB0D-7696-32D65E63EEBB}"/>
    </ac:deMkLst>
    <p188:txBody>
      <a:bodyPr/>
      <a:lstStyle/>
      <a:p>
        <a:r>
          <a:rPr lang="en-US"/>
          <a:t>[@Gallaspy, Caroline L.] pull plant history from https://www.epwater.org/cms/One.aspx?portalId=6843488&amp;pageId=10884159</a:t>
        </a:r>
      </a:p>
    </p188:txBody>
    <p188:extLst>
      <p:ext xmlns:p="http://schemas.openxmlformats.org/presentationml/2006/main" uri="{5BB2D875-25FF-4072-B9AC-8F64D62656EB}">
        <p228:taskDetails xmlns:p228="http://schemas.microsoft.com/office/powerpoint/2022/08/main">
          <p228:history>
            <p228:event time="2025-01-22T18:27:50.375" id="{129EA014-3CDD-4A3D-B753-E127A843A82E}">
              <p228:atrbtn authorId="{57EE9ACD-4FE3-C86D-35FC-264019F1524B}"/>
              <p228:anchr>
                <p228:comment id="{8AF104E1-FEC0-4F00-8452-268A5B69DF5C}"/>
              </p228:anchr>
              <p228:add/>
            </p228:event>
            <p228:event time="2025-01-22T18:27:50.375" id="{092BF9FB-04EE-4789-923A-18F3C5C3ABF2}">
              <p228:atrbtn authorId="{57EE9ACD-4FE3-C86D-35FC-264019F1524B}"/>
              <p228:anchr>
                <p228:comment id="{8AF104E1-FEC0-4F00-8452-268A5B69DF5C}"/>
              </p228:anchr>
              <p228:asgn authorId="{A3F5C71E-61A2-7A4A-54BB-DB3B7664F67C}"/>
            </p228:event>
            <p228:event time="2025-01-22T18:27:50.375" id="{A6793801-2445-45B4-ABF0-3A05654881C6}">
              <p228:atrbtn authorId="{57EE9ACD-4FE3-C86D-35FC-264019F1524B}"/>
              <p228:anchr>
                <p228:comment id="{8AF104E1-FEC0-4F00-8452-268A5B69DF5C}"/>
              </p228:anchr>
              <p228:title val="@Gallaspy, Caroline L. pull plant history from https://www.epwater.org/cms/One.aspx?portalId=6843488&amp;pageId=10884159"/>
            </p228:event>
            <p228:event time="2025-01-22T18:27:50.375" id="{17BE0576-25A4-4CC5-A2C6-E05CC9AF720D}">
              <p228:atrbtn authorId="{57EE9ACD-4FE3-C86D-35FC-264019F1524B}"/>
              <p228:anchr>
                <p228:comment id="{8AF104E1-FEC0-4F00-8452-268A5B69DF5C}"/>
              </p228:anchr>
              <p228:date stDt="2025-01-22T18:27:50.375" endDt="2025-01-22T18:27:50.375"/>
            </p228:event>
            <p228:event time="2025-01-22T20:51:23.568" id="{AE5C4919-5D8D-4B33-8BEA-340E62DEECB9}">
              <p228:atrbtn authorId="{A3F5C71E-61A2-7A4A-54BB-DB3B7664F67C}"/>
              <p228:anchr>
                <p228:comment id="{00000000-0000-0000-0000-000000000000}"/>
              </p228:anchr>
              <p228:pcntCmplt val="100000"/>
            </p228:event>
          </p228:history>
        </p228:taskDetails>
      </p:ext>
    </p188:extLst>
  </p188:cm>
</p188:cmLst>
</file>

<file path=ppt/comments/modernComment_10C_C451D06.xml><?xml version="1.0" encoding="utf-8"?>
<p188:cmLst xmlns:a="http://schemas.openxmlformats.org/drawingml/2006/main" xmlns:r="http://schemas.openxmlformats.org/officeDocument/2006/relationships" xmlns:p188="http://schemas.microsoft.com/office/powerpoint/2018/8/main">
  <p188:cm id="{5D857DE6-2533-42E1-AFFC-08DC1E778B5F}" authorId="{57EE9ACD-4FE3-C86D-35FC-264019F1524B}" status="resolved" created="2025-01-23T15:12:36.022" startDate="2025-01-23T15:12:36.022" dueDate="2025-01-23T15:12:36.022" assignedTo="{A3F5C71E-61A2-7A4A-54BB-DB3B7664F67C}" complete="100000" title="@Gallaspy, Caroline L. use our scope of work for this slide - see 21W06136. I dropped it into the same folder as this presentation.">
    <pc:sldMkLst xmlns:pc="http://schemas.microsoft.com/office/powerpoint/2013/main/command">
      <pc:docMk/>
      <pc:sldMk cId="205856006" sldId="268"/>
    </pc:sldMkLst>
    <p188:txBody>
      <a:bodyPr/>
      <a:lstStyle/>
      <a:p>
        <a:r>
          <a:rPr lang="en-US"/>
          <a:t>[@Gallaspy, Caroline L.]  use our scope of work for this slide - see 21W06136. I dropped it into the same folder as this presentation.</a:t>
        </a:r>
      </a:p>
    </p188:txBody>
    <p188:extLst>
      <p:ext xmlns:p="http://schemas.openxmlformats.org/presentationml/2006/main" uri="{5BB2D875-25FF-4072-B9AC-8F64D62656EB}">
        <p228:taskDetails xmlns:p228="http://schemas.microsoft.com/office/powerpoint/2022/08/main">
          <p228:history>
            <p228:event time="2025-01-23T15:12:36.022" id="{B4224825-D35F-4F9B-8793-5CE1C618AA93}">
              <p228:atrbtn authorId="{57EE9ACD-4FE3-C86D-35FC-264019F1524B}"/>
              <p228:anchr>
                <p228:comment id="{5D857DE6-2533-42E1-AFFC-08DC1E778B5F}"/>
              </p228:anchr>
              <p228:add/>
            </p228:event>
            <p228:event time="2025-01-23T15:12:36.022" id="{B30D26A7-ADE5-422A-A889-644BE9E076E1}">
              <p228:atrbtn authorId="{57EE9ACD-4FE3-C86D-35FC-264019F1524B}"/>
              <p228:anchr>
                <p228:comment id="{5D857DE6-2533-42E1-AFFC-08DC1E778B5F}"/>
              </p228:anchr>
              <p228:asgn authorId="{A3F5C71E-61A2-7A4A-54BB-DB3B7664F67C}"/>
            </p228:event>
            <p228:event time="2025-01-23T15:12:36.022" id="{24DAD6C4-0B1B-40B8-B866-0319AC5A2D7D}">
              <p228:atrbtn authorId="{57EE9ACD-4FE3-C86D-35FC-264019F1524B}"/>
              <p228:anchr>
                <p228:comment id="{5D857DE6-2533-42E1-AFFC-08DC1E778B5F}"/>
              </p228:anchr>
              <p228:title val="@Gallaspy, Caroline L. use our scope of work for this slide - see 21W06136. I dropped it into the same folder as this presentation."/>
            </p228:event>
            <p228:event time="2025-01-23T15:12:36.022" id="{4CAC0DE8-2A5C-4E3F-8A8F-0694887DDDD1}">
              <p228:atrbtn authorId="{57EE9ACD-4FE3-C86D-35FC-264019F1524B}"/>
              <p228:anchr>
                <p228:comment id="{5D857DE6-2533-42E1-AFFC-08DC1E778B5F}"/>
              </p228:anchr>
              <p228:date stDt="2025-01-23T15:12:36.022" endDt="2025-01-23T15:12:36.022"/>
            </p228:event>
            <p228:event time="2025-01-23T15:35:21.805" id="{FADBB6E4-1076-4B78-88A9-54284E977305}">
              <p228:atrbtn authorId="{A3F5C71E-61A2-7A4A-54BB-DB3B7664F67C}"/>
              <p228:anchr>
                <p228:comment id="{00000000-0000-0000-0000-000000000000}"/>
              </p228:anchr>
              <p228:pcntCmplt val="100000"/>
            </p228:event>
          </p228:history>
        </p228:taskDetails>
      </p:ext>
    </p188:extLst>
  </p188:cm>
</p188:cmLst>
</file>

<file path=ppt/comments/modernComment_112_4E826F5D.xml><?xml version="1.0" encoding="utf-8"?>
<p188:cmLst xmlns:a="http://schemas.openxmlformats.org/drawingml/2006/main" xmlns:r="http://schemas.openxmlformats.org/officeDocument/2006/relationships" xmlns:p188="http://schemas.microsoft.com/office/powerpoint/2018/8/main">
  <p188:cm id="{CB02DDA4-19E1-413D-82EB-7A1D8E262B46}" authorId="{57EE9ACD-4FE3-C86D-35FC-264019F1524B}" status="resolved" created="2025-01-23T15:19:39.502" startDate="2025-01-23T15:19:39.502" dueDate="2025-01-23T15:19:39.502" assignedTo="{A3F5C71E-61A2-7A4A-54BB-DB3B7664F67C}" complete="100000" title="@Gallaspy, Caroline L. maybe some wort of graphic with all 3 logos?">
    <pc:sldMkLst xmlns:pc="http://schemas.microsoft.com/office/powerpoint/2013/main/command">
      <pc:docMk/>
      <pc:sldMk cId="1317171037" sldId="274"/>
    </pc:sldMkLst>
    <p188:txBody>
      <a:bodyPr/>
      <a:lstStyle/>
      <a:p>
        <a:r>
          <a:rPr lang="en-US"/>
          <a:t>[@Gallaspy, Caroline L.] maybe some wort of graphic with all 3 logos?</a:t>
        </a:r>
      </a:p>
    </p188:txBody>
    <p188:extLst>
      <p:ext xmlns:p="http://schemas.openxmlformats.org/presentationml/2006/main" uri="{5BB2D875-25FF-4072-B9AC-8F64D62656EB}">
        <p228:taskDetails xmlns:p228="http://schemas.microsoft.com/office/powerpoint/2022/08/main">
          <p228:history>
            <p228:event time="2025-01-23T15:19:39.502" id="{7A111324-82D4-4EB0-ABF5-6ECC206EC46B}">
              <p228:atrbtn authorId="{57EE9ACD-4FE3-C86D-35FC-264019F1524B}"/>
              <p228:anchr>
                <p228:comment id="{CB02DDA4-19E1-413D-82EB-7A1D8E262B46}"/>
              </p228:anchr>
              <p228:add/>
            </p228:event>
            <p228:event time="2025-01-23T15:19:39.502" id="{36512DF5-2011-4E01-9885-14F207E1A6DF}">
              <p228:atrbtn authorId="{57EE9ACD-4FE3-C86D-35FC-264019F1524B}"/>
              <p228:anchr>
                <p228:comment id="{CB02DDA4-19E1-413D-82EB-7A1D8E262B46}"/>
              </p228:anchr>
              <p228:asgn authorId="{A3F5C71E-61A2-7A4A-54BB-DB3B7664F67C}"/>
            </p228:event>
            <p228:event time="2025-01-23T15:19:39.502" id="{CDAD8EE7-F0E1-47E4-B885-EF4BAE5C24D6}">
              <p228:atrbtn authorId="{57EE9ACD-4FE3-C86D-35FC-264019F1524B}"/>
              <p228:anchr>
                <p228:comment id="{CB02DDA4-19E1-413D-82EB-7A1D8E262B46}"/>
              </p228:anchr>
              <p228:title val="@Gallaspy, Caroline L. maybe some wort of graphic with all 3 logos?"/>
            </p228:event>
            <p228:event time="2025-01-23T15:19:39.502" id="{B39B5343-1905-423D-B16A-FF663B8C1F00}">
              <p228:atrbtn authorId="{57EE9ACD-4FE3-C86D-35FC-264019F1524B}"/>
              <p228:anchr>
                <p228:comment id="{CB02DDA4-19E1-413D-82EB-7A1D8E262B46}"/>
              </p228:anchr>
              <p228:date stDt="2025-01-23T15:19:39.502" endDt="2025-01-23T15:19:39.502"/>
            </p228:event>
            <p228:event time="2025-01-23T15:43:00.097" id="{BD2689D8-A6A3-42CD-BA6B-041BC280C489}">
              <p228:atrbtn authorId="{A3F5C71E-61A2-7A4A-54BB-DB3B7664F67C}"/>
              <p228:anchr>
                <p228:comment id="{00000000-0000-0000-0000-000000000000}"/>
              </p228:anchr>
              <p228:pcntCmplt val="100000"/>
            </p228:event>
          </p228:history>
        </p228:taskDetails>
      </p:ext>
    </p188:extLst>
  </p188:cm>
</p188:cmLst>
</file>

<file path=ppt/comments/modernComment_1C69_B97B6A6C.xml><?xml version="1.0" encoding="utf-8"?>
<p188:cmLst xmlns:a="http://schemas.openxmlformats.org/drawingml/2006/main" xmlns:r="http://schemas.openxmlformats.org/officeDocument/2006/relationships" xmlns:p188="http://schemas.microsoft.com/office/powerpoint/2018/8/main">
  <p188:cm id="{8375D5EE-F554-483E-9F73-693BE65C7F68}" authorId="{A3F5C71E-61A2-7A4A-54BB-DB3B7664F67C}" status="resolved" created="2025-01-23T15:13:29.273" complete="100000">
    <pc:sldMkLst xmlns:pc="http://schemas.microsoft.com/office/powerpoint/2013/main/command">
      <pc:docMk/>
      <pc:sldMk cId="3111873132" sldId="7273"/>
    </pc:sldMkLst>
    <p188:txBody>
      <a:bodyPr/>
      <a:lstStyle/>
      <a:p>
        <a:r>
          <a:rPr lang="en-US"/>
          <a:t>[@Goins, Mercedes A.] so this slide is shown a lot throughout. I made this graphically but if you want to update it to make it look cleaner, please do, esp since we use it throughout. Ill put a purple box where its shown on other slides</a:t>
        </a:r>
      </a:p>
    </p188:txBody>
  </p188:cm>
</p188:cmLst>
</file>

<file path=ppt/comments/modernComment_1C75_EA98A90F.xml><?xml version="1.0" encoding="utf-8"?>
<p188:cmLst xmlns:a="http://schemas.openxmlformats.org/drawingml/2006/main" xmlns:r="http://schemas.openxmlformats.org/officeDocument/2006/relationships" xmlns:p188="http://schemas.microsoft.com/office/powerpoint/2018/8/main">
  <p188:cm id="{DC0B8EB9-2540-4697-BAB1-09BA5C108C47}" authorId="{57EE9ACD-4FE3-C86D-35FC-264019F1524B}" created="2025-01-23T17:35:42.275">
    <pc:sldMkLst xmlns:pc="http://schemas.microsoft.com/office/powerpoint/2013/main/command">
      <pc:docMk/>
      <pc:sldMk cId="3935873295" sldId="7285"/>
    </pc:sldMkLst>
    <p188:txBody>
      <a:bodyPr/>
      <a:lstStyle/>
      <a:p>
        <a:r>
          <a:rPr lang="en-US"/>
          <a:t>Ivan, I consolidated the “Why CMAR” into one slide with what I thought would be the strongest reasons. </a:t>
        </a:r>
      </a:p>
    </p188:txBody>
  </p188:cm>
</p188:cmLst>
</file>

<file path=ppt/comments/modernComment_697_65E4840D.xml><?xml version="1.0" encoding="utf-8"?>
<p188:cmLst xmlns:a="http://schemas.openxmlformats.org/drawingml/2006/main" xmlns:r="http://schemas.openxmlformats.org/officeDocument/2006/relationships" xmlns:p188="http://schemas.microsoft.com/office/powerpoint/2018/8/main">
  <p188:cm id="{F58B7F87-D70E-4799-9142-C5727A1A1227}" authorId="{57EE9ACD-4FE3-C86D-35FC-264019F1524B}" status="resolved" created="2025-01-22T18:31:00.837" startDate="2025-01-22T18:31:00.837" dueDate="2025-01-22T18:31:00.837" assignedTo="{A3F5C71E-61A2-7A4A-54BB-DB3B7664F67C}" complete="100000" title="@Gallaspy, Caroline L. drag and drop screwed this one up a bunch. Pls fix.">
    <pc:sldMkLst xmlns:pc="http://schemas.microsoft.com/office/powerpoint/2013/main/command">
      <pc:docMk/>
      <pc:sldMk cId="1709474829" sldId="1687"/>
    </pc:sldMkLst>
    <p188:txBody>
      <a:bodyPr/>
      <a:lstStyle/>
      <a:p>
        <a:r>
          <a:rPr lang="en-US"/>
          <a:t>[@Gallaspy, Caroline L.]  drag and drop screwed this one up a bunch. Pls fix.</a:t>
        </a:r>
      </a:p>
    </p188:txBody>
    <p188:extLst>
      <p:ext xmlns:p="http://schemas.openxmlformats.org/presentationml/2006/main" uri="{5BB2D875-25FF-4072-B9AC-8F64D62656EB}">
        <p228:taskDetails xmlns:p228="http://schemas.microsoft.com/office/powerpoint/2022/08/main">
          <p228:history>
            <p228:event time="2025-01-22T18:31:00.837" id="{0B554A63-6976-4DD2-9DD8-999C144B26FE}">
              <p228:atrbtn authorId="{57EE9ACD-4FE3-C86D-35FC-264019F1524B}"/>
              <p228:anchr>
                <p228:comment id="{F58B7F87-D70E-4799-9142-C5727A1A1227}"/>
              </p228:anchr>
              <p228:add/>
            </p228:event>
            <p228:event time="2025-01-22T18:31:00.837" id="{47F5F70B-300D-4FFB-B0E3-1FAADFEA703B}">
              <p228:atrbtn authorId="{57EE9ACD-4FE3-C86D-35FC-264019F1524B}"/>
              <p228:anchr>
                <p228:comment id="{F58B7F87-D70E-4799-9142-C5727A1A1227}"/>
              </p228:anchr>
              <p228:asgn authorId="{A3F5C71E-61A2-7A4A-54BB-DB3B7664F67C}"/>
            </p228:event>
            <p228:event time="2025-01-22T18:31:00.837" id="{F31BEF07-A7A1-4C78-8135-5CF51BA168B7}">
              <p228:atrbtn authorId="{57EE9ACD-4FE3-C86D-35FC-264019F1524B}"/>
              <p228:anchr>
                <p228:comment id="{F58B7F87-D70E-4799-9142-C5727A1A1227}"/>
              </p228:anchr>
              <p228:title val="@Gallaspy, Caroline L. drag and drop screwed this one up a bunch. Pls fix."/>
            </p228:event>
            <p228:event time="2025-01-22T18:31:00.837" id="{C239E4A8-C5C5-4CE2-B4E2-80C2DED7938C}">
              <p228:atrbtn authorId="{57EE9ACD-4FE3-C86D-35FC-264019F1524B}"/>
              <p228:anchr>
                <p228:comment id="{F58B7F87-D70E-4799-9142-C5727A1A1227}"/>
              </p228:anchr>
              <p228:date stDt="2025-01-22T18:31:00.837" endDt="2025-01-22T18:31:00.837"/>
            </p228:event>
            <p228:event time="2025-01-22T21:04:21.404" id="{6424509C-269C-4526-96D6-FDDAA0B68637}">
              <p228:atrbtn authorId="{A3F5C71E-61A2-7A4A-54BB-DB3B7664F67C}"/>
              <p228:anchr>
                <p228:comment id="{00000000-0000-0000-0000-000000000000}"/>
              </p228:anchr>
              <p228:pcntCmplt val="100000"/>
            </p228:event>
          </p228:history>
        </p228:taskDetails>
      </p:ext>
    </p188:extLst>
  </p188:cm>
</p188:cmLst>
</file>

<file path=ppt/comments/modernComment_C1F_5DE39E9E.xml><?xml version="1.0" encoding="utf-8"?>
<p188:cmLst xmlns:a="http://schemas.openxmlformats.org/drawingml/2006/main" xmlns:r="http://schemas.openxmlformats.org/officeDocument/2006/relationships" xmlns:p188="http://schemas.microsoft.com/office/powerpoint/2018/8/main">
  <p188:cm id="{A33A6DB3-4946-48B5-A5C1-9F75DEE21FBD}" authorId="{57EE9ACD-4FE3-C86D-35FC-264019F1524B}" status="resolved" created="2025-01-22T18:53:59.560" startDate="2025-01-22T18:53:59.560" dueDate="2025-01-22T18:53:59.560" assignedTo="{A3F5C71E-61A2-7A4A-54BB-DB3B7664F67C}" complete="100000" title="@Gallaspy, Caroline L. update “Example” for FHWRP and 4 EORs. ">
    <pc:sldMkLst xmlns:pc="http://schemas.microsoft.com/office/powerpoint/2013/main/command">
      <pc:docMk/>
      <pc:sldMk cId="1575198366" sldId="3103"/>
    </pc:sldMkLst>
    <p188:txBody>
      <a:bodyPr/>
      <a:lstStyle/>
      <a:p>
        <a:r>
          <a:rPr lang="en-US"/>
          <a:t>[@Gallaspy, Caroline L.]  update “Example” for FHWRP and 4 EORs. </a:t>
        </a:r>
      </a:p>
    </p188:txBody>
    <p188:extLst>
      <p:ext xmlns:p="http://schemas.openxmlformats.org/presentationml/2006/main" uri="{5BB2D875-25FF-4072-B9AC-8F64D62656EB}">
        <p228:taskDetails xmlns:p228="http://schemas.microsoft.com/office/powerpoint/2022/08/main">
          <p228:history>
            <p228:event time="2025-01-22T18:53:59.560" id="{BFE17E43-455A-40A1-9B7B-00D671CC27A3}">
              <p228:atrbtn authorId="{57EE9ACD-4FE3-C86D-35FC-264019F1524B}"/>
              <p228:anchr>
                <p228:comment id="{A33A6DB3-4946-48B5-A5C1-9F75DEE21FBD}"/>
              </p228:anchr>
              <p228:add/>
            </p228:event>
            <p228:event time="2025-01-22T18:53:59.560" id="{82F3D823-C418-4A2C-B12E-7BF58274BCD8}">
              <p228:atrbtn authorId="{57EE9ACD-4FE3-C86D-35FC-264019F1524B}"/>
              <p228:anchr>
                <p228:comment id="{A33A6DB3-4946-48B5-A5C1-9F75DEE21FBD}"/>
              </p228:anchr>
              <p228:asgn authorId="{A3F5C71E-61A2-7A4A-54BB-DB3B7664F67C}"/>
            </p228:event>
            <p228:event time="2025-01-22T18:53:59.560" id="{3CDB3785-2315-453B-84F2-772CEA7FCED4}">
              <p228:atrbtn authorId="{57EE9ACD-4FE3-C86D-35FC-264019F1524B}"/>
              <p228:anchr>
                <p228:comment id="{A33A6DB3-4946-48B5-A5C1-9F75DEE21FBD}"/>
              </p228:anchr>
              <p228:title val="@Gallaspy, Caroline L. update “Example” for FHWRP and 4 EORs. "/>
            </p228:event>
            <p228:event time="2025-01-22T18:53:59.560" id="{0387579A-1841-444B-AB1D-E20BDEC90781}">
              <p228:atrbtn authorId="{57EE9ACD-4FE3-C86D-35FC-264019F1524B}"/>
              <p228:anchr>
                <p228:comment id="{A33A6DB3-4946-48B5-A5C1-9F75DEE21FBD}"/>
              </p228:anchr>
              <p228:date stDt="2025-01-22T18:53:59.560" endDt="2025-01-22T18:53:59.560"/>
            </p228:event>
            <p228:event time="2025-01-22T21:10:01.268" id="{B1E696F0-39AF-45A5-9262-5EDAC53DBA1B}">
              <p228:atrbtn authorId="{A3F5C71E-61A2-7A4A-54BB-DB3B7664F67C}"/>
              <p228:anchr>
                <p228:comment id="{00000000-0000-0000-0000-000000000000}"/>
              </p228:anchr>
              <p228:pcntCmplt val="100000"/>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A45AA-985D-4E05-8D41-DFE69BA67B2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507FBAD-92B9-4FE2-9748-89BFFDD1C5C5}">
      <dgm:prSet/>
      <dgm:spPr/>
      <dgm:t>
        <a:bodyPr/>
        <a:lstStyle/>
        <a:p>
          <a:r>
            <a:rPr lang="en-US"/>
            <a:t>Accelerated execution of construction contracts</a:t>
          </a:r>
        </a:p>
      </dgm:t>
    </dgm:pt>
    <dgm:pt modelId="{8772DCF9-3054-4D6C-9475-3370A18DE78A}" type="parTrans" cxnId="{89420C83-F128-448B-9291-4D3E1B2AE773}">
      <dgm:prSet/>
      <dgm:spPr/>
      <dgm:t>
        <a:bodyPr/>
        <a:lstStyle/>
        <a:p>
          <a:endParaRPr lang="en-US"/>
        </a:p>
      </dgm:t>
    </dgm:pt>
    <dgm:pt modelId="{156A281C-347F-4E3A-8478-496BD369D63F}" type="sibTrans" cxnId="{89420C83-F128-448B-9291-4D3E1B2AE773}">
      <dgm:prSet/>
      <dgm:spPr/>
      <dgm:t>
        <a:bodyPr/>
        <a:lstStyle/>
        <a:p>
          <a:endParaRPr lang="en-US"/>
        </a:p>
      </dgm:t>
    </dgm:pt>
    <dgm:pt modelId="{C7551600-3B5B-4099-992A-913EFA2AD88A}">
      <dgm:prSet/>
      <dgm:spPr/>
      <dgm:t>
        <a:bodyPr/>
        <a:lstStyle/>
        <a:p>
          <a:r>
            <a:rPr lang="en-US"/>
            <a:t>Early procurement (pre-purchase/owner furnished) critical material</a:t>
          </a:r>
        </a:p>
      </dgm:t>
    </dgm:pt>
    <dgm:pt modelId="{9A0A97B1-51C3-40EE-A27F-2748C245376F}" type="parTrans" cxnId="{EA3CD09D-513B-4447-995B-0917D96B89D0}">
      <dgm:prSet/>
      <dgm:spPr/>
      <dgm:t>
        <a:bodyPr/>
        <a:lstStyle/>
        <a:p>
          <a:endParaRPr lang="en-US"/>
        </a:p>
      </dgm:t>
    </dgm:pt>
    <dgm:pt modelId="{3DBB650B-4F26-43B5-A18A-25874C2D0C62}" type="sibTrans" cxnId="{EA3CD09D-513B-4447-995B-0917D96B89D0}">
      <dgm:prSet/>
      <dgm:spPr/>
      <dgm:t>
        <a:bodyPr/>
        <a:lstStyle/>
        <a:p>
          <a:endParaRPr lang="en-US"/>
        </a:p>
      </dgm:t>
    </dgm:pt>
    <dgm:pt modelId="{9405EEF2-75D3-4FE0-8442-6ABFDDFAE32E}">
      <dgm:prSet/>
      <dgm:spPr/>
      <dgm:t>
        <a:bodyPr/>
        <a:lstStyle/>
        <a:p>
          <a:r>
            <a:rPr lang="en-US"/>
            <a:t>Increase the awareness of the contracting community of upcoming EPWater work</a:t>
          </a:r>
        </a:p>
      </dgm:t>
    </dgm:pt>
    <dgm:pt modelId="{E995AABA-9DFF-4530-A93A-E826E22B5F4E}" type="parTrans" cxnId="{4152D253-4E7B-438F-9AAD-6E6700F14FAD}">
      <dgm:prSet/>
      <dgm:spPr/>
      <dgm:t>
        <a:bodyPr/>
        <a:lstStyle/>
        <a:p>
          <a:endParaRPr lang="en-US"/>
        </a:p>
      </dgm:t>
    </dgm:pt>
    <dgm:pt modelId="{51E8DD59-BF5F-4700-9DFE-BDF43D4BFF75}" type="sibTrans" cxnId="{4152D253-4E7B-438F-9AAD-6E6700F14FAD}">
      <dgm:prSet/>
      <dgm:spPr/>
      <dgm:t>
        <a:bodyPr/>
        <a:lstStyle/>
        <a:p>
          <a:endParaRPr lang="en-US"/>
        </a:p>
      </dgm:t>
    </dgm:pt>
    <dgm:pt modelId="{73386D65-E0D2-461C-907E-8370822D6C29}">
      <dgm:prSet/>
      <dgm:spPr/>
      <dgm:t>
        <a:bodyPr/>
        <a:lstStyle/>
        <a:p>
          <a:r>
            <a:rPr lang="en-US"/>
            <a:t>Strategic creation of programs for certain types of projects to create “attractive” projects</a:t>
          </a:r>
        </a:p>
      </dgm:t>
    </dgm:pt>
    <dgm:pt modelId="{A9CF4544-FF38-4322-B2D6-3789C7EDC897}" type="parTrans" cxnId="{6676A76B-BAE3-4B91-84E0-5DAAC87C9D8B}">
      <dgm:prSet/>
      <dgm:spPr/>
      <dgm:t>
        <a:bodyPr/>
        <a:lstStyle/>
        <a:p>
          <a:endParaRPr lang="en-US"/>
        </a:p>
      </dgm:t>
    </dgm:pt>
    <dgm:pt modelId="{8D0656A7-F911-466C-A913-CE5FC90A99F5}" type="sibTrans" cxnId="{6676A76B-BAE3-4B91-84E0-5DAAC87C9D8B}">
      <dgm:prSet/>
      <dgm:spPr/>
      <dgm:t>
        <a:bodyPr/>
        <a:lstStyle/>
        <a:p>
          <a:endParaRPr lang="en-US"/>
        </a:p>
      </dgm:t>
    </dgm:pt>
    <dgm:pt modelId="{3CB9ED64-3DFE-41F5-9096-40D4FACA0036}" type="pres">
      <dgm:prSet presAssocID="{513A45AA-985D-4E05-8D41-DFE69BA67B24}" presName="linear" presStyleCnt="0">
        <dgm:presLayoutVars>
          <dgm:animLvl val="lvl"/>
          <dgm:resizeHandles val="exact"/>
        </dgm:presLayoutVars>
      </dgm:prSet>
      <dgm:spPr/>
    </dgm:pt>
    <dgm:pt modelId="{492F9F33-8585-4BF6-956F-E437E6FA9958}" type="pres">
      <dgm:prSet presAssocID="{1507FBAD-92B9-4FE2-9748-89BFFDD1C5C5}" presName="parentText" presStyleLbl="node1" presStyleIdx="0" presStyleCnt="4">
        <dgm:presLayoutVars>
          <dgm:chMax val="0"/>
          <dgm:bulletEnabled val="1"/>
        </dgm:presLayoutVars>
      </dgm:prSet>
      <dgm:spPr/>
    </dgm:pt>
    <dgm:pt modelId="{B8694B57-5297-404E-B6D6-31DA75E04B67}" type="pres">
      <dgm:prSet presAssocID="{156A281C-347F-4E3A-8478-496BD369D63F}" presName="spacer" presStyleCnt="0"/>
      <dgm:spPr/>
    </dgm:pt>
    <dgm:pt modelId="{436E6937-9791-475B-8F13-5EBF9953ECD4}" type="pres">
      <dgm:prSet presAssocID="{C7551600-3B5B-4099-992A-913EFA2AD88A}" presName="parentText" presStyleLbl="node1" presStyleIdx="1" presStyleCnt="4">
        <dgm:presLayoutVars>
          <dgm:chMax val="0"/>
          <dgm:bulletEnabled val="1"/>
        </dgm:presLayoutVars>
      </dgm:prSet>
      <dgm:spPr/>
    </dgm:pt>
    <dgm:pt modelId="{81222C58-5030-43CB-8F77-0389AC68CDE2}" type="pres">
      <dgm:prSet presAssocID="{3DBB650B-4F26-43B5-A18A-25874C2D0C62}" presName="spacer" presStyleCnt="0"/>
      <dgm:spPr/>
    </dgm:pt>
    <dgm:pt modelId="{E31F5C70-F007-4B3E-8FDB-2FDA3A535DDB}" type="pres">
      <dgm:prSet presAssocID="{9405EEF2-75D3-4FE0-8442-6ABFDDFAE32E}" presName="parentText" presStyleLbl="node1" presStyleIdx="2" presStyleCnt="4">
        <dgm:presLayoutVars>
          <dgm:chMax val="0"/>
          <dgm:bulletEnabled val="1"/>
        </dgm:presLayoutVars>
      </dgm:prSet>
      <dgm:spPr/>
    </dgm:pt>
    <dgm:pt modelId="{61B083A6-1899-4891-85AB-D5A268C2CA7C}" type="pres">
      <dgm:prSet presAssocID="{51E8DD59-BF5F-4700-9DFE-BDF43D4BFF75}" presName="spacer" presStyleCnt="0"/>
      <dgm:spPr/>
    </dgm:pt>
    <dgm:pt modelId="{68AE3769-C596-4BF4-AD66-0DEFF80275C0}" type="pres">
      <dgm:prSet presAssocID="{73386D65-E0D2-461C-907E-8370822D6C29}" presName="parentText" presStyleLbl="node1" presStyleIdx="3" presStyleCnt="4">
        <dgm:presLayoutVars>
          <dgm:chMax val="0"/>
          <dgm:bulletEnabled val="1"/>
        </dgm:presLayoutVars>
      </dgm:prSet>
      <dgm:spPr/>
    </dgm:pt>
  </dgm:ptLst>
  <dgm:cxnLst>
    <dgm:cxn modelId="{7316A606-EBF9-4F48-B9B6-B878F0D7E824}" type="presOf" srcId="{513A45AA-985D-4E05-8D41-DFE69BA67B24}" destId="{3CB9ED64-3DFE-41F5-9096-40D4FACA0036}" srcOrd="0" destOrd="0" presId="urn:microsoft.com/office/officeart/2005/8/layout/vList2"/>
    <dgm:cxn modelId="{1F1A9B10-CC80-4F4D-BF79-C8BB6854E303}" type="presOf" srcId="{1507FBAD-92B9-4FE2-9748-89BFFDD1C5C5}" destId="{492F9F33-8585-4BF6-956F-E437E6FA9958}" srcOrd="0" destOrd="0" presId="urn:microsoft.com/office/officeart/2005/8/layout/vList2"/>
    <dgm:cxn modelId="{6676A76B-BAE3-4B91-84E0-5DAAC87C9D8B}" srcId="{513A45AA-985D-4E05-8D41-DFE69BA67B24}" destId="{73386D65-E0D2-461C-907E-8370822D6C29}" srcOrd="3" destOrd="0" parTransId="{A9CF4544-FF38-4322-B2D6-3789C7EDC897}" sibTransId="{8D0656A7-F911-466C-A913-CE5FC90A99F5}"/>
    <dgm:cxn modelId="{4152D253-4E7B-438F-9AAD-6E6700F14FAD}" srcId="{513A45AA-985D-4E05-8D41-DFE69BA67B24}" destId="{9405EEF2-75D3-4FE0-8442-6ABFDDFAE32E}" srcOrd="2" destOrd="0" parTransId="{E995AABA-9DFF-4530-A93A-E826E22B5F4E}" sibTransId="{51E8DD59-BF5F-4700-9DFE-BDF43D4BFF75}"/>
    <dgm:cxn modelId="{2962C678-22C6-4E13-B6C2-77A31216BEA5}" type="presOf" srcId="{73386D65-E0D2-461C-907E-8370822D6C29}" destId="{68AE3769-C596-4BF4-AD66-0DEFF80275C0}" srcOrd="0" destOrd="0" presId="urn:microsoft.com/office/officeart/2005/8/layout/vList2"/>
    <dgm:cxn modelId="{89420C83-F128-448B-9291-4D3E1B2AE773}" srcId="{513A45AA-985D-4E05-8D41-DFE69BA67B24}" destId="{1507FBAD-92B9-4FE2-9748-89BFFDD1C5C5}" srcOrd="0" destOrd="0" parTransId="{8772DCF9-3054-4D6C-9475-3370A18DE78A}" sibTransId="{156A281C-347F-4E3A-8478-496BD369D63F}"/>
    <dgm:cxn modelId="{EA3CD09D-513B-4447-995B-0917D96B89D0}" srcId="{513A45AA-985D-4E05-8D41-DFE69BA67B24}" destId="{C7551600-3B5B-4099-992A-913EFA2AD88A}" srcOrd="1" destOrd="0" parTransId="{9A0A97B1-51C3-40EE-A27F-2748C245376F}" sibTransId="{3DBB650B-4F26-43B5-A18A-25874C2D0C62}"/>
    <dgm:cxn modelId="{709B09A8-BA66-4C18-9701-08E87B136808}" type="presOf" srcId="{9405EEF2-75D3-4FE0-8442-6ABFDDFAE32E}" destId="{E31F5C70-F007-4B3E-8FDB-2FDA3A535DDB}" srcOrd="0" destOrd="0" presId="urn:microsoft.com/office/officeart/2005/8/layout/vList2"/>
    <dgm:cxn modelId="{A0398EB7-A549-4138-96C9-67085CAF4A97}" type="presOf" srcId="{C7551600-3B5B-4099-992A-913EFA2AD88A}" destId="{436E6937-9791-475B-8F13-5EBF9953ECD4}" srcOrd="0" destOrd="0" presId="urn:microsoft.com/office/officeart/2005/8/layout/vList2"/>
    <dgm:cxn modelId="{EB4DCBB8-ED9A-47CB-AA8C-BC2133F9F4AF}" type="presParOf" srcId="{3CB9ED64-3DFE-41F5-9096-40D4FACA0036}" destId="{492F9F33-8585-4BF6-956F-E437E6FA9958}" srcOrd="0" destOrd="0" presId="urn:microsoft.com/office/officeart/2005/8/layout/vList2"/>
    <dgm:cxn modelId="{9AFED5A0-F7CE-48CA-B67D-E771C2833C4B}" type="presParOf" srcId="{3CB9ED64-3DFE-41F5-9096-40D4FACA0036}" destId="{B8694B57-5297-404E-B6D6-31DA75E04B67}" srcOrd="1" destOrd="0" presId="urn:microsoft.com/office/officeart/2005/8/layout/vList2"/>
    <dgm:cxn modelId="{DBAC7516-B002-4EF4-86A8-D9AFABB8C68E}" type="presParOf" srcId="{3CB9ED64-3DFE-41F5-9096-40D4FACA0036}" destId="{436E6937-9791-475B-8F13-5EBF9953ECD4}" srcOrd="2" destOrd="0" presId="urn:microsoft.com/office/officeart/2005/8/layout/vList2"/>
    <dgm:cxn modelId="{2B2A3006-C94B-4FE4-981A-62EB1E057A67}" type="presParOf" srcId="{3CB9ED64-3DFE-41F5-9096-40D4FACA0036}" destId="{81222C58-5030-43CB-8F77-0389AC68CDE2}" srcOrd="3" destOrd="0" presId="urn:microsoft.com/office/officeart/2005/8/layout/vList2"/>
    <dgm:cxn modelId="{7D67CBD0-FA0E-45DF-972B-55A8B45D6D3E}" type="presParOf" srcId="{3CB9ED64-3DFE-41F5-9096-40D4FACA0036}" destId="{E31F5C70-F007-4B3E-8FDB-2FDA3A535DDB}" srcOrd="4" destOrd="0" presId="urn:microsoft.com/office/officeart/2005/8/layout/vList2"/>
    <dgm:cxn modelId="{ADD5325A-0EDB-43D2-9B9B-69CD22AC2BEF}" type="presParOf" srcId="{3CB9ED64-3DFE-41F5-9096-40D4FACA0036}" destId="{61B083A6-1899-4891-85AB-D5A268C2CA7C}" srcOrd="5" destOrd="0" presId="urn:microsoft.com/office/officeart/2005/8/layout/vList2"/>
    <dgm:cxn modelId="{CC20411E-A899-431C-90F5-9845B9A3EF86}" type="presParOf" srcId="{3CB9ED64-3DFE-41F5-9096-40D4FACA0036}" destId="{68AE3769-C596-4BF4-AD66-0DEFF80275C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F9F33-8585-4BF6-956F-E437E6FA9958}">
      <dsp:nvSpPr>
        <dsp:cNvPr id="0" name=""/>
        <dsp:cNvSpPr/>
      </dsp:nvSpPr>
      <dsp:spPr>
        <a:xfrm>
          <a:off x="0" y="50310"/>
          <a:ext cx="10515600"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Accelerated execution of construction contracts</a:t>
          </a:r>
        </a:p>
      </dsp:txBody>
      <dsp:txXfrm>
        <a:off x="21361" y="71671"/>
        <a:ext cx="10472878" cy="394858"/>
      </dsp:txXfrm>
    </dsp:sp>
    <dsp:sp modelId="{436E6937-9791-475B-8F13-5EBF9953ECD4}">
      <dsp:nvSpPr>
        <dsp:cNvPr id="0" name=""/>
        <dsp:cNvSpPr/>
      </dsp:nvSpPr>
      <dsp:spPr>
        <a:xfrm>
          <a:off x="0" y="536850"/>
          <a:ext cx="10515600"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Early procurement (pre-purchase/owner furnished) critical material</a:t>
          </a:r>
        </a:p>
      </dsp:txBody>
      <dsp:txXfrm>
        <a:off x="21361" y="558211"/>
        <a:ext cx="10472878" cy="394858"/>
      </dsp:txXfrm>
    </dsp:sp>
    <dsp:sp modelId="{E31F5C70-F007-4B3E-8FDB-2FDA3A535DDB}">
      <dsp:nvSpPr>
        <dsp:cNvPr id="0" name=""/>
        <dsp:cNvSpPr/>
      </dsp:nvSpPr>
      <dsp:spPr>
        <a:xfrm>
          <a:off x="0" y="1023391"/>
          <a:ext cx="10515600"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Increase the awareness of the contracting community of upcoming EPWater work</a:t>
          </a:r>
        </a:p>
      </dsp:txBody>
      <dsp:txXfrm>
        <a:off x="21361" y="1044752"/>
        <a:ext cx="10472878" cy="394858"/>
      </dsp:txXfrm>
    </dsp:sp>
    <dsp:sp modelId="{68AE3769-C596-4BF4-AD66-0DEFF80275C0}">
      <dsp:nvSpPr>
        <dsp:cNvPr id="0" name=""/>
        <dsp:cNvSpPr/>
      </dsp:nvSpPr>
      <dsp:spPr>
        <a:xfrm>
          <a:off x="0" y="1509931"/>
          <a:ext cx="10515600" cy="437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Strategic creation of programs for certain types of projects to create “attractive” projects</a:t>
          </a:r>
        </a:p>
      </dsp:txBody>
      <dsp:txXfrm>
        <a:off x="21361" y="1531292"/>
        <a:ext cx="10472878" cy="3948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F872B-0142-4F80-840C-10E8C9ACB627}"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BD033-F47E-4ED5-BC66-58FEC9AA8544}" type="slidenum">
              <a:rPr lang="en-US" smtClean="0"/>
              <a:t>‹#›</a:t>
            </a:fld>
            <a:endParaRPr lang="en-US"/>
          </a:p>
        </p:txBody>
      </p:sp>
    </p:spTree>
    <p:extLst>
      <p:ext uri="{BB962C8B-B14F-4D97-AF65-F5344CB8AC3E}">
        <p14:creationId xmlns:p14="http://schemas.microsoft.com/office/powerpoint/2010/main" val="348645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E2E2E"/>
                </a:solidFill>
                <a:effectLst/>
                <a:latin typeface="Open Sans" panose="020B0606030504020204" pitchFamily="34" charset="0"/>
              </a:rPr>
              <a:t>This plant was one of the first in the nation to treat reclaimed water to drinking water standards. Since 1985, the plant has returned nearly 30 billion gallons of water to the aquifer.</a:t>
            </a:r>
          </a:p>
          <a:p>
            <a:endParaRPr lang="en-US" b="0" i="0">
              <a:solidFill>
                <a:srgbClr val="2E2E2E"/>
              </a:solidFill>
              <a:effectLst/>
              <a:latin typeface="Open Sans" panose="020B0606030504020204" pitchFamily="34" charset="0"/>
            </a:endParaRPr>
          </a:p>
          <a:p>
            <a:r>
              <a:rPr lang="en-US"/>
              <a:t>1985</a:t>
            </a:r>
          </a:p>
          <a:p>
            <a:r>
              <a:rPr lang="en-US" sz="1200">
                <a:cs typeface="Arial" panose="020B0604020202020204" pitchFamily="34" charset="0"/>
              </a:rPr>
              <a:t>FH Various Improvements $75M</a:t>
            </a:r>
            <a:endParaRPr lang="en-US"/>
          </a:p>
          <a:p>
            <a:r>
              <a:rPr lang="en-US"/>
              <a:t>Plant overview/history of plant</a:t>
            </a:r>
          </a:p>
          <a:p>
            <a:r>
              <a:rPr lang="en-US"/>
              <a:t>Staff size?</a:t>
            </a:r>
          </a:p>
        </p:txBody>
      </p:sp>
      <p:sp>
        <p:nvSpPr>
          <p:cNvPr id="4" name="Slide Number Placeholder 3"/>
          <p:cNvSpPr>
            <a:spLocks noGrp="1"/>
          </p:cNvSpPr>
          <p:nvPr>
            <p:ph type="sldNum" sz="quarter" idx="5"/>
          </p:nvPr>
        </p:nvSpPr>
        <p:spPr/>
        <p:txBody>
          <a:bodyPr/>
          <a:lstStyle/>
          <a:p>
            <a:fld id="{251BD033-F47E-4ED5-BC66-58FEC9AA8544}" type="slidenum">
              <a:rPr lang="en-US" smtClean="0"/>
              <a:t>2</a:t>
            </a:fld>
            <a:endParaRPr lang="en-US"/>
          </a:p>
        </p:txBody>
      </p:sp>
    </p:spTree>
    <p:extLst>
      <p:ext uri="{BB962C8B-B14F-4D97-AF65-F5344CB8AC3E}">
        <p14:creationId xmlns:p14="http://schemas.microsoft.com/office/powerpoint/2010/main" val="17977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BD033-F47E-4ED5-BC66-58FEC9AA8544}" type="slidenum">
              <a:rPr lang="en-US" smtClean="0"/>
              <a:t>46</a:t>
            </a:fld>
            <a:endParaRPr lang="en-US"/>
          </a:p>
        </p:txBody>
      </p:sp>
    </p:spTree>
    <p:extLst>
      <p:ext uri="{BB962C8B-B14F-4D97-AF65-F5344CB8AC3E}">
        <p14:creationId xmlns:p14="http://schemas.microsoft.com/office/powerpoint/2010/main" val="18856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28ED14-7187-45D1-B382-327CEBA0DB21}" type="slidenum">
              <a:rPr lang="en-US" smtClean="0"/>
              <a:t>6</a:t>
            </a:fld>
            <a:endParaRPr lang="en-US"/>
          </a:p>
        </p:txBody>
      </p:sp>
    </p:spTree>
    <p:extLst>
      <p:ext uri="{BB962C8B-B14F-4D97-AF65-F5344CB8AC3E}">
        <p14:creationId xmlns:p14="http://schemas.microsoft.com/office/powerpoint/2010/main" val="50469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28ED14-7187-45D1-B382-327CEBA0DB21}" type="slidenum">
              <a:rPr lang="en-US" smtClean="0"/>
              <a:t>7</a:t>
            </a:fld>
            <a:endParaRPr lang="en-US"/>
          </a:p>
        </p:txBody>
      </p:sp>
    </p:spTree>
    <p:extLst>
      <p:ext uri="{BB962C8B-B14F-4D97-AF65-F5344CB8AC3E}">
        <p14:creationId xmlns:p14="http://schemas.microsoft.com/office/powerpoint/2010/main" val="118636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a:t>Public service board passed a resolution that would allow the President/CEO to award Low Bid projects under $6M.  All in an effort to lock-in pricing during the volatile market and to get boots on the ground asap</a:t>
            </a:r>
          </a:p>
          <a:p>
            <a:pPr marL="177571" indent="-177571">
              <a:buFont typeface="Arial" panose="020B0604020202020204" pitchFamily="34" charset="0"/>
              <a:buChar char="•"/>
            </a:pPr>
            <a:r>
              <a:rPr lang="en-US"/>
              <a:t>With owner furnished equipment will reduce the overall delay on starting projects however there is the risk of finger-pointing if equipment fails</a:t>
            </a:r>
          </a:p>
          <a:p>
            <a:pPr marL="177571" indent="-177571">
              <a:buFont typeface="Arial" panose="020B0604020202020204" pitchFamily="34" charset="0"/>
              <a:buChar char="•"/>
            </a:pPr>
            <a:r>
              <a:rPr lang="en-US"/>
              <a:t>Because of all the work out for bid, contractors were “picking &amp; choosing” what projects to bid on.  We received on multiple occasions one-two bids on projects</a:t>
            </a:r>
          </a:p>
          <a:p>
            <a:pPr marL="177571" indent="-177571">
              <a:buFont typeface="Arial" panose="020B0604020202020204" pitchFamily="34" charset="0"/>
              <a:buChar char="•"/>
            </a:pPr>
            <a:endParaRPr lang="en-US"/>
          </a:p>
          <a:p>
            <a:pPr marL="177571" indent="-177571">
              <a:buFont typeface="Arial" panose="020B0604020202020204" pitchFamily="34" charset="0"/>
              <a:buChar cha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228ED14-7187-45D1-B382-327CEBA0DB21}" type="slidenum">
              <a:rPr lang="en-US" smtClean="0"/>
              <a:t>9</a:t>
            </a:fld>
            <a:endParaRPr lang="en-US"/>
          </a:p>
        </p:txBody>
      </p:sp>
    </p:spTree>
    <p:extLst>
      <p:ext uri="{BB962C8B-B14F-4D97-AF65-F5344CB8AC3E}">
        <p14:creationId xmlns:p14="http://schemas.microsoft.com/office/powerpoint/2010/main" val="379623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28ED14-7187-45D1-B382-327CEBA0DB21}" type="slidenum">
              <a:rPr lang="en-US" smtClean="0"/>
              <a:t>11</a:t>
            </a:fld>
            <a:endParaRPr lang="en-US"/>
          </a:p>
        </p:txBody>
      </p:sp>
    </p:spTree>
    <p:extLst>
      <p:ext uri="{BB962C8B-B14F-4D97-AF65-F5344CB8AC3E}">
        <p14:creationId xmlns:p14="http://schemas.microsoft.com/office/powerpoint/2010/main" val="192668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28ED14-7187-45D1-B382-327CEBA0DB21}" type="slidenum">
              <a:rPr lang="en-US" smtClean="0"/>
              <a:t>16</a:t>
            </a:fld>
            <a:endParaRPr lang="en-US"/>
          </a:p>
        </p:txBody>
      </p:sp>
    </p:spTree>
    <p:extLst>
      <p:ext uri="{BB962C8B-B14F-4D97-AF65-F5344CB8AC3E}">
        <p14:creationId xmlns:p14="http://schemas.microsoft.com/office/powerpoint/2010/main" val="23129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1BD033-F47E-4ED5-BC66-58FEC9AA8544}" type="slidenum">
              <a:rPr lang="en-US" smtClean="0"/>
              <a:t>19</a:t>
            </a:fld>
            <a:endParaRPr lang="en-US"/>
          </a:p>
        </p:txBody>
      </p:sp>
    </p:spTree>
    <p:extLst>
      <p:ext uri="{BB962C8B-B14F-4D97-AF65-F5344CB8AC3E}">
        <p14:creationId xmlns:p14="http://schemas.microsoft.com/office/powerpoint/2010/main" val="42666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Policy Adopted in 2011 </a:t>
            </a:r>
          </a:p>
          <a:p>
            <a:pPr lvl="1"/>
            <a:r>
              <a:rPr lang="en-US"/>
              <a:t>Combined policy and procurement procedures</a:t>
            </a:r>
          </a:p>
          <a:p>
            <a:r>
              <a:rPr lang="en-US"/>
              <a:t>Amended June 11, 2015</a:t>
            </a:r>
          </a:p>
          <a:p>
            <a:pPr lvl="1"/>
            <a:r>
              <a:rPr lang="en-US"/>
              <a:t>Authorized the delegation of approval authority for Change Orders</a:t>
            </a:r>
            <a:r>
              <a:rPr lang="en-US" baseline="0"/>
              <a:t> to VP Operations</a:t>
            </a:r>
          </a:p>
          <a:p>
            <a:pPr lvl="1"/>
            <a:r>
              <a:rPr lang="en-US" baseline="0"/>
              <a:t>* June 9, 2021 Purchasing &amp; Contracts Policy introduced.</a:t>
            </a:r>
            <a:endParaRPr lang="en-US"/>
          </a:p>
          <a:p>
            <a:r>
              <a:rPr lang="en-US"/>
              <a:t>September 8, 2021 - Adopt New Purchasing and Contracts Policy.</a:t>
            </a:r>
          </a:p>
          <a:p>
            <a:pPr lvl="1"/>
            <a:r>
              <a:rPr lang="en-US"/>
              <a:t>Separate policy and procurement procedures manual</a:t>
            </a:r>
          </a:p>
          <a:p>
            <a:pPr lvl="1"/>
            <a:r>
              <a:rPr lang="en-US"/>
              <a:t>Resolution for the Competitive Sealed Proposal Policy.</a:t>
            </a:r>
          </a:p>
          <a:p>
            <a:endParaRPr lang="en-US"/>
          </a:p>
        </p:txBody>
      </p:sp>
      <p:sp>
        <p:nvSpPr>
          <p:cNvPr id="4" name="Date Placeholder 3"/>
          <p:cNvSpPr>
            <a:spLocks noGrp="1"/>
          </p:cNvSpPr>
          <p:nvPr>
            <p:ph type="dt" idx="10"/>
          </p:nvPr>
        </p:nvSpPr>
        <p:spPr/>
        <p:txBody>
          <a:bodyPr/>
          <a:lstStyle/>
          <a:p>
            <a:pPr defTabSz="917665">
              <a:defRPr/>
            </a:pPr>
            <a:fld id="{57A1317B-3AE5-48CA-92A8-69C9DAE614D6}" type="datetime4">
              <a:rPr lang="en-US">
                <a:solidFill>
                  <a:prstClr val="black"/>
                </a:solidFill>
                <a:latin typeface="Calibri" panose="020F0502020204030204"/>
              </a:rPr>
              <a:pPr defTabSz="917665">
                <a:defRPr/>
              </a:pPr>
              <a:t>January 27, 2025</a:t>
            </a:fld>
            <a:endParaRPr lang="en-US">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pPr defTabSz="917665">
              <a:defRPr/>
            </a:pPr>
            <a:r>
              <a:rPr lang="en-US">
                <a:solidFill>
                  <a:prstClr val="black"/>
                </a:solidFill>
                <a:latin typeface="Calibri" panose="020F0502020204030204"/>
              </a:rPr>
              <a:t>El Paso Water</a:t>
            </a:r>
          </a:p>
        </p:txBody>
      </p:sp>
      <p:sp>
        <p:nvSpPr>
          <p:cNvPr id="6" name="Slide Number Placeholder 5"/>
          <p:cNvSpPr>
            <a:spLocks noGrp="1"/>
          </p:cNvSpPr>
          <p:nvPr>
            <p:ph type="sldNum" sz="quarter" idx="12"/>
          </p:nvPr>
        </p:nvSpPr>
        <p:spPr/>
        <p:txBody>
          <a:bodyPr/>
          <a:lstStyle/>
          <a:p>
            <a:pPr defTabSz="917665">
              <a:defRPr/>
            </a:pPr>
            <a:fld id="{734F8559-D2FD-43BB-A70C-E342C27D45F7}" type="slidenum">
              <a:rPr lang="en-US">
                <a:solidFill>
                  <a:prstClr val="black"/>
                </a:solidFill>
                <a:latin typeface="Calibri" panose="020F0502020204030204"/>
              </a:rPr>
              <a:pPr defTabSz="91766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98008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28ED14-7187-45D1-B382-327CEBA0DB21}" type="slidenum">
              <a:rPr lang="en-US" smtClean="0"/>
              <a:t>35</a:t>
            </a:fld>
            <a:endParaRPr lang="en-US"/>
          </a:p>
        </p:txBody>
      </p:sp>
    </p:spTree>
    <p:extLst>
      <p:ext uri="{BB962C8B-B14F-4D97-AF65-F5344CB8AC3E}">
        <p14:creationId xmlns:p14="http://schemas.microsoft.com/office/powerpoint/2010/main" val="103275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94668E-6A53-F16A-9B1D-568FCB96EA2E}"/>
              </a:ext>
            </a:extLst>
          </p:cNvPr>
          <p:cNvGrpSpPr/>
          <p:nvPr/>
        </p:nvGrpSpPr>
        <p:grpSpPr>
          <a:xfrm>
            <a:off x="12700000" y="0"/>
            <a:ext cx="1739900" cy="4699000"/>
            <a:chOff x="12700000" y="0"/>
            <a:chExt cx="1920240" cy="5273558"/>
          </a:xfrm>
        </p:grpSpPr>
        <p:sp>
          <p:nvSpPr>
            <p:cNvPr id="5" name="Rectangle 4">
              <a:extLst>
                <a:ext uri="{FF2B5EF4-FFF2-40B4-BE49-F238E27FC236}">
                  <a16:creationId xmlns:a16="http://schemas.microsoft.com/office/drawing/2014/main" id="{42F818B5-13B5-E6E0-157B-16A2AF05C166}"/>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6" name="Rectangle 5">
              <a:extLst>
                <a:ext uri="{FF2B5EF4-FFF2-40B4-BE49-F238E27FC236}">
                  <a16:creationId xmlns:a16="http://schemas.microsoft.com/office/drawing/2014/main" id="{9EB7161F-9EC1-924E-BF40-F2963635A856}"/>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7" name="Rectangle 6">
              <a:extLst>
                <a:ext uri="{FF2B5EF4-FFF2-40B4-BE49-F238E27FC236}">
                  <a16:creationId xmlns:a16="http://schemas.microsoft.com/office/drawing/2014/main" id="{BE06746E-DAD5-8F43-5AFB-5DC82565835A}"/>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1" name="Rectangle 10">
              <a:extLst>
                <a:ext uri="{FF2B5EF4-FFF2-40B4-BE49-F238E27FC236}">
                  <a16:creationId xmlns:a16="http://schemas.microsoft.com/office/drawing/2014/main" id="{BFDCE2A8-9786-F16B-212C-5DF58981811A}"/>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3" name="Rectangle 12">
              <a:extLst>
                <a:ext uri="{FF2B5EF4-FFF2-40B4-BE49-F238E27FC236}">
                  <a16:creationId xmlns:a16="http://schemas.microsoft.com/office/drawing/2014/main" id="{ACEE8E31-C1F9-5EE0-E651-68375E60C97E}"/>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4" name="Rectangle 13">
              <a:extLst>
                <a:ext uri="{FF2B5EF4-FFF2-40B4-BE49-F238E27FC236}">
                  <a16:creationId xmlns:a16="http://schemas.microsoft.com/office/drawing/2014/main" id="{47B90434-1558-8060-514E-098A9E0C4313}"/>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15" name="Group 14">
            <a:extLst>
              <a:ext uri="{FF2B5EF4-FFF2-40B4-BE49-F238E27FC236}">
                <a16:creationId xmlns:a16="http://schemas.microsoft.com/office/drawing/2014/main" id="{709B880B-8FBD-8E81-346B-641492F09DBB}"/>
              </a:ext>
            </a:extLst>
          </p:cNvPr>
          <p:cNvGrpSpPr/>
          <p:nvPr/>
        </p:nvGrpSpPr>
        <p:grpSpPr>
          <a:xfrm>
            <a:off x="12700000" y="0"/>
            <a:ext cx="1739900" cy="4699000"/>
            <a:chOff x="12700000" y="0"/>
            <a:chExt cx="1920240" cy="5273558"/>
          </a:xfrm>
        </p:grpSpPr>
        <p:sp>
          <p:nvSpPr>
            <p:cNvPr id="16" name="Rectangle 15">
              <a:extLst>
                <a:ext uri="{FF2B5EF4-FFF2-40B4-BE49-F238E27FC236}">
                  <a16:creationId xmlns:a16="http://schemas.microsoft.com/office/drawing/2014/main" id="{E2105482-5238-D014-047A-1B2E522A057F}"/>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7" name="Rectangle 16">
              <a:extLst>
                <a:ext uri="{FF2B5EF4-FFF2-40B4-BE49-F238E27FC236}">
                  <a16:creationId xmlns:a16="http://schemas.microsoft.com/office/drawing/2014/main" id="{B9475077-8A4D-7AA6-FFB0-7362671E91EB}"/>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8" name="Rectangle 17">
              <a:extLst>
                <a:ext uri="{FF2B5EF4-FFF2-40B4-BE49-F238E27FC236}">
                  <a16:creationId xmlns:a16="http://schemas.microsoft.com/office/drawing/2014/main" id="{1D943123-79DC-DE2D-A4E2-6865434AA7C9}"/>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9" name="Rectangle 18">
              <a:extLst>
                <a:ext uri="{FF2B5EF4-FFF2-40B4-BE49-F238E27FC236}">
                  <a16:creationId xmlns:a16="http://schemas.microsoft.com/office/drawing/2014/main" id="{3C3990D4-EF7C-EDCE-8CB2-D0D8111F10E9}"/>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20" name="Rectangle 19">
              <a:extLst>
                <a:ext uri="{FF2B5EF4-FFF2-40B4-BE49-F238E27FC236}">
                  <a16:creationId xmlns:a16="http://schemas.microsoft.com/office/drawing/2014/main" id="{E9F75FE2-CB76-E4C0-7710-C12F0C676031}"/>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21" name="Rectangle 20">
              <a:extLst>
                <a:ext uri="{FF2B5EF4-FFF2-40B4-BE49-F238E27FC236}">
                  <a16:creationId xmlns:a16="http://schemas.microsoft.com/office/drawing/2014/main" id="{CACE9177-E6A9-CCB1-4D4C-7BD43A68D64C}"/>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22" name="Group 21">
            <a:extLst>
              <a:ext uri="{FF2B5EF4-FFF2-40B4-BE49-F238E27FC236}">
                <a16:creationId xmlns:a16="http://schemas.microsoft.com/office/drawing/2014/main" id="{61812D99-9D8E-EABF-16D7-3663A99732D7}"/>
              </a:ext>
            </a:extLst>
          </p:cNvPr>
          <p:cNvGrpSpPr/>
          <p:nvPr/>
        </p:nvGrpSpPr>
        <p:grpSpPr>
          <a:xfrm>
            <a:off x="12700000" y="0"/>
            <a:ext cx="1739900" cy="4699000"/>
            <a:chOff x="12700000" y="0"/>
            <a:chExt cx="1920240" cy="5273558"/>
          </a:xfrm>
        </p:grpSpPr>
        <p:sp>
          <p:nvSpPr>
            <p:cNvPr id="23" name="Rectangle 22">
              <a:extLst>
                <a:ext uri="{FF2B5EF4-FFF2-40B4-BE49-F238E27FC236}">
                  <a16:creationId xmlns:a16="http://schemas.microsoft.com/office/drawing/2014/main" id="{C86A7BAC-791B-FBF5-93B7-C973652943A0}"/>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24" name="Rectangle 23">
              <a:extLst>
                <a:ext uri="{FF2B5EF4-FFF2-40B4-BE49-F238E27FC236}">
                  <a16:creationId xmlns:a16="http://schemas.microsoft.com/office/drawing/2014/main" id="{F339B657-B63E-85E2-1BE7-A1D6041778A8}"/>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25" name="Rectangle 24">
              <a:extLst>
                <a:ext uri="{FF2B5EF4-FFF2-40B4-BE49-F238E27FC236}">
                  <a16:creationId xmlns:a16="http://schemas.microsoft.com/office/drawing/2014/main" id="{F71C599C-B60D-DE74-5965-DAA7CB56702B}"/>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26" name="Rectangle 25">
              <a:extLst>
                <a:ext uri="{FF2B5EF4-FFF2-40B4-BE49-F238E27FC236}">
                  <a16:creationId xmlns:a16="http://schemas.microsoft.com/office/drawing/2014/main" id="{EA71911B-A19D-7A89-6B4B-B55E29B95964}"/>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27" name="Rectangle 26">
              <a:extLst>
                <a:ext uri="{FF2B5EF4-FFF2-40B4-BE49-F238E27FC236}">
                  <a16:creationId xmlns:a16="http://schemas.microsoft.com/office/drawing/2014/main" id="{41072755-5BD1-94F0-CBDD-0E6C893CEF76}"/>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28" name="Rectangle 27">
              <a:extLst>
                <a:ext uri="{FF2B5EF4-FFF2-40B4-BE49-F238E27FC236}">
                  <a16:creationId xmlns:a16="http://schemas.microsoft.com/office/drawing/2014/main" id="{F5A95B44-237C-8902-A74D-50AD996D3FAE}"/>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
        <p:nvSpPr>
          <p:cNvPr id="36" name="Rectangle 35">
            <a:extLst>
              <a:ext uri="{FF2B5EF4-FFF2-40B4-BE49-F238E27FC236}">
                <a16:creationId xmlns:a16="http://schemas.microsoft.com/office/drawing/2014/main" id="{32A336D6-B2BF-7B51-D84F-C222FE0E3BD7}"/>
              </a:ext>
            </a:extLst>
          </p:cNvPr>
          <p:cNvSpPr/>
          <p:nvPr/>
        </p:nvSpPr>
        <p:spPr>
          <a:xfrm>
            <a:off x="7086600" y="733298"/>
            <a:ext cx="4724400" cy="61247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44">
            <a:extLst>
              <a:ext uri="{FF2B5EF4-FFF2-40B4-BE49-F238E27FC236}">
                <a16:creationId xmlns:a16="http://schemas.microsoft.com/office/drawing/2014/main" id="{31C67BC0-6242-7A29-D20F-2C38059256C9}"/>
              </a:ext>
            </a:extLst>
          </p:cNvPr>
          <p:cNvSpPr>
            <a:spLocks noGrp="1"/>
          </p:cNvSpPr>
          <p:nvPr>
            <p:ph type="pic" sz="quarter" idx="18" hasCustomPrompt="1"/>
          </p:nvPr>
        </p:nvSpPr>
        <p:spPr>
          <a:xfrm>
            <a:off x="9505950" y="73888"/>
            <a:ext cx="2476500" cy="571501"/>
          </a:xfrm>
          <a:noFill/>
        </p:spPr>
        <p:txBody>
          <a:bodyPr anchor="ctr">
            <a:normAutofit/>
          </a:bodyPr>
          <a:lstStyle>
            <a:lvl1pPr marL="0" indent="0" algn="ctr">
              <a:buNone/>
              <a:defRPr sz="1800">
                <a:highlight>
                  <a:srgbClr val="FF0000"/>
                </a:highlight>
              </a:defRPr>
            </a:lvl1pPr>
          </a:lstStyle>
          <a:p>
            <a:r>
              <a:rPr lang="en-US"/>
              <a:t>&lt; Insert Client Logo &gt;</a:t>
            </a:r>
          </a:p>
        </p:txBody>
      </p:sp>
      <p:sp>
        <p:nvSpPr>
          <p:cNvPr id="40" name="Title 1">
            <a:extLst>
              <a:ext uri="{FF2B5EF4-FFF2-40B4-BE49-F238E27FC236}">
                <a16:creationId xmlns:a16="http://schemas.microsoft.com/office/drawing/2014/main" id="{531979FA-79ED-EEF6-492F-72F0961A74A3}"/>
              </a:ext>
            </a:extLst>
          </p:cNvPr>
          <p:cNvSpPr>
            <a:spLocks noGrp="1"/>
          </p:cNvSpPr>
          <p:nvPr>
            <p:ph type="ctrTitle" hasCustomPrompt="1"/>
          </p:nvPr>
        </p:nvSpPr>
        <p:spPr>
          <a:xfrm>
            <a:off x="7305405" y="2719915"/>
            <a:ext cx="4335052" cy="2031763"/>
          </a:xfrm>
        </p:spPr>
        <p:txBody>
          <a:bodyPr anchor="b">
            <a:normAutofit/>
          </a:bodyPr>
          <a:lstStyle>
            <a:lvl1pPr algn="l">
              <a:defRPr sz="2800">
                <a:solidFill>
                  <a:schemeClr val="bg1"/>
                </a:solidFill>
                <a:latin typeface="+mn-lt"/>
              </a:defRPr>
            </a:lvl1pPr>
          </a:lstStyle>
          <a:p>
            <a:r>
              <a:rPr lang="en-US"/>
              <a:t>&lt; Insert RFP # &gt; </a:t>
            </a:r>
            <a:br>
              <a:rPr lang="en-US"/>
            </a:br>
            <a:r>
              <a:rPr lang="en-US"/>
              <a:t>&lt; Insert RFP Name &gt;</a:t>
            </a:r>
          </a:p>
        </p:txBody>
      </p:sp>
      <p:cxnSp>
        <p:nvCxnSpPr>
          <p:cNvPr id="41" name="Straight Connector 40">
            <a:extLst>
              <a:ext uri="{FF2B5EF4-FFF2-40B4-BE49-F238E27FC236}">
                <a16:creationId xmlns:a16="http://schemas.microsoft.com/office/drawing/2014/main" id="{98888103-A938-E487-DD0C-F0F26E95F973}"/>
              </a:ext>
            </a:extLst>
          </p:cNvPr>
          <p:cNvCxnSpPr>
            <a:cxnSpLocks/>
          </p:cNvCxnSpPr>
          <p:nvPr/>
        </p:nvCxnSpPr>
        <p:spPr>
          <a:xfrm>
            <a:off x="6680095" y="5044474"/>
            <a:ext cx="513090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Picture Placeholder 26">
            <a:extLst>
              <a:ext uri="{FF2B5EF4-FFF2-40B4-BE49-F238E27FC236}">
                <a16:creationId xmlns:a16="http://schemas.microsoft.com/office/drawing/2014/main" id="{3A55B2B5-6A25-794F-BE5F-5DFA872110A1}"/>
              </a:ext>
            </a:extLst>
          </p:cNvPr>
          <p:cNvSpPr>
            <a:spLocks noGrp="1"/>
          </p:cNvSpPr>
          <p:nvPr>
            <p:ph type="pic" sz="quarter" idx="20" hasCustomPrompt="1"/>
          </p:nvPr>
        </p:nvSpPr>
        <p:spPr>
          <a:xfrm>
            <a:off x="0" y="733425"/>
            <a:ext cx="12192000" cy="5362575"/>
          </a:xfrm>
          <a:custGeom>
            <a:avLst/>
            <a:gdLst>
              <a:gd name="connsiteX0" fmla="*/ 11811000 w 12192000"/>
              <a:gd name="connsiteY0" fmla="*/ 0 h 5362575"/>
              <a:gd name="connsiteX1" fmla="*/ 12192000 w 12192000"/>
              <a:gd name="connsiteY1" fmla="*/ 0 h 5362575"/>
              <a:gd name="connsiteX2" fmla="*/ 12192000 w 12192000"/>
              <a:gd name="connsiteY2" fmla="*/ 5362575 h 5362575"/>
              <a:gd name="connsiteX3" fmla="*/ 11811000 w 12192000"/>
              <a:gd name="connsiteY3" fmla="*/ 5362575 h 5362575"/>
              <a:gd name="connsiteX4" fmla="*/ 0 w 12192000"/>
              <a:gd name="connsiteY4" fmla="*/ 0 h 5362575"/>
              <a:gd name="connsiteX5" fmla="*/ 7086600 w 12192000"/>
              <a:gd name="connsiteY5" fmla="*/ 0 h 5362575"/>
              <a:gd name="connsiteX6" fmla="*/ 7086600 w 12192000"/>
              <a:gd name="connsiteY6" fmla="*/ 5362575 h 5362575"/>
              <a:gd name="connsiteX7" fmla="*/ 0 w 12192000"/>
              <a:gd name="connsiteY7" fmla="*/ 5362575 h 53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362575">
                <a:moveTo>
                  <a:pt x="11811000" y="0"/>
                </a:moveTo>
                <a:lnTo>
                  <a:pt x="12192000" y="0"/>
                </a:lnTo>
                <a:lnTo>
                  <a:pt x="12192000" y="5362575"/>
                </a:lnTo>
                <a:lnTo>
                  <a:pt x="11811000" y="5362575"/>
                </a:lnTo>
                <a:close/>
                <a:moveTo>
                  <a:pt x="0" y="0"/>
                </a:moveTo>
                <a:lnTo>
                  <a:pt x="7086600" y="0"/>
                </a:lnTo>
                <a:lnTo>
                  <a:pt x="7086600" y="5362575"/>
                </a:lnTo>
                <a:lnTo>
                  <a:pt x="0" y="5362575"/>
                </a:lnTo>
                <a:close/>
              </a:path>
            </a:pathLst>
          </a:custGeom>
          <a:noFill/>
        </p:spPr>
        <p:txBody>
          <a:bodyPr wrap="square" anchor="ctr">
            <a:noAutofit/>
          </a:bodyPr>
          <a:lstStyle>
            <a:lvl1pPr marL="0" indent="0" algn="ctr">
              <a:buNone/>
              <a:defRPr/>
            </a:lvl1pPr>
          </a:lstStyle>
          <a:p>
            <a:r>
              <a:rPr lang="en-US"/>
              <a:t>&lt; Insert Photo &gt;</a:t>
            </a:r>
          </a:p>
        </p:txBody>
      </p:sp>
      <p:sp>
        <p:nvSpPr>
          <p:cNvPr id="8" name="Text Placeholder 7">
            <a:extLst>
              <a:ext uri="{FF2B5EF4-FFF2-40B4-BE49-F238E27FC236}">
                <a16:creationId xmlns:a16="http://schemas.microsoft.com/office/drawing/2014/main" id="{BEB96911-9099-2D6F-1F04-8366551D0163}"/>
              </a:ext>
            </a:extLst>
          </p:cNvPr>
          <p:cNvSpPr>
            <a:spLocks noGrp="1"/>
          </p:cNvSpPr>
          <p:nvPr>
            <p:ph type="body" sz="quarter" idx="21" hasCustomPrompt="1"/>
          </p:nvPr>
        </p:nvSpPr>
        <p:spPr>
          <a:xfrm>
            <a:off x="558800" y="6124575"/>
            <a:ext cx="2925763" cy="733425"/>
          </a:xfrm>
        </p:spPr>
        <p:txBody>
          <a:bodyPr anchor="ctr">
            <a:normAutofit/>
          </a:bodyPr>
          <a:lstStyle>
            <a:lvl1pPr marL="0" indent="0" algn="ctr">
              <a:buNone/>
              <a:defRPr sz="1800" b="1">
                <a:solidFill>
                  <a:schemeClr val="bg1">
                    <a:lumMod val="65000"/>
                  </a:schemeClr>
                </a:solidFill>
              </a:defRPr>
            </a:lvl1pPr>
          </a:lstStyle>
          <a:p>
            <a:pPr lvl="0"/>
            <a:r>
              <a:rPr lang="en-US"/>
              <a:t>&lt; Insert Date &gt;</a:t>
            </a:r>
          </a:p>
        </p:txBody>
      </p:sp>
      <p:sp>
        <p:nvSpPr>
          <p:cNvPr id="10" name="Text Placeholder 9">
            <a:extLst>
              <a:ext uri="{FF2B5EF4-FFF2-40B4-BE49-F238E27FC236}">
                <a16:creationId xmlns:a16="http://schemas.microsoft.com/office/drawing/2014/main" id="{B45A11BB-45F5-C1F5-078D-E3FEA28ACCC6}"/>
              </a:ext>
            </a:extLst>
          </p:cNvPr>
          <p:cNvSpPr>
            <a:spLocks noGrp="1"/>
          </p:cNvSpPr>
          <p:nvPr>
            <p:ph type="body" sz="quarter" idx="22" hasCustomPrompt="1"/>
          </p:nvPr>
        </p:nvSpPr>
        <p:spPr>
          <a:xfrm>
            <a:off x="7305675" y="5226050"/>
            <a:ext cx="4335463" cy="1512888"/>
          </a:xfrm>
        </p:spPr>
        <p:txBody>
          <a:bodyPr>
            <a:normAutofit/>
          </a:bodyPr>
          <a:lstStyle>
            <a:lvl1pPr marL="0" indent="0">
              <a:buNone/>
              <a:defRPr sz="1800" b="1">
                <a:solidFill>
                  <a:schemeClr val="bg1"/>
                </a:solidFill>
              </a:defRPr>
            </a:lvl1pPr>
          </a:lstStyle>
          <a:p>
            <a:pPr lvl="0"/>
            <a:r>
              <a:rPr lang="en-US"/>
              <a:t>&lt; Speaker Name &gt;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 Speaker Name &gt;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 Speaker Name &gt;</a:t>
            </a:r>
          </a:p>
        </p:txBody>
      </p:sp>
    </p:spTree>
    <p:extLst>
      <p:ext uri="{BB962C8B-B14F-4D97-AF65-F5344CB8AC3E}">
        <p14:creationId xmlns:p14="http://schemas.microsoft.com/office/powerpoint/2010/main" val="170433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BB2C-7F7B-129D-1909-5E75DC1C599C}"/>
              </a:ext>
            </a:extLst>
          </p:cNvPr>
          <p:cNvSpPr>
            <a:spLocks noGrp="1"/>
          </p:cNvSpPr>
          <p:nvPr>
            <p:ph type="title" hasCustomPrompt="1"/>
          </p:nvPr>
        </p:nvSpPr>
        <p:spPr/>
        <p:txBody>
          <a:bodyPr/>
          <a:lstStyle/>
          <a:p>
            <a:r>
              <a:rPr lang="en-US"/>
              <a:t>&lt; Full sentence main takeaway for the slide here &gt;</a:t>
            </a:r>
          </a:p>
        </p:txBody>
      </p:sp>
      <p:sp>
        <p:nvSpPr>
          <p:cNvPr id="3" name="Content Placeholder 2">
            <a:extLst>
              <a:ext uri="{FF2B5EF4-FFF2-40B4-BE49-F238E27FC236}">
                <a16:creationId xmlns:a16="http://schemas.microsoft.com/office/drawing/2014/main" id="{0A56B15B-8B31-9C9E-4DB1-FA621EE5A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4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7E8F-E819-9021-BD0E-C47FCEDD70F8}"/>
              </a:ext>
            </a:extLst>
          </p:cNvPr>
          <p:cNvSpPr>
            <a:spLocks noGrp="1"/>
          </p:cNvSpPr>
          <p:nvPr>
            <p:ph type="title" hasCustomPrompt="1"/>
          </p:nvPr>
        </p:nvSpPr>
        <p:spPr>
          <a:xfrm>
            <a:off x="0" y="67733"/>
            <a:ext cx="12192000" cy="1622955"/>
          </a:xfrm>
          <a:solidFill>
            <a:schemeClr val="accent1">
              <a:lumMod val="75000"/>
            </a:schemeClr>
          </a:solidFill>
        </p:spPr>
        <p:txBody>
          <a:bodyPr anchor="b"/>
          <a:lstStyle>
            <a:lvl1pPr marL="822960">
              <a:defRPr>
                <a:solidFill>
                  <a:schemeClr val="bg1"/>
                </a:solidFill>
              </a:defRPr>
            </a:lvl1pPr>
          </a:lstStyle>
          <a:p>
            <a:r>
              <a:rPr lang="en-US"/>
              <a:t>&lt; Full sentence main takeaway for the slide here &gt;</a:t>
            </a:r>
          </a:p>
        </p:txBody>
      </p:sp>
    </p:spTree>
    <p:extLst>
      <p:ext uri="{BB962C8B-B14F-4D97-AF65-F5344CB8AC3E}">
        <p14:creationId xmlns:p14="http://schemas.microsoft.com/office/powerpoint/2010/main" val="322466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365125"/>
            <a:ext cx="4635500" cy="6035675"/>
          </a:xfrm>
          <a:prstGeom prst="rect">
            <a:avLst/>
          </a:prstGeom>
          <a:ln w="28575">
            <a:solidFill>
              <a:schemeClr val="bg1">
                <a:lumMod val="85000"/>
              </a:schemeClr>
            </a:solidFill>
          </a:ln>
        </p:spPr>
        <p:txBody>
          <a:bodyPr/>
          <a:lstStyle>
            <a:lvl1pPr marL="137160">
              <a:defRPr>
                <a:solidFill>
                  <a:schemeClr val="bg1"/>
                </a:solidFill>
              </a:defRPr>
            </a:lvl1pPr>
          </a:lstStyle>
          <a:p>
            <a:r>
              <a:rPr lang="en-US"/>
              <a:t>&lt; Full sentence main takeaway for the slide here &gt;</a:t>
            </a:r>
          </a:p>
        </p:txBody>
      </p:sp>
    </p:spTree>
    <p:extLst>
      <p:ext uri="{BB962C8B-B14F-4D97-AF65-F5344CB8AC3E}">
        <p14:creationId xmlns:p14="http://schemas.microsoft.com/office/powerpoint/2010/main" val="17458798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Custom Layou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411162"/>
            <a:ext cx="4635500" cy="6035675"/>
          </a:xfrm>
          <a:prstGeom prst="rect">
            <a:avLst/>
          </a:prstGeom>
          <a:ln w="28575">
            <a:noFill/>
          </a:ln>
        </p:spPr>
        <p:txBody>
          <a:bodyPr/>
          <a:lstStyle>
            <a:lvl1pPr marL="137160">
              <a:defRPr>
                <a:solidFill>
                  <a:schemeClr val="bg1"/>
                </a:solidFill>
              </a:defRPr>
            </a:lvl1pPr>
          </a:lstStyle>
          <a:p>
            <a:r>
              <a:rPr lang="en-US"/>
              <a:t>&lt; Full sentence main takeaway for the slide here &gt;</a:t>
            </a:r>
          </a:p>
        </p:txBody>
      </p:sp>
      <p:sp>
        <p:nvSpPr>
          <p:cNvPr id="3" name="Rectangle 2">
            <a:extLst>
              <a:ext uri="{FF2B5EF4-FFF2-40B4-BE49-F238E27FC236}">
                <a16:creationId xmlns:a16="http://schemas.microsoft.com/office/drawing/2014/main" id="{F93E77C5-15A2-173C-C9E4-1E70F6BE02E8}"/>
              </a:ext>
            </a:extLst>
          </p:cNvPr>
          <p:cNvSpPr/>
          <p:nvPr/>
        </p:nvSpPr>
        <p:spPr>
          <a:xfrm>
            <a:off x="1" y="0"/>
            <a:ext cx="1397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98873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411162"/>
            <a:ext cx="4635500" cy="6035675"/>
          </a:xfrm>
          <a:prstGeom prst="rect">
            <a:avLst/>
          </a:prstGeom>
          <a:ln w="28575">
            <a:noFill/>
          </a:ln>
        </p:spPr>
        <p:txBody>
          <a:bodyPr/>
          <a:lstStyle>
            <a:lvl1pPr marL="137160">
              <a:defRPr/>
            </a:lvl1pPr>
          </a:lstStyle>
          <a:p>
            <a:r>
              <a:rPr lang="en-US"/>
              <a:t>&lt; Full sentence main takeaway for the slide here &gt;</a:t>
            </a:r>
          </a:p>
        </p:txBody>
      </p:sp>
      <p:sp>
        <p:nvSpPr>
          <p:cNvPr id="3" name="Rectangle 2">
            <a:extLst>
              <a:ext uri="{FF2B5EF4-FFF2-40B4-BE49-F238E27FC236}">
                <a16:creationId xmlns:a16="http://schemas.microsoft.com/office/drawing/2014/main" id="{F93E77C5-15A2-173C-C9E4-1E70F6BE02E8}"/>
              </a:ext>
            </a:extLst>
          </p:cNvPr>
          <p:cNvSpPr/>
          <p:nvPr/>
        </p:nvSpPr>
        <p:spPr>
          <a:xfrm>
            <a:off x="1" y="0"/>
            <a:ext cx="1397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93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ustom Layou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411162"/>
            <a:ext cx="3781926" cy="6035675"/>
          </a:xfrm>
          <a:prstGeom prst="rect">
            <a:avLst/>
          </a:prstGeom>
          <a:ln w="28575">
            <a:noFill/>
          </a:ln>
        </p:spPr>
        <p:txBody>
          <a:bodyPr/>
          <a:lstStyle>
            <a:lvl1pPr marL="137160">
              <a:defRPr>
                <a:solidFill>
                  <a:schemeClr val="bg1"/>
                </a:solidFill>
              </a:defRPr>
            </a:lvl1pPr>
          </a:lstStyle>
          <a:p>
            <a:r>
              <a:rPr lang="en-US"/>
              <a:t>&lt; Full sentence main takeaway for the slide here &gt;</a:t>
            </a:r>
          </a:p>
        </p:txBody>
      </p:sp>
      <p:sp>
        <p:nvSpPr>
          <p:cNvPr id="3" name="Rectangle 2">
            <a:extLst>
              <a:ext uri="{FF2B5EF4-FFF2-40B4-BE49-F238E27FC236}">
                <a16:creationId xmlns:a16="http://schemas.microsoft.com/office/drawing/2014/main" id="{F93E77C5-15A2-173C-C9E4-1E70F6BE02E8}"/>
              </a:ext>
            </a:extLst>
          </p:cNvPr>
          <p:cNvSpPr/>
          <p:nvPr/>
        </p:nvSpPr>
        <p:spPr>
          <a:xfrm>
            <a:off x="1" y="0"/>
            <a:ext cx="1397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35346D8-0AA5-0AD2-F881-C1E8A602522A}"/>
              </a:ext>
            </a:extLst>
          </p:cNvPr>
          <p:cNvSpPr>
            <a:spLocks noGrp="1"/>
          </p:cNvSpPr>
          <p:nvPr>
            <p:ph type="body" sz="quarter" idx="10" hasCustomPrompt="1"/>
          </p:nvPr>
        </p:nvSpPr>
        <p:spPr>
          <a:xfrm>
            <a:off x="5161418" y="2298700"/>
            <a:ext cx="1828800" cy="736600"/>
          </a:xfrm>
        </p:spPr>
        <p:txBody>
          <a:bodyPr>
            <a:normAutofit/>
          </a:bodyPr>
          <a:lstStyle>
            <a:lvl1pPr marL="0" indent="0" algn="ctr">
              <a:buNone/>
              <a:defRPr sz="1600" b="1"/>
            </a:lvl1pPr>
          </a:lstStyle>
          <a:p>
            <a:pPr lvl="0"/>
            <a:r>
              <a:rPr lang="en-US"/>
              <a:t>&lt; Name &gt;</a:t>
            </a:r>
          </a:p>
        </p:txBody>
      </p:sp>
      <p:sp>
        <p:nvSpPr>
          <p:cNvPr id="6" name="Text Placeholder 4">
            <a:extLst>
              <a:ext uri="{FF2B5EF4-FFF2-40B4-BE49-F238E27FC236}">
                <a16:creationId xmlns:a16="http://schemas.microsoft.com/office/drawing/2014/main" id="{1487C462-40CB-D56A-06DB-DF2435D5AB70}"/>
              </a:ext>
            </a:extLst>
          </p:cNvPr>
          <p:cNvSpPr>
            <a:spLocks noGrp="1"/>
          </p:cNvSpPr>
          <p:nvPr>
            <p:ph type="body" sz="quarter" idx="11" hasCustomPrompt="1"/>
          </p:nvPr>
        </p:nvSpPr>
        <p:spPr>
          <a:xfrm>
            <a:off x="7492868" y="2298700"/>
            <a:ext cx="1828800" cy="736600"/>
          </a:xfrm>
        </p:spPr>
        <p:txBody>
          <a:bodyPr>
            <a:normAutofit/>
          </a:bodyPr>
          <a:lstStyle>
            <a:lvl1pPr marL="0" indent="0" algn="ctr">
              <a:buNone/>
              <a:defRPr sz="1600" b="1"/>
            </a:lvl1pPr>
          </a:lstStyle>
          <a:p>
            <a:pPr lvl="0"/>
            <a:r>
              <a:rPr lang="en-US"/>
              <a:t>&lt; Name &gt;</a:t>
            </a:r>
          </a:p>
        </p:txBody>
      </p:sp>
      <p:sp>
        <p:nvSpPr>
          <p:cNvPr id="7" name="Text Placeholder 4">
            <a:extLst>
              <a:ext uri="{FF2B5EF4-FFF2-40B4-BE49-F238E27FC236}">
                <a16:creationId xmlns:a16="http://schemas.microsoft.com/office/drawing/2014/main" id="{5A03E2E5-517E-AFEB-B34D-0CDFBFE9407B}"/>
              </a:ext>
            </a:extLst>
          </p:cNvPr>
          <p:cNvSpPr>
            <a:spLocks noGrp="1"/>
          </p:cNvSpPr>
          <p:nvPr>
            <p:ph type="body" sz="quarter" idx="12" hasCustomPrompt="1"/>
          </p:nvPr>
        </p:nvSpPr>
        <p:spPr>
          <a:xfrm>
            <a:off x="9824318" y="2298700"/>
            <a:ext cx="1828800" cy="736600"/>
          </a:xfrm>
        </p:spPr>
        <p:txBody>
          <a:bodyPr>
            <a:normAutofit/>
          </a:bodyPr>
          <a:lstStyle>
            <a:lvl1pPr marL="0" indent="0" algn="ctr">
              <a:buNone/>
              <a:defRPr sz="1600" b="1"/>
            </a:lvl1pPr>
          </a:lstStyle>
          <a:p>
            <a:pPr lvl="0"/>
            <a:r>
              <a:rPr lang="en-US"/>
              <a:t>&lt; Name &gt;</a:t>
            </a:r>
          </a:p>
        </p:txBody>
      </p:sp>
      <p:sp>
        <p:nvSpPr>
          <p:cNvPr id="8" name="Text Placeholder 4">
            <a:extLst>
              <a:ext uri="{FF2B5EF4-FFF2-40B4-BE49-F238E27FC236}">
                <a16:creationId xmlns:a16="http://schemas.microsoft.com/office/drawing/2014/main" id="{C0EC42A1-5EE2-F41E-4D97-85820B1995BF}"/>
              </a:ext>
            </a:extLst>
          </p:cNvPr>
          <p:cNvSpPr>
            <a:spLocks noGrp="1"/>
          </p:cNvSpPr>
          <p:nvPr>
            <p:ph type="body" sz="quarter" idx="13" hasCustomPrompt="1"/>
          </p:nvPr>
        </p:nvSpPr>
        <p:spPr>
          <a:xfrm>
            <a:off x="5161418" y="5524500"/>
            <a:ext cx="1828800" cy="736600"/>
          </a:xfrm>
        </p:spPr>
        <p:txBody>
          <a:bodyPr>
            <a:normAutofit/>
          </a:bodyPr>
          <a:lstStyle>
            <a:lvl1pPr marL="0" indent="0" algn="ctr">
              <a:buNone/>
              <a:defRPr sz="1600" b="1"/>
            </a:lvl1pPr>
          </a:lstStyle>
          <a:p>
            <a:pPr lvl="0"/>
            <a:r>
              <a:rPr lang="en-US"/>
              <a:t>&lt; Name &gt;</a:t>
            </a:r>
          </a:p>
        </p:txBody>
      </p:sp>
      <p:sp>
        <p:nvSpPr>
          <p:cNvPr id="9" name="Text Placeholder 4">
            <a:extLst>
              <a:ext uri="{FF2B5EF4-FFF2-40B4-BE49-F238E27FC236}">
                <a16:creationId xmlns:a16="http://schemas.microsoft.com/office/drawing/2014/main" id="{910D2130-D244-FAC6-867F-319E5CB1E543}"/>
              </a:ext>
            </a:extLst>
          </p:cNvPr>
          <p:cNvSpPr>
            <a:spLocks noGrp="1"/>
          </p:cNvSpPr>
          <p:nvPr>
            <p:ph type="body" sz="quarter" idx="14" hasCustomPrompt="1"/>
          </p:nvPr>
        </p:nvSpPr>
        <p:spPr>
          <a:xfrm>
            <a:off x="7492868" y="5524500"/>
            <a:ext cx="1828800" cy="736600"/>
          </a:xfrm>
        </p:spPr>
        <p:txBody>
          <a:bodyPr>
            <a:normAutofit/>
          </a:bodyPr>
          <a:lstStyle>
            <a:lvl1pPr marL="0" indent="0" algn="ctr">
              <a:buNone/>
              <a:defRPr sz="1600" b="1"/>
            </a:lvl1pPr>
          </a:lstStyle>
          <a:p>
            <a:pPr lvl="0"/>
            <a:r>
              <a:rPr lang="en-US"/>
              <a:t>&lt; Name &gt;</a:t>
            </a:r>
          </a:p>
        </p:txBody>
      </p:sp>
      <p:sp>
        <p:nvSpPr>
          <p:cNvPr id="10" name="Text Placeholder 4">
            <a:extLst>
              <a:ext uri="{FF2B5EF4-FFF2-40B4-BE49-F238E27FC236}">
                <a16:creationId xmlns:a16="http://schemas.microsoft.com/office/drawing/2014/main" id="{6F5EC4AD-5304-03B1-96DB-11D2A17EC1BA}"/>
              </a:ext>
            </a:extLst>
          </p:cNvPr>
          <p:cNvSpPr>
            <a:spLocks noGrp="1"/>
          </p:cNvSpPr>
          <p:nvPr>
            <p:ph type="body" sz="quarter" idx="15" hasCustomPrompt="1"/>
          </p:nvPr>
        </p:nvSpPr>
        <p:spPr>
          <a:xfrm>
            <a:off x="9824318" y="5524500"/>
            <a:ext cx="1828800" cy="736600"/>
          </a:xfrm>
        </p:spPr>
        <p:txBody>
          <a:bodyPr>
            <a:normAutofit/>
          </a:bodyPr>
          <a:lstStyle>
            <a:lvl1pPr marL="0" indent="0" algn="ctr">
              <a:buNone/>
              <a:defRPr sz="1600" b="1"/>
            </a:lvl1pPr>
          </a:lstStyle>
          <a:p>
            <a:pPr lvl="0"/>
            <a:r>
              <a:rPr lang="en-US"/>
              <a:t>&lt; Name &gt;</a:t>
            </a:r>
          </a:p>
        </p:txBody>
      </p:sp>
      <p:sp>
        <p:nvSpPr>
          <p:cNvPr id="11" name="Picture Placeholder 10">
            <a:extLst>
              <a:ext uri="{FF2B5EF4-FFF2-40B4-BE49-F238E27FC236}">
                <a16:creationId xmlns:a16="http://schemas.microsoft.com/office/drawing/2014/main" id="{46414755-712E-885F-7608-555180978657}"/>
              </a:ext>
            </a:extLst>
          </p:cNvPr>
          <p:cNvSpPr>
            <a:spLocks noGrp="1"/>
          </p:cNvSpPr>
          <p:nvPr>
            <p:ph type="pic" sz="quarter" idx="16" hasCustomPrompt="1"/>
          </p:nvPr>
        </p:nvSpPr>
        <p:spPr>
          <a:xfrm>
            <a:off x="5161418" y="411163"/>
            <a:ext cx="1828800" cy="1716087"/>
          </a:xfrm>
        </p:spPr>
        <p:txBody>
          <a:bodyPr anchor="ctr">
            <a:normAutofit/>
          </a:bodyPr>
          <a:lstStyle>
            <a:lvl1pPr marL="0" indent="0" algn="ctr">
              <a:buNone/>
              <a:defRPr sz="1400"/>
            </a:lvl1pPr>
          </a:lstStyle>
          <a:p>
            <a:r>
              <a:rPr lang="en-US"/>
              <a:t>&lt; Insert Headshot &gt;</a:t>
            </a:r>
          </a:p>
        </p:txBody>
      </p:sp>
      <p:sp>
        <p:nvSpPr>
          <p:cNvPr id="12" name="Picture Placeholder 10">
            <a:extLst>
              <a:ext uri="{FF2B5EF4-FFF2-40B4-BE49-F238E27FC236}">
                <a16:creationId xmlns:a16="http://schemas.microsoft.com/office/drawing/2014/main" id="{27B9342E-6692-A879-F07F-98913482403B}"/>
              </a:ext>
            </a:extLst>
          </p:cNvPr>
          <p:cNvSpPr>
            <a:spLocks noGrp="1"/>
          </p:cNvSpPr>
          <p:nvPr>
            <p:ph type="pic" sz="quarter" idx="17" hasCustomPrompt="1"/>
          </p:nvPr>
        </p:nvSpPr>
        <p:spPr>
          <a:xfrm>
            <a:off x="7492868" y="411163"/>
            <a:ext cx="1828800" cy="1716087"/>
          </a:xfrm>
        </p:spPr>
        <p:txBody>
          <a:bodyPr anchor="ctr">
            <a:normAutofit/>
          </a:bodyPr>
          <a:lstStyle>
            <a:lvl1pPr marL="0" indent="0" algn="ctr">
              <a:buNone/>
              <a:defRPr sz="1400"/>
            </a:lvl1pPr>
          </a:lstStyle>
          <a:p>
            <a:r>
              <a:rPr lang="en-US"/>
              <a:t>&lt; Use Open Asset or the CC Library </a:t>
            </a:r>
            <a:br>
              <a:rPr lang="en-US"/>
            </a:br>
            <a:r>
              <a:rPr lang="en-US"/>
              <a:t>if possible &gt;</a:t>
            </a:r>
          </a:p>
        </p:txBody>
      </p:sp>
      <p:sp>
        <p:nvSpPr>
          <p:cNvPr id="13" name="Picture Placeholder 10">
            <a:extLst>
              <a:ext uri="{FF2B5EF4-FFF2-40B4-BE49-F238E27FC236}">
                <a16:creationId xmlns:a16="http://schemas.microsoft.com/office/drawing/2014/main" id="{323FAF94-8A1A-9D70-3247-5B6089563B97}"/>
              </a:ext>
            </a:extLst>
          </p:cNvPr>
          <p:cNvSpPr>
            <a:spLocks noGrp="1"/>
          </p:cNvSpPr>
          <p:nvPr>
            <p:ph type="pic" sz="quarter" idx="18" hasCustomPrompt="1"/>
          </p:nvPr>
        </p:nvSpPr>
        <p:spPr>
          <a:xfrm>
            <a:off x="9816965" y="411163"/>
            <a:ext cx="1828800" cy="1716087"/>
          </a:xfrm>
        </p:spPr>
        <p:txBody>
          <a:bodyPr anchor="ctr">
            <a:normAutofit/>
          </a:bodyPr>
          <a:lstStyle>
            <a:lvl1pPr marL="0" indent="0" algn="ctr">
              <a:buNone/>
              <a:defRPr sz="1400"/>
            </a:lvl1pPr>
          </a:lstStyle>
          <a:p>
            <a:r>
              <a:rPr lang="en-US"/>
              <a:t>&lt; Insert Headshot &gt;</a:t>
            </a:r>
          </a:p>
        </p:txBody>
      </p:sp>
      <p:sp>
        <p:nvSpPr>
          <p:cNvPr id="14" name="Picture Placeholder 10">
            <a:extLst>
              <a:ext uri="{FF2B5EF4-FFF2-40B4-BE49-F238E27FC236}">
                <a16:creationId xmlns:a16="http://schemas.microsoft.com/office/drawing/2014/main" id="{6B6CC319-D3C7-5527-2D44-4297E622C765}"/>
              </a:ext>
            </a:extLst>
          </p:cNvPr>
          <p:cNvSpPr>
            <a:spLocks noGrp="1"/>
          </p:cNvSpPr>
          <p:nvPr>
            <p:ph type="pic" sz="quarter" idx="19" hasCustomPrompt="1"/>
          </p:nvPr>
        </p:nvSpPr>
        <p:spPr>
          <a:xfrm>
            <a:off x="5161418" y="3664503"/>
            <a:ext cx="1828800" cy="1716087"/>
          </a:xfrm>
        </p:spPr>
        <p:txBody>
          <a:bodyPr anchor="ctr">
            <a:normAutofit/>
          </a:bodyPr>
          <a:lstStyle>
            <a:lvl1pPr marL="0" indent="0" algn="ctr">
              <a:buNone/>
              <a:defRPr sz="1400"/>
            </a:lvl1pPr>
          </a:lstStyle>
          <a:p>
            <a:r>
              <a:rPr lang="en-US"/>
              <a:t>&lt; Use Open Asset or the CC Library </a:t>
            </a:r>
            <a:br>
              <a:rPr lang="en-US"/>
            </a:br>
            <a:r>
              <a:rPr lang="en-US"/>
              <a:t>if possible &gt;</a:t>
            </a:r>
          </a:p>
        </p:txBody>
      </p:sp>
      <p:sp>
        <p:nvSpPr>
          <p:cNvPr id="15" name="Picture Placeholder 10">
            <a:extLst>
              <a:ext uri="{FF2B5EF4-FFF2-40B4-BE49-F238E27FC236}">
                <a16:creationId xmlns:a16="http://schemas.microsoft.com/office/drawing/2014/main" id="{A2A4BD3C-5918-52E6-CF51-5F9BC8B9D40B}"/>
              </a:ext>
            </a:extLst>
          </p:cNvPr>
          <p:cNvSpPr>
            <a:spLocks noGrp="1"/>
          </p:cNvSpPr>
          <p:nvPr>
            <p:ph type="pic" sz="quarter" idx="20" hasCustomPrompt="1"/>
          </p:nvPr>
        </p:nvSpPr>
        <p:spPr>
          <a:xfrm>
            <a:off x="7492868" y="3664503"/>
            <a:ext cx="1828800" cy="1716087"/>
          </a:xfrm>
        </p:spPr>
        <p:txBody>
          <a:bodyPr anchor="ctr">
            <a:normAutofit/>
          </a:bodyPr>
          <a:lstStyle>
            <a:lvl1pPr marL="0" indent="0" algn="ctr">
              <a:buNone/>
              <a:defRPr sz="1400"/>
            </a:lvl1pPr>
          </a:lstStyle>
          <a:p>
            <a:r>
              <a:rPr lang="en-US"/>
              <a:t>&lt; Insert Headshot &gt;</a:t>
            </a:r>
          </a:p>
        </p:txBody>
      </p:sp>
      <p:sp>
        <p:nvSpPr>
          <p:cNvPr id="16" name="Picture Placeholder 10">
            <a:extLst>
              <a:ext uri="{FF2B5EF4-FFF2-40B4-BE49-F238E27FC236}">
                <a16:creationId xmlns:a16="http://schemas.microsoft.com/office/drawing/2014/main" id="{B60E661B-F7A6-886F-B9FA-0426A5E7B396}"/>
              </a:ext>
            </a:extLst>
          </p:cNvPr>
          <p:cNvSpPr>
            <a:spLocks noGrp="1"/>
          </p:cNvSpPr>
          <p:nvPr>
            <p:ph type="pic" sz="quarter" idx="21" hasCustomPrompt="1"/>
          </p:nvPr>
        </p:nvSpPr>
        <p:spPr>
          <a:xfrm>
            <a:off x="9809612" y="3664503"/>
            <a:ext cx="1828800" cy="1716087"/>
          </a:xfrm>
        </p:spPr>
        <p:txBody>
          <a:bodyPr anchor="ctr">
            <a:normAutofit/>
          </a:bodyPr>
          <a:lstStyle>
            <a:lvl1pPr marL="0" indent="0" algn="ctr">
              <a:buNone/>
              <a:defRPr sz="1400"/>
            </a:lvl1pPr>
          </a:lstStyle>
          <a:p>
            <a:r>
              <a:rPr lang="en-US"/>
              <a:t>&lt; Use Open Asset or the CC Library </a:t>
            </a:r>
            <a:br>
              <a:rPr lang="en-US"/>
            </a:br>
            <a:r>
              <a:rPr lang="en-US"/>
              <a:t>if possible &gt;</a:t>
            </a:r>
          </a:p>
        </p:txBody>
      </p:sp>
    </p:spTree>
    <p:extLst>
      <p:ext uri="{BB962C8B-B14F-4D97-AF65-F5344CB8AC3E}">
        <p14:creationId xmlns:p14="http://schemas.microsoft.com/office/powerpoint/2010/main" val="90036089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411162"/>
            <a:ext cx="3781926" cy="6035675"/>
          </a:xfrm>
          <a:prstGeom prst="rect">
            <a:avLst/>
          </a:prstGeom>
          <a:ln w="28575">
            <a:noFill/>
          </a:ln>
        </p:spPr>
        <p:txBody>
          <a:bodyPr/>
          <a:lstStyle>
            <a:lvl1pPr marL="137160">
              <a:defRPr/>
            </a:lvl1pPr>
          </a:lstStyle>
          <a:p>
            <a:r>
              <a:rPr lang="en-US"/>
              <a:t>&lt; Full sentence main takeaway for the slide here &gt;</a:t>
            </a:r>
          </a:p>
        </p:txBody>
      </p:sp>
      <p:sp>
        <p:nvSpPr>
          <p:cNvPr id="3" name="Rectangle 2">
            <a:extLst>
              <a:ext uri="{FF2B5EF4-FFF2-40B4-BE49-F238E27FC236}">
                <a16:creationId xmlns:a16="http://schemas.microsoft.com/office/drawing/2014/main" id="{F93E77C5-15A2-173C-C9E4-1E70F6BE02E8}"/>
              </a:ext>
            </a:extLst>
          </p:cNvPr>
          <p:cNvSpPr/>
          <p:nvPr/>
        </p:nvSpPr>
        <p:spPr>
          <a:xfrm>
            <a:off x="1" y="0"/>
            <a:ext cx="1397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35346D8-0AA5-0AD2-F881-C1E8A602522A}"/>
              </a:ext>
            </a:extLst>
          </p:cNvPr>
          <p:cNvSpPr>
            <a:spLocks noGrp="1"/>
          </p:cNvSpPr>
          <p:nvPr>
            <p:ph type="body" sz="quarter" idx="10" hasCustomPrompt="1"/>
          </p:nvPr>
        </p:nvSpPr>
        <p:spPr>
          <a:xfrm>
            <a:off x="5161418" y="2298700"/>
            <a:ext cx="1828800" cy="736600"/>
          </a:xfrm>
        </p:spPr>
        <p:txBody>
          <a:bodyPr>
            <a:normAutofit/>
          </a:bodyPr>
          <a:lstStyle>
            <a:lvl1pPr marL="0" indent="0" algn="ctr">
              <a:buNone/>
              <a:defRPr sz="1600" b="1"/>
            </a:lvl1pPr>
          </a:lstStyle>
          <a:p>
            <a:pPr lvl="0"/>
            <a:r>
              <a:rPr lang="en-US"/>
              <a:t>&lt; Name &gt;</a:t>
            </a:r>
          </a:p>
        </p:txBody>
      </p:sp>
      <p:sp>
        <p:nvSpPr>
          <p:cNvPr id="6" name="Text Placeholder 4">
            <a:extLst>
              <a:ext uri="{FF2B5EF4-FFF2-40B4-BE49-F238E27FC236}">
                <a16:creationId xmlns:a16="http://schemas.microsoft.com/office/drawing/2014/main" id="{1487C462-40CB-D56A-06DB-DF2435D5AB70}"/>
              </a:ext>
            </a:extLst>
          </p:cNvPr>
          <p:cNvSpPr>
            <a:spLocks noGrp="1"/>
          </p:cNvSpPr>
          <p:nvPr>
            <p:ph type="body" sz="quarter" idx="11" hasCustomPrompt="1"/>
          </p:nvPr>
        </p:nvSpPr>
        <p:spPr>
          <a:xfrm>
            <a:off x="7492868" y="2298700"/>
            <a:ext cx="1828800" cy="736600"/>
          </a:xfrm>
        </p:spPr>
        <p:txBody>
          <a:bodyPr>
            <a:normAutofit/>
          </a:bodyPr>
          <a:lstStyle>
            <a:lvl1pPr marL="0" indent="0" algn="ctr">
              <a:buNone/>
              <a:defRPr sz="1600" b="1"/>
            </a:lvl1pPr>
          </a:lstStyle>
          <a:p>
            <a:pPr lvl="0"/>
            <a:r>
              <a:rPr lang="en-US"/>
              <a:t>&lt; Name &gt;</a:t>
            </a:r>
          </a:p>
        </p:txBody>
      </p:sp>
      <p:sp>
        <p:nvSpPr>
          <p:cNvPr id="7" name="Text Placeholder 4">
            <a:extLst>
              <a:ext uri="{FF2B5EF4-FFF2-40B4-BE49-F238E27FC236}">
                <a16:creationId xmlns:a16="http://schemas.microsoft.com/office/drawing/2014/main" id="{5A03E2E5-517E-AFEB-B34D-0CDFBFE9407B}"/>
              </a:ext>
            </a:extLst>
          </p:cNvPr>
          <p:cNvSpPr>
            <a:spLocks noGrp="1"/>
          </p:cNvSpPr>
          <p:nvPr>
            <p:ph type="body" sz="quarter" idx="12" hasCustomPrompt="1"/>
          </p:nvPr>
        </p:nvSpPr>
        <p:spPr>
          <a:xfrm>
            <a:off x="9824318" y="2298700"/>
            <a:ext cx="1828800" cy="736600"/>
          </a:xfrm>
        </p:spPr>
        <p:txBody>
          <a:bodyPr>
            <a:normAutofit/>
          </a:bodyPr>
          <a:lstStyle>
            <a:lvl1pPr marL="0" indent="0" algn="ctr">
              <a:buNone/>
              <a:defRPr sz="1600" b="1"/>
            </a:lvl1pPr>
          </a:lstStyle>
          <a:p>
            <a:pPr lvl="0"/>
            <a:r>
              <a:rPr lang="en-US"/>
              <a:t>&lt; Name &gt;</a:t>
            </a:r>
          </a:p>
        </p:txBody>
      </p:sp>
      <p:sp>
        <p:nvSpPr>
          <p:cNvPr id="8" name="Text Placeholder 4">
            <a:extLst>
              <a:ext uri="{FF2B5EF4-FFF2-40B4-BE49-F238E27FC236}">
                <a16:creationId xmlns:a16="http://schemas.microsoft.com/office/drawing/2014/main" id="{C0EC42A1-5EE2-F41E-4D97-85820B1995BF}"/>
              </a:ext>
            </a:extLst>
          </p:cNvPr>
          <p:cNvSpPr>
            <a:spLocks noGrp="1"/>
          </p:cNvSpPr>
          <p:nvPr>
            <p:ph type="body" sz="quarter" idx="13" hasCustomPrompt="1"/>
          </p:nvPr>
        </p:nvSpPr>
        <p:spPr>
          <a:xfrm>
            <a:off x="5161418" y="5524500"/>
            <a:ext cx="1828800" cy="736600"/>
          </a:xfrm>
        </p:spPr>
        <p:txBody>
          <a:bodyPr>
            <a:normAutofit/>
          </a:bodyPr>
          <a:lstStyle>
            <a:lvl1pPr marL="0" indent="0" algn="ctr">
              <a:buNone/>
              <a:defRPr sz="1600" b="1"/>
            </a:lvl1pPr>
          </a:lstStyle>
          <a:p>
            <a:pPr lvl="0"/>
            <a:r>
              <a:rPr lang="en-US"/>
              <a:t>&lt; Name &gt;</a:t>
            </a:r>
          </a:p>
        </p:txBody>
      </p:sp>
      <p:sp>
        <p:nvSpPr>
          <p:cNvPr id="9" name="Text Placeholder 4">
            <a:extLst>
              <a:ext uri="{FF2B5EF4-FFF2-40B4-BE49-F238E27FC236}">
                <a16:creationId xmlns:a16="http://schemas.microsoft.com/office/drawing/2014/main" id="{910D2130-D244-FAC6-867F-319E5CB1E543}"/>
              </a:ext>
            </a:extLst>
          </p:cNvPr>
          <p:cNvSpPr>
            <a:spLocks noGrp="1"/>
          </p:cNvSpPr>
          <p:nvPr>
            <p:ph type="body" sz="quarter" idx="14" hasCustomPrompt="1"/>
          </p:nvPr>
        </p:nvSpPr>
        <p:spPr>
          <a:xfrm>
            <a:off x="7492868" y="5524500"/>
            <a:ext cx="1828800" cy="736600"/>
          </a:xfrm>
        </p:spPr>
        <p:txBody>
          <a:bodyPr>
            <a:normAutofit/>
          </a:bodyPr>
          <a:lstStyle>
            <a:lvl1pPr marL="0" indent="0" algn="ctr">
              <a:buNone/>
              <a:defRPr sz="1600" b="1"/>
            </a:lvl1pPr>
          </a:lstStyle>
          <a:p>
            <a:pPr lvl="0"/>
            <a:r>
              <a:rPr lang="en-US"/>
              <a:t>&lt; Name &gt;</a:t>
            </a:r>
          </a:p>
        </p:txBody>
      </p:sp>
      <p:sp>
        <p:nvSpPr>
          <p:cNvPr id="10" name="Text Placeholder 4">
            <a:extLst>
              <a:ext uri="{FF2B5EF4-FFF2-40B4-BE49-F238E27FC236}">
                <a16:creationId xmlns:a16="http://schemas.microsoft.com/office/drawing/2014/main" id="{6F5EC4AD-5304-03B1-96DB-11D2A17EC1BA}"/>
              </a:ext>
            </a:extLst>
          </p:cNvPr>
          <p:cNvSpPr>
            <a:spLocks noGrp="1"/>
          </p:cNvSpPr>
          <p:nvPr>
            <p:ph type="body" sz="quarter" idx="15" hasCustomPrompt="1"/>
          </p:nvPr>
        </p:nvSpPr>
        <p:spPr>
          <a:xfrm>
            <a:off x="9824318" y="5524500"/>
            <a:ext cx="1828800" cy="736600"/>
          </a:xfrm>
        </p:spPr>
        <p:txBody>
          <a:bodyPr>
            <a:normAutofit/>
          </a:bodyPr>
          <a:lstStyle>
            <a:lvl1pPr marL="0" indent="0" algn="ctr">
              <a:buNone/>
              <a:defRPr sz="1600" b="1"/>
            </a:lvl1pPr>
          </a:lstStyle>
          <a:p>
            <a:pPr lvl="0"/>
            <a:r>
              <a:rPr lang="en-US"/>
              <a:t>&lt; Name &gt;</a:t>
            </a:r>
          </a:p>
        </p:txBody>
      </p:sp>
      <p:sp>
        <p:nvSpPr>
          <p:cNvPr id="11" name="Picture Placeholder 10">
            <a:extLst>
              <a:ext uri="{FF2B5EF4-FFF2-40B4-BE49-F238E27FC236}">
                <a16:creationId xmlns:a16="http://schemas.microsoft.com/office/drawing/2014/main" id="{46414755-712E-885F-7608-555180978657}"/>
              </a:ext>
            </a:extLst>
          </p:cNvPr>
          <p:cNvSpPr>
            <a:spLocks noGrp="1"/>
          </p:cNvSpPr>
          <p:nvPr>
            <p:ph type="pic" sz="quarter" idx="16" hasCustomPrompt="1"/>
          </p:nvPr>
        </p:nvSpPr>
        <p:spPr>
          <a:xfrm>
            <a:off x="5161418" y="411163"/>
            <a:ext cx="1828800" cy="1716087"/>
          </a:xfrm>
        </p:spPr>
        <p:txBody>
          <a:bodyPr anchor="ctr">
            <a:normAutofit/>
          </a:bodyPr>
          <a:lstStyle>
            <a:lvl1pPr marL="0" indent="0" algn="ctr">
              <a:buNone/>
              <a:defRPr sz="1400"/>
            </a:lvl1pPr>
          </a:lstStyle>
          <a:p>
            <a:r>
              <a:rPr lang="en-US"/>
              <a:t>&lt; Insert Headshot &gt;</a:t>
            </a:r>
          </a:p>
        </p:txBody>
      </p:sp>
      <p:sp>
        <p:nvSpPr>
          <p:cNvPr id="12" name="Picture Placeholder 10">
            <a:extLst>
              <a:ext uri="{FF2B5EF4-FFF2-40B4-BE49-F238E27FC236}">
                <a16:creationId xmlns:a16="http://schemas.microsoft.com/office/drawing/2014/main" id="{27B9342E-6692-A879-F07F-98913482403B}"/>
              </a:ext>
            </a:extLst>
          </p:cNvPr>
          <p:cNvSpPr>
            <a:spLocks noGrp="1"/>
          </p:cNvSpPr>
          <p:nvPr>
            <p:ph type="pic" sz="quarter" idx="17" hasCustomPrompt="1"/>
          </p:nvPr>
        </p:nvSpPr>
        <p:spPr>
          <a:xfrm>
            <a:off x="7492868" y="411163"/>
            <a:ext cx="1828800" cy="1716087"/>
          </a:xfrm>
        </p:spPr>
        <p:txBody>
          <a:bodyPr anchor="ctr">
            <a:normAutofit/>
          </a:bodyPr>
          <a:lstStyle>
            <a:lvl1pPr marL="0" indent="0" algn="ctr">
              <a:buNone/>
              <a:defRPr sz="1400"/>
            </a:lvl1pPr>
          </a:lstStyle>
          <a:p>
            <a:r>
              <a:rPr lang="en-US"/>
              <a:t>&lt; Use Open Asset or the CC Library </a:t>
            </a:r>
            <a:br>
              <a:rPr lang="en-US"/>
            </a:br>
            <a:r>
              <a:rPr lang="en-US"/>
              <a:t>if possible &gt;</a:t>
            </a:r>
          </a:p>
        </p:txBody>
      </p:sp>
      <p:sp>
        <p:nvSpPr>
          <p:cNvPr id="13" name="Picture Placeholder 10">
            <a:extLst>
              <a:ext uri="{FF2B5EF4-FFF2-40B4-BE49-F238E27FC236}">
                <a16:creationId xmlns:a16="http://schemas.microsoft.com/office/drawing/2014/main" id="{323FAF94-8A1A-9D70-3247-5B6089563B97}"/>
              </a:ext>
            </a:extLst>
          </p:cNvPr>
          <p:cNvSpPr>
            <a:spLocks noGrp="1"/>
          </p:cNvSpPr>
          <p:nvPr>
            <p:ph type="pic" sz="quarter" idx="18" hasCustomPrompt="1"/>
          </p:nvPr>
        </p:nvSpPr>
        <p:spPr>
          <a:xfrm>
            <a:off x="9816965" y="411163"/>
            <a:ext cx="1828800" cy="1716087"/>
          </a:xfrm>
        </p:spPr>
        <p:txBody>
          <a:bodyPr anchor="ctr">
            <a:normAutofit/>
          </a:bodyPr>
          <a:lstStyle>
            <a:lvl1pPr marL="0" indent="0" algn="ctr">
              <a:buNone/>
              <a:defRPr sz="1400"/>
            </a:lvl1pPr>
          </a:lstStyle>
          <a:p>
            <a:r>
              <a:rPr lang="en-US"/>
              <a:t>&lt; Insert Headshot &gt;</a:t>
            </a:r>
          </a:p>
        </p:txBody>
      </p:sp>
      <p:sp>
        <p:nvSpPr>
          <p:cNvPr id="14" name="Picture Placeholder 10">
            <a:extLst>
              <a:ext uri="{FF2B5EF4-FFF2-40B4-BE49-F238E27FC236}">
                <a16:creationId xmlns:a16="http://schemas.microsoft.com/office/drawing/2014/main" id="{6B6CC319-D3C7-5527-2D44-4297E622C765}"/>
              </a:ext>
            </a:extLst>
          </p:cNvPr>
          <p:cNvSpPr>
            <a:spLocks noGrp="1"/>
          </p:cNvSpPr>
          <p:nvPr>
            <p:ph type="pic" sz="quarter" idx="19" hasCustomPrompt="1"/>
          </p:nvPr>
        </p:nvSpPr>
        <p:spPr>
          <a:xfrm>
            <a:off x="5161418" y="3664503"/>
            <a:ext cx="1828800" cy="1716087"/>
          </a:xfrm>
        </p:spPr>
        <p:txBody>
          <a:bodyPr anchor="ctr">
            <a:normAutofit/>
          </a:bodyPr>
          <a:lstStyle>
            <a:lvl1pPr marL="0" indent="0" algn="ctr">
              <a:buNone/>
              <a:defRPr sz="1400"/>
            </a:lvl1pPr>
          </a:lstStyle>
          <a:p>
            <a:r>
              <a:rPr lang="en-US"/>
              <a:t>&lt; Use Open Asset or the CC Library </a:t>
            </a:r>
            <a:br>
              <a:rPr lang="en-US"/>
            </a:br>
            <a:r>
              <a:rPr lang="en-US"/>
              <a:t>if possible &gt;</a:t>
            </a:r>
          </a:p>
        </p:txBody>
      </p:sp>
      <p:sp>
        <p:nvSpPr>
          <p:cNvPr id="15" name="Picture Placeholder 10">
            <a:extLst>
              <a:ext uri="{FF2B5EF4-FFF2-40B4-BE49-F238E27FC236}">
                <a16:creationId xmlns:a16="http://schemas.microsoft.com/office/drawing/2014/main" id="{A2A4BD3C-5918-52E6-CF51-5F9BC8B9D40B}"/>
              </a:ext>
            </a:extLst>
          </p:cNvPr>
          <p:cNvSpPr>
            <a:spLocks noGrp="1"/>
          </p:cNvSpPr>
          <p:nvPr>
            <p:ph type="pic" sz="quarter" idx="20" hasCustomPrompt="1"/>
          </p:nvPr>
        </p:nvSpPr>
        <p:spPr>
          <a:xfrm>
            <a:off x="7492868" y="3664503"/>
            <a:ext cx="1828800" cy="1716087"/>
          </a:xfrm>
        </p:spPr>
        <p:txBody>
          <a:bodyPr anchor="ctr">
            <a:normAutofit/>
          </a:bodyPr>
          <a:lstStyle>
            <a:lvl1pPr marL="0" indent="0" algn="ctr">
              <a:buNone/>
              <a:defRPr sz="1400"/>
            </a:lvl1pPr>
          </a:lstStyle>
          <a:p>
            <a:r>
              <a:rPr lang="en-US"/>
              <a:t>&lt; Insert Headshot &gt;</a:t>
            </a:r>
          </a:p>
        </p:txBody>
      </p:sp>
      <p:sp>
        <p:nvSpPr>
          <p:cNvPr id="16" name="Picture Placeholder 10">
            <a:extLst>
              <a:ext uri="{FF2B5EF4-FFF2-40B4-BE49-F238E27FC236}">
                <a16:creationId xmlns:a16="http://schemas.microsoft.com/office/drawing/2014/main" id="{B60E661B-F7A6-886F-B9FA-0426A5E7B396}"/>
              </a:ext>
            </a:extLst>
          </p:cNvPr>
          <p:cNvSpPr>
            <a:spLocks noGrp="1"/>
          </p:cNvSpPr>
          <p:nvPr>
            <p:ph type="pic" sz="quarter" idx="21" hasCustomPrompt="1"/>
          </p:nvPr>
        </p:nvSpPr>
        <p:spPr>
          <a:xfrm>
            <a:off x="9809612" y="3664503"/>
            <a:ext cx="1828800" cy="1716087"/>
          </a:xfrm>
        </p:spPr>
        <p:txBody>
          <a:bodyPr anchor="ctr">
            <a:normAutofit/>
          </a:bodyPr>
          <a:lstStyle>
            <a:lvl1pPr marL="0" indent="0" algn="ctr">
              <a:buNone/>
              <a:defRPr sz="1400"/>
            </a:lvl1pPr>
          </a:lstStyle>
          <a:p>
            <a:r>
              <a:rPr lang="en-US"/>
              <a:t>&lt; Use Open Asset or the CC Library </a:t>
            </a:r>
            <a:br>
              <a:rPr lang="en-US"/>
            </a:br>
            <a:r>
              <a:rPr lang="en-US"/>
              <a:t>if possible &gt;</a:t>
            </a:r>
          </a:p>
        </p:txBody>
      </p:sp>
    </p:spTree>
    <p:extLst>
      <p:ext uri="{BB962C8B-B14F-4D97-AF65-F5344CB8AC3E}">
        <p14:creationId xmlns:p14="http://schemas.microsoft.com/office/powerpoint/2010/main" val="383354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56B15B-8B31-9C9E-4DB1-FA621EE5A40A}"/>
              </a:ext>
            </a:extLst>
          </p:cNvPr>
          <p:cNvSpPr>
            <a:spLocks noGrp="1"/>
          </p:cNvSpPr>
          <p:nvPr>
            <p:ph idx="1"/>
          </p:nvPr>
        </p:nvSpPr>
        <p:spPr>
          <a:xfrm>
            <a:off x="5842000" y="847725"/>
            <a:ext cx="5511800" cy="532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13176C8D-7A6E-6B2C-79BC-62367B7DABF5}"/>
              </a:ext>
            </a:extLst>
          </p:cNvPr>
          <p:cNvSpPr>
            <a:spLocks noGrp="1"/>
          </p:cNvSpPr>
          <p:nvPr>
            <p:ph type="title" hasCustomPrompt="1"/>
          </p:nvPr>
        </p:nvSpPr>
        <p:spPr>
          <a:xfrm>
            <a:off x="838200" y="411162"/>
            <a:ext cx="4635500" cy="6035675"/>
          </a:xfrm>
          <a:prstGeom prst="rect">
            <a:avLst/>
          </a:prstGeom>
          <a:ln w="28575">
            <a:noFill/>
          </a:ln>
        </p:spPr>
        <p:txBody>
          <a:bodyPr/>
          <a:lstStyle>
            <a:lvl1pPr marL="137160">
              <a:defRPr/>
            </a:lvl1pPr>
          </a:lstStyle>
          <a:p>
            <a:r>
              <a:rPr lang="en-US"/>
              <a:t>&lt; Full sentence main takeaway for the slide here &gt;</a:t>
            </a:r>
          </a:p>
        </p:txBody>
      </p:sp>
    </p:spTree>
    <p:extLst>
      <p:ext uri="{BB962C8B-B14F-4D97-AF65-F5344CB8AC3E}">
        <p14:creationId xmlns:p14="http://schemas.microsoft.com/office/powerpoint/2010/main" val="198081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67D5-EFA9-D30E-DFCD-CC809510E0DF}"/>
              </a:ext>
            </a:extLst>
          </p:cNvPr>
          <p:cNvSpPr>
            <a:spLocks noGrp="1"/>
          </p:cNvSpPr>
          <p:nvPr>
            <p:ph type="title" hasCustomPrompt="1"/>
          </p:nvPr>
        </p:nvSpPr>
        <p:spPr/>
        <p:txBody>
          <a:bodyPr/>
          <a:lstStyle/>
          <a:p>
            <a:r>
              <a:rPr lang="en-US"/>
              <a:t>&lt; Full sentence main takeaway for the slide here &gt;</a:t>
            </a:r>
          </a:p>
        </p:txBody>
      </p:sp>
      <p:sp>
        <p:nvSpPr>
          <p:cNvPr id="3" name="Content Placeholder 2">
            <a:extLst>
              <a:ext uri="{FF2B5EF4-FFF2-40B4-BE49-F238E27FC236}">
                <a16:creationId xmlns:a16="http://schemas.microsoft.com/office/drawing/2014/main" id="{31425CAB-46BB-3D13-7543-B4B8CB629E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9B07D-C6D3-BDEB-CB41-1BA59F995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147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7DA9-0C64-E5AF-8BE1-2B9B86C8B61B}"/>
              </a:ext>
            </a:extLst>
          </p:cNvPr>
          <p:cNvSpPr>
            <a:spLocks noGrp="1"/>
          </p:cNvSpPr>
          <p:nvPr>
            <p:ph type="title" hasCustomPrompt="1"/>
          </p:nvPr>
        </p:nvSpPr>
        <p:spPr>
          <a:xfrm>
            <a:off x="839788" y="365125"/>
            <a:ext cx="10515600" cy="1325563"/>
          </a:xfrm>
        </p:spPr>
        <p:txBody>
          <a:bodyPr/>
          <a:lstStyle/>
          <a:p>
            <a:r>
              <a:rPr lang="en-US"/>
              <a:t>&lt; Full sentence main takeaway for the slide here &gt;</a:t>
            </a:r>
          </a:p>
        </p:txBody>
      </p:sp>
      <p:sp>
        <p:nvSpPr>
          <p:cNvPr id="3" name="Text Placeholder 2">
            <a:extLst>
              <a:ext uri="{FF2B5EF4-FFF2-40B4-BE49-F238E27FC236}">
                <a16:creationId xmlns:a16="http://schemas.microsoft.com/office/drawing/2014/main" id="{C71970D0-CCE1-A070-87DC-03781D9437F8}"/>
              </a:ext>
            </a:extLst>
          </p:cNvPr>
          <p:cNvSpPr>
            <a:spLocks noGrp="1"/>
          </p:cNvSpPr>
          <p:nvPr>
            <p:ph type="body" idx="1"/>
          </p:nvPr>
        </p:nvSpPr>
        <p:spPr>
          <a:xfrm>
            <a:off x="839788" y="1984375"/>
            <a:ext cx="5157787" cy="823912"/>
          </a:xfrm>
          <a:solidFill>
            <a:schemeClr val="accent1">
              <a:lumMod val="75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BBDD2-49E8-99B9-260E-75B5FC8FDA8A}"/>
              </a:ext>
            </a:extLst>
          </p:cNvPr>
          <p:cNvSpPr>
            <a:spLocks noGrp="1"/>
          </p:cNvSpPr>
          <p:nvPr>
            <p:ph sz="half" idx="2"/>
          </p:nvPr>
        </p:nvSpPr>
        <p:spPr>
          <a:xfrm>
            <a:off x="839788" y="2808287"/>
            <a:ext cx="5157787" cy="3473980"/>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BEA018-A66E-36BF-656A-336C3F080A6D}"/>
              </a:ext>
            </a:extLst>
          </p:cNvPr>
          <p:cNvSpPr>
            <a:spLocks noGrp="1"/>
          </p:cNvSpPr>
          <p:nvPr>
            <p:ph type="body" sz="quarter" idx="3"/>
          </p:nvPr>
        </p:nvSpPr>
        <p:spPr>
          <a:xfrm>
            <a:off x="6172200" y="1984375"/>
            <a:ext cx="5183188" cy="823912"/>
          </a:xfrm>
          <a:solidFill>
            <a:schemeClr val="accent1">
              <a:lumMod val="75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52A928-6285-2BD9-96AD-B38A51A8FA8D}"/>
              </a:ext>
            </a:extLst>
          </p:cNvPr>
          <p:cNvSpPr>
            <a:spLocks noGrp="1"/>
          </p:cNvSpPr>
          <p:nvPr>
            <p:ph sz="quarter" idx="4"/>
          </p:nvPr>
        </p:nvSpPr>
        <p:spPr>
          <a:xfrm>
            <a:off x="6172200" y="2808287"/>
            <a:ext cx="5183188" cy="3473980"/>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6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94668E-6A53-F16A-9B1D-568FCB96EA2E}"/>
              </a:ext>
            </a:extLst>
          </p:cNvPr>
          <p:cNvGrpSpPr/>
          <p:nvPr/>
        </p:nvGrpSpPr>
        <p:grpSpPr>
          <a:xfrm>
            <a:off x="12700000" y="0"/>
            <a:ext cx="1739900" cy="4699000"/>
            <a:chOff x="12700000" y="0"/>
            <a:chExt cx="1920240" cy="5273558"/>
          </a:xfrm>
        </p:grpSpPr>
        <p:sp>
          <p:nvSpPr>
            <p:cNvPr id="5" name="Rectangle 4">
              <a:extLst>
                <a:ext uri="{FF2B5EF4-FFF2-40B4-BE49-F238E27FC236}">
                  <a16:creationId xmlns:a16="http://schemas.microsoft.com/office/drawing/2014/main" id="{42F818B5-13B5-E6E0-157B-16A2AF05C166}"/>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6" name="Rectangle 5">
              <a:extLst>
                <a:ext uri="{FF2B5EF4-FFF2-40B4-BE49-F238E27FC236}">
                  <a16:creationId xmlns:a16="http://schemas.microsoft.com/office/drawing/2014/main" id="{9EB7161F-9EC1-924E-BF40-F2963635A856}"/>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7" name="Rectangle 6">
              <a:extLst>
                <a:ext uri="{FF2B5EF4-FFF2-40B4-BE49-F238E27FC236}">
                  <a16:creationId xmlns:a16="http://schemas.microsoft.com/office/drawing/2014/main" id="{BE06746E-DAD5-8F43-5AFB-5DC82565835A}"/>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1" name="Rectangle 10">
              <a:extLst>
                <a:ext uri="{FF2B5EF4-FFF2-40B4-BE49-F238E27FC236}">
                  <a16:creationId xmlns:a16="http://schemas.microsoft.com/office/drawing/2014/main" id="{BFDCE2A8-9786-F16B-212C-5DF58981811A}"/>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3" name="Rectangle 12">
              <a:extLst>
                <a:ext uri="{FF2B5EF4-FFF2-40B4-BE49-F238E27FC236}">
                  <a16:creationId xmlns:a16="http://schemas.microsoft.com/office/drawing/2014/main" id="{ACEE8E31-C1F9-5EE0-E651-68375E60C97E}"/>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4" name="Rectangle 13">
              <a:extLst>
                <a:ext uri="{FF2B5EF4-FFF2-40B4-BE49-F238E27FC236}">
                  <a16:creationId xmlns:a16="http://schemas.microsoft.com/office/drawing/2014/main" id="{47B90434-1558-8060-514E-098A9E0C4313}"/>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15" name="Group 14">
            <a:extLst>
              <a:ext uri="{FF2B5EF4-FFF2-40B4-BE49-F238E27FC236}">
                <a16:creationId xmlns:a16="http://schemas.microsoft.com/office/drawing/2014/main" id="{709B880B-8FBD-8E81-346B-641492F09DBB}"/>
              </a:ext>
            </a:extLst>
          </p:cNvPr>
          <p:cNvGrpSpPr/>
          <p:nvPr/>
        </p:nvGrpSpPr>
        <p:grpSpPr>
          <a:xfrm>
            <a:off x="12700000" y="0"/>
            <a:ext cx="1739900" cy="4699000"/>
            <a:chOff x="12700000" y="0"/>
            <a:chExt cx="1920240" cy="5273558"/>
          </a:xfrm>
        </p:grpSpPr>
        <p:sp>
          <p:nvSpPr>
            <p:cNvPr id="16" name="Rectangle 15">
              <a:extLst>
                <a:ext uri="{FF2B5EF4-FFF2-40B4-BE49-F238E27FC236}">
                  <a16:creationId xmlns:a16="http://schemas.microsoft.com/office/drawing/2014/main" id="{E2105482-5238-D014-047A-1B2E522A057F}"/>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7" name="Rectangle 16">
              <a:extLst>
                <a:ext uri="{FF2B5EF4-FFF2-40B4-BE49-F238E27FC236}">
                  <a16:creationId xmlns:a16="http://schemas.microsoft.com/office/drawing/2014/main" id="{B9475077-8A4D-7AA6-FFB0-7362671E91EB}"/>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8" name="Rectangle 17">
              <a:extLst>
                <a:ext uri="{FF2B5EF4-FFF2-40B4-BE49-F238E27FC236}">
                  <a16:creationId xmlns:a16="http://schemas.microsoft.com/office/drawing/2014/main" id="{1D943123-79DC-DE2D-A4E2-6865434AA7C9}"/>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9" name="Rectangle 18">
              <a:extLst>
                <a:ext uri="{FF2B5EF4-FFF2-40B4-BE49-F238E27FC236}">
                  <a16:creationId xmlns:a16="http://schemas.microsoft.com/office/drawing/2014/main" id="{3C3990D4-EF7C-EDCE-8CB2-D0D8111F10E9}"/>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20" name="Rectangle 19">
              <a:extLst>
                <a:ext uri="{FF2B5EF4-FFF2-40B4-BE49-F238E27FC236}">
                  <a16:creationId xmlns:a16="http://schemas.microsoft.com/office/drawing/2014/main" id="{E9F75FE2-CB76-E4C0-7710-C12F0C676031}"/>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21" name="Rectangle 20">
              <a:extLst>
                <a:ext uri="{FF2B5EF4-FFF2-40B4-BE49-F238E27FC236}">
                  <a16:creationId xmlns:a16="http://schemas.microsoft.com/office/drawing/2014/main" id="{CACE9177-E6A9-CCB1-4D4C-7BD43A68D64C}"/>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22" name="Group 21">
            <a:extLst>
              <a:ext uri="{FF2B5EF4-FFF2-40B4-BE49-F238E27FC236}">
                <a16:creationId xmlns:a16="http://schemas.microsoft.com/office/drawing/2014/main" id="{61812D99-9D8E-EABF-16D7-3663A99732D7}"/>
              </a:ext>
            </a:extLst>
          </p:cNvPr>
          <p:cNvGrpSpPr/>
          <p:nvPr/>
        </p:nvGrpSpPr>
        <p:grpSpPr>
          <a:xfrm>
            <a:off x="12700000" y="0"/>
            <a:ext cx="1739900" cy="4699000"/>
            <a:chOff x="12700000" y="0"/>
            <a:chExt cx="1920240" cy="5273558"/>
          </a:xfrm>
        </p:grpSpPr>
        <p:sp>
          <p:nvSpPr>
            <p:cNvPr id="23" name="Rectangle 22">
              <a:extLst>
                <a:ext uri="{FF2B5EF4-FFF2-40B4-BE49-F238E27FC236}">
                  <a16:creationId xmlns:a16="http://schemas.microsoft.com/office/drawing/2014/main" id="{C86A7BAC-791B-FBF5-93B7-C973652943A0}"/>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24" name="Rectangle 23">
              <a:extLst>
                <a:ext uri="{FF2B5EF4-FFF2-40B4-BE49-F238E27FC236}">
                  <a16:creationId xmlns:a16="http://schemas.microsoft.com/office/drawing/2014/main" id="{F339B657-B63E-85E2-1BE7-A1D6041778A8}"/>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25" name="Rectangle 24">
              <a:extLst>
                <a:ext uri="{FF2B5EF4-FFF2-40B4-BE49-F238E27FC236}">
                  <a16:creationId xmlns:a16="http://schemas.microsoft.com/office/drawing/2014/main" id="{F71C599C-B60D-DE74-5965-DAA7CB56702B}"/>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26" name="Rectangle 25">
              <a:extLst>
                <a:ext uri="{FF2B5EF4-FFF2-40B4-BE49-F238E27FC236}">
                  <a16:creationId xmlns:a16="http://schemas.microsoft.com/office/drawing/2014/main" id="{EA71911B-A19D-7A89-6B4B-B55E29B95964}"/>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27" name="Rectangle 26">
              <a:extLst>
                <a:ext uri="{FF2B5EF4-FFF2-40B4-BE49-F238E27FC236}">
                  <a16:creationId xmlns:a16="http://schemas.microsoft.com/office/drawing/2014/main" id="{41072755-5BD1-94F0-CBDD-0E6C893CEF76}"/>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28" name="Rectangle 27">
              <a:extLst>
                <a:ext uri="{FF2B5EF4-FFF2-40B4-BE49-F238E27FC236}">
                  <a16:creationId xmlns:a16="http://schemas.microsoft.com/office/drawing/2014/main" id="{F5A95B44-237C-8902-A74D-50AD996D3FAE}"/>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
        <p:nvSpPr>
          <p:cNvPr id="37" name="Picture Placeholder 44">
            <a:extLst>
              <a:ext uri="{FF2B5EF4-FFF2-40B4-BE49-F238E27FC236}">
                <a16:creationId xmlns:a16="http://schemas.microsoft.com/office/drawing/2014/main" id="{31C67BC0-6242-7A29-D20F-2C38059256C9}"/>
              </a:ext>
            </a:extLst>
          </p:cNvPr>
          <p:cNvSpPr>
            <a:spLocks noGrp="1"/>
          </p:cNvSpPr>
          <p:nvPr>
            <p:ph type="pic" sz="quarter" idx="18" hasCustomPrompt="1"/>
          </p:nvPr>
        </p:nvSpPr>
        <p:spPr>
          <a:xfrm>
            <a:off x="9505950" y="73888"/>
            <a:ext cx="2476500" cy="571501"/>
          </a:xfrm>
          <a:noFill/>
        </p:spPr>
        <p:txBody>
          <a:bodyPr anchor="ctr">
            <a:normAutofit/>
          </a:bodyPr>
          <a:lstStyle>
            <a:lvl1pPr marL="0" indent="0" algn="ctr">
              <a:buNone/>
              <a:defRPr sz="1800">
                <a:highlight>
                  <a:srgbClr val="FF0000"/>
                </a:highlight>
              </a:defRPr>
            </a:lvl1pPr>
          </a:lstStyle>
          <a:p>
            <a:r>
              <a:rPr lang="en-US"/>
              <a:t>&lt; Insert Client Logo &gt;</a:t>
            </a:r>
          </a:p>
        </p:txBody>
      </p:sp>
      <p:sp>
        <p:nvSpPr>
          <p:cNvPr id="38" name="Text Placeholder 11">
            <a:extLst>
              <a:ext uri="{FF2B5EF4-FFF2-40B4-BE49-F238E27FC236}">
                <a16:creationId xmlns:a16="http://schemas.microsoft.com/office/drawing/2014/main" id="{6D7CF17E-D12C-A20F-F712-F6B107BB9247}"/>
              </a:ext>
            </a:extLst>
          </p:cNvPr>
          <p:cNvSpPr>
            <a:spLocks noGrp="1"/>
          </p:cNvSpPr>
          <p:nvPr>
            <p:ph type="body" sz="quarter" idx="17" hasCustomPrompt="1"/>
          </p:nvPr>
        </p:nvSpPr>
        <p:spPr>
          <a:xfrm>
            <a:off x="381000" y="0"/>
            <a:ext cx="3234698" cy="733426"/>
          </a:xfrm>
        </p:spPr>
        <p:txBody>
          <a:bodyPr anchor="ctr">
            <a:normAutofit/>
          </a:bodyPr>
          <a:lstStyle>
            <a:lvl1pPr marL="0" indent="0" algn="ctr">
              <a:buNone/>
              <a:defRPr sz="1600" b="1">
                <a:solidFill>
                  <a:schemeClr val="bg1">
                    <a:lumMod val="6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Insert Date &gt;</a:t>
            </a:r>
          </a:p>
        </p:txBody>
      </p:sp>
      <p:pic>
        <p:nvPicPr>
          <p:cNvPr id="39" name="Picture 38" descr="A black and white logo&#10;&#10;Description automatically generated">
            <a:extLst>
              <a:ext uri="{FF2B5EF4-FFF2-40B4-BE49-F238E27FC236}">
                <a16:creationId xmlns:a16="http://schemas.microsoft.com/office/drawing/2014/main" id="{13243123-1DEB-44A0-8260-433043B64B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6170" y="1525987"/>
            <a:ext cx="1006002" cy="1006002"/>
          </a:xfrm>
          <a:prstGeom prst="rect">
            <a:avLst/>
          </a:prstGeom>
        </p:spPr>
      </p:pic>
      <p:cxnSp>
        <p:nvCxnSpPr>
          <p:cNvPr id="41" name="Straight Connector 40">
            <a:extLst>
              <a:ext uri="{FF2B5EF4-FFF2-40B4-BE49-F238E27FC236}">
                <a16:creationId xmlns:a16="http://schemas.microsoft.com/office/drawing/2014/main" id="{98888103-A938-E487-DD0C-F0F26E95F973}"/>
              </a:ext>
            </a:extLst>
          </p:cNvPr>
          <p:cNvCxnSpPr>
            <a:cxnSpLocks/>
          </p:cNvCxnSpPr>
          <p:nvPr/>
        </p:nvCxnSpPr>
        <p:spPr>
          <a:xfrm>
            <a:off x="6680095" y="5044474"/>
            <a:ext cx="513090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32A336D6-B2BF-7B51-D84F-C222FE0E3BD7}"/>
              </a:ext>
            </a:extLst>
          </p:cNvPr>
          <p:cNvSpPr/>
          <p:nvPr/>
        </p:nvSpPr>
        <p:spPr>
          <a:xfrm>
            <a:off x="381000" y="4699000"/>
            <a:ext cx="11430000" cy="1803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531979FA-79ED-EEF6-492F-72F0961A74A3}"/>
              </a:ext>
            </a:extLst>
          </p:cNvPr>
          <p:cNvSpPr>
            <a:spLocks noGrp="1"/>
          </p:cNvSpPr>
          <p:nvPr>
            <p:ph type="ctrTitle" hasCustomPrompt="1"/>
          </p:nvPr>
        </p:nvSpPr>
        <p:spPr>
          <a:xfrm>
            <a:off x="828404" y="4699000"/>
            <a:ext cx="8677546" cy="1792287"/>
          </a:xfrm>
        </p:spPr>
        <p:txBody>
          <a:bodyPr anchor="ctr">
            <a:normAutofit/>
          </a:bodyPr>
          <a:lstStyle>
            <a:lvl1pPr algn="l">
              <a:defRPr sz="2800">
                <a:solidFill>
                  <a:schemeClr val="bg1"/>
                </a:solidFill>
                <a:latin typeface="+mn-lt"/>
              </a:defRPr>
            </a:lvl1pPr>
          </a:lstStyle>
          <a:p>
            <a:r>
              <a:rPr lang="en-US"/>
              <a:t>&lt; Insert RFP # &gt; </a:t>
            </a:r>
            <a:br>
              <a:rPr lang="en-US"/>
            </a:br>
            <a:r>
              <a:rPr lang="en-US"/>
              <a:t>&lt; Insert RFP Name &gt;</a:t>
            </a:r>
          </a:p>
        </p:txBody>
      </p:sp>
      <p:pic>
        <p:nvPicPr>
          <p:cNvPr id="2" name="Picture 1" descr="A black and white logo&#10;&#10;Description automatically generated">
            <a:extLst>
              <a:ext uri="{FF2B5EF4-FFF2-40B4-BE49-F238E27FC236}">
                <a16:creationId xmlns:a16="http://schemas.microsoft.com/office/drawing/2014/main" id="{368544B1-1812-E82E-AE4D-2B62D9945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8100" y="4959837"/>
            <a:ext cx="1287699" cy="1287699"/>
          </a:xfrm>
          <a:prstGeom prst="rect">
            <a:avLst/>
          </a:prstGeom>
        </p:spPr>
      </p:pic>
      <p:sp>
        <p:nvSpPr>
          <p:cNvPr id="10" name="Picture Placeholder 9">
            <a:extLst>
              <a:ext uri="{FF2B5EF4-FFF2-40B4-BE49-F238E27FC236}">
                <a16:creationId xmlns:a16="http://schemas.microsoft.com/office/drawing/2014/main" id="{1E4F52A5-C86B-CD01-B485-C78C91BC4239}"/>
              </a:ext>
            </a:extLst>
          </p:cNvPr>
          <p:cNvSpPr>
            <a:spLocks noGrp="1"/>
          </p:cNvSpPr>
          <p:nvPr>
            <p:ph type="pic" sz="quarter" idx="21"/>
          </p:nvPr>
        </p:nvSpPr>
        <p:spPr>
          <a:xfrm>
            <a:off x="0" y="733425"/>
            <a:ext cx="12192000" cy="5391150"/>
          </a:xfrm>
          <a:custGeom>
            <a:avLst/>
            <a:gdLst>
              <a:gd name="connsiteX0" fmla="*/ 0 w 12192000"/>
              <a:gd name="connsiteY0" fmla="*/ 0 h 5391150"/>
              <a:gd name="connsiteX1" fmla="*/ 12192000 w 12192000"/>
              <a:gd name="connsiteY1" fmla="*/ 0 h 5391150"/>
              <a:gd name="connsiteX2" fmla="*/ 12192000 w 12192000"/>
              <a:gd name="connsiteY2" fmla="*/ 5391150 h 5391150"/>
              <a:gd name="connsiteX3" fmla="*/ 11811000 w 12192000"/>
              <a:gd name="connsiteY3" fmla="*/ 5391150 h 5391150"/>
              <a:gd name="connsiteX4" fmla="*/ 11811000 w 12192000"/>
              <a:gd name="connsiteY4" fmla="*/ 3965575 h 5391150"/>
              <a:gd name="connsiteX5" fmla="*/ 381000 w 12192000"/>
              <a:gd name="connsiteY5" fmla="*/ 3965575 h 5391150"/>
              <a:gd name="connsiteX6" fmla="*/ 381000 w 12192000"/>
              <a:gd name="connsiteY6" fmla="*/ 5391150 h 5391150"/>
              <a:gd name="connsiteX7" fmla="*/ 0 w 12192000"/>
              <a:gd name="connsiteY7" fmla="*/ 5391150 h 539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391150">
                <a:moveTo>
                  <a:pt x="0" y="0"/>
                </a:moveTo>
                <a:lnTo>
                  <a:pt x="12192000" y="0"/>
                </a:lnTo>
                <a:lnTo>
                  <a:pt x="12192000" y="5391150"/>
                </a:lnTo>
                <a:lnTo>
                  <a:pt x="11811000" y="5391150"/>
                </a:lnTo>
                <a:lnTo>
                  <a:pt x="11811000" y="3965575"/>
                </a:lnTo>
                <a:lnTo>
                  <a:pt x="381000" y="3965575"/>
                </a:lnTo>
                <a:lnTo>
                  <a:pt x="381000" y="5391150"/>
                </a:lnTo>
                <a:lnTo>
                  <a:pt x="0" y="5391150"/>
                </a:lnTo>
                <a:close/>
              </a:path>
            </a:pathLst>
          </a:custGeom>
          <a:noFill/>
        </p:spPr>
        <p:txBody>
          <a:bodyPr wrap="square">
            <a:noAutofit/>
          </a:bodyPr>
          <a:lstStyle/>
          <a:p>
            <a:r>
              <a:rPr lang="en-US"/>
              <a:t>Click icon to add picture</a:t>
            </a:r>
          </a:p>
        </p:txBody>
      </p:sp>
    </p:spTree>
    <p:extLst>
      <p:ext uri="{BB962C8B-B14F-4D97-AF65-F5344CB8AC3E}">
        <p14:creationId xmlns:p14="http://schemas.microsoft.com/office/powerpoint/2010/main" val="311236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8DB9-2C7E-0C0E-4CD5-9A363FA15643}"/>
              </a:ext>
            </a:extLst>
          </p:cNvPr>
          <p:cNvSpPr>
            <a:spLocks noGrp="1"/>
          </p:cNvSpPr>
          <p:nvPr>
            <p:ph type="title" hasCustomPrompt="1"/>
          </p:nvPr>
        </p:nvSpPr>
        <p:spPr/>
        <p:txBody>
          <a:bodyPr/>
          <a:lstStyle>
            <a:lvl1pPr>
              <a:defRPr>
                <a:solidFill>
                  <a:schemeClr val="bg1"/>
                </a:solidFill>
              </a:defRPr>
            </a:lvl1pPr>
          </a:lstStyle>
          <a:p>
            <a:r>
              <a:rPr lang="en-US"/>
              <a:t>&lt; Full sentence main takeaway for the slide here &gt;</a:t>
            </a:r>
          </a:p>
        </p:txBody>
      </p:sp>
      <p:sp>
        <p:nvSpPr>
          <p:cNvPr id="3" name="Rectangle 2">
            <a:extLst>
              <a:ext uri="{FF2B5EF4-FFF2-40B4-BE49-F238E27FC236}">
                <a16:creationId xmlns:a16="http://schemas.microsoft.com/office/drawing/2014/main" id="{1BA058D6-804D-9F6D-35D1-428AE1E6B3EF}"/>
              </a:ext>
            </a:extLst>
          </p:cNvPr>
          <p:cNvSpPr/>
          <p:nvPr/>
        </p:nvSpPr>
        <p:spPr>
          <a:xfrm>
            <a:off x="0" y="365125"/>
            <a:ext cx="702733" cy="13255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96765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8DB9-2C7E-0C0E-4CD5-9A363FA15643}"/>
              </a:ext>
            </a:extLst>
          </p:cNvPr>
          <p:cNvSpPr>
            <a:spLocks noGrp="1"/>
          </p:cNvSpPr>
          <p:nvPr>
            <p:ph type="title" hasCustomPrompt="1"/>
          </p:nvPr>
        </p:nvSpPr>
        <p:spPr/>
        <p:txBody>
          <a:bodyPr/>
          <a:lstStyle/>
          <a:p>
            <a:r>
              <a:rPr lang="en-US"/>
              <a:t>&lt; Full sentence main takeaway for the slide here &gt;</a:t>
            </a:r>
          </a:p>
        </p:txBody>
      </p:sp>
      <p:sp>
        <p:nvSpPr>
          <p:cNvPr id="3" name="Rectangle 2">
            <a:extLst>
              <a:ext uri="{FF2B5EF4-FFF2-40B4-BE49-F238E27FC236}">
                <a16:creationId xmlns:a16="http://schemas.microsoft.com/office/drawing/2014/main" id="{1BA058D6-804D-9F6D-35D1-428AE1E6B3EF}"/>
              </a:ext>
            </a:extLst>
          </p:cNvPr>
          <p:cNvSpPr/>
          <p:nvPr/>
        </p:nvSpPr>
        <p:spPr>
          <a:xfrm>
            <a:off x="0" y="365125"/>
            <a:ext cx="702733" cy="132556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47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FB424B-D85D-5765-C888-6D574D6AA1F1}"/>
              </a:ext>
            </a:extLst>
          </p:cNvPr>
          <p:cNvSpPr>
            <a:spLocks noGrp="1"/>
          </p:cNvSpPr>
          <p:nvPr>
            <p:ph type="pic" sz="quarter" idx="10"/>
          </p:nvPr>
        </p:nvSpPr>
        <p:spPr>
          <a:xfrm>
            <a:off x="0" y="0"/>
            <a:ext cx="12192000" cy="6858000"/>
          </a:xfrm>
          <a:prstGeom prst="rect">
            <a:avLst/>
          </a:prstGeom>
        </p:spPr>
        <p:txBody>
          <a:bodyPr wrap="square">
            <a:noAutofit/>
          </a:bodyPr>
          <a:lstStyle/>
          <a:p>
            <a:r>
              <a:rPr lang="en-US"/>
              <a:t>Click icon to add picture</a:t>
            </a:r>
          </a:p>
        </p:txBody>
      </p:sp>
      <p:sp>
        <p:nvSpPr>
          <p:cNvPr id="3" name="Content Placeholder 2">
            <a:extLst>
              <a:ext uri="{FF2B5EF4-FFF2-40B4-BE49-F238E27FC236}">
                <a16:creationId xmlns:a16="http://schemas.microsoft.com/office/drawing/2014/main" id="{27D76A1F-5338-4B5B-A72C-A97F7620A234}"/>
              </a:ext>
            </a:extLst>
          </p:cNvPr>
          <p:cNvSpPr>
            <a:spLocks noGrp="1"/>
          </p:cNvSpPr>
          <p:nvPr>
            <p:ph idx="1"/>
          </p:nvPr>
        </p:nvSpPr>
        <p:spPr>
          <a:xfrm>
            <a:off x="838200" y="2235198"/>
            <a:ext cx="5528733" cy="4622801"/>
          </a:xfrm>
          <a:prstGeom prst="rect">
            <a:avLst/>
          </a:prstGeom>
          <a:solidFill>
            <a:srgbClr val="FFFFFF">
              <a:alpha val="80000"/>
            </a:srgbClr>
          </a:solidFill>
        </p:spPr>
        <p:txBody>
          <a:bodyPr>
            <a:normAutofit/>
          </a:bodyPr>
          <a:lstStyle>
            <a:lvl1pPr>
              <a:defRPr sz="2400" b="1">
                <a:solidFill>
                  <a:schemeClr val="accent2"/>
                </a:solidFill>
              </a:defRPr>
            </a:lvl1pPr>
            <a:lvl2pPr>
              <a:defRPr sz="1800" b="1">
                <a:solidFill>
                  <a:schemeClr val="accent2"/>
                </a:solidFill>
              </a:defRPr>
            </a:lvl2pPr>
            <a:lvl3pPr>
              <a:defRPr sz="1600" b="1">
                <a:solidFill>
                  <a:schemeClr val="accent2"/>
                </a:solidFill>
              </a:defRPr>
            </a:lvl3pPr>
            <a:lvl4pPr>
              <a:defRPr sz="1400" b="1">
                <a:solidFill>
                  <a:schemeClr val="accent2"/>
                </a:solidFill>
              </a:defRPr>
            </a:lvl4pPr>
            <a:lvl5pPr>
              <a:defRPr sz="1400" b="1">
                <a:solidFill>
                  <a:schemeClr val="accent2"/>
                </a:solidFill>
              </a:defRPr>
            </a:lvl5pPr>
          </a:lstStyle>
          <a:p>
            <a:pPr lvl="0"/>
            <a:r>
              <a:rPr lang="en-US"/>
              <a:t>Click to edit Master text styles</a:t>
            </a:r>
          </a:p>
          <a:p>
            <a:pPr lvl="1"/>
            <a:r>
              <a:rPr lang="en-US"/>
              <a:t>Second level</a:t>
            </a:r>
          </a:p>
          <a:p>
            <a:pPr lvl="2"/>
            <a:r>
              <a:rPr lang="en-US"/>
              <a:t>Third level</a:t>
            </a:r>
          </a:p>
        </p:txBody>
      </p:sp>
      <p:sp>
        <p:nvSpPr>
          <p:cNvPr id="4" name="Title 2">
            <a:extLst>
              <a:ext uri="{FF2B5EF4-FFF2-40B4-BE49-F238E27FC236}">
                <a16:creationId xmlns:a16="http://schemas.microsoft.com/office/drawing/2014/main" id="{DDBEF81D-E10D-3304-BF8D-F9F62FB3B512}"/>
              </a:ext>
            </a:extLst>
          </p:cNvPr>
          <p:cNvSpPr>
            <a:spLocks noGrp="1"/>
          </p:cNvSpPr>
          <p:nvPr>
            <p:ph type="title" hasCustomPrompt="1"/>
          </p:nvPr>
        </p:nvSpPr>
        <p:spPr>
          <a:xfrm>
            <a:off x="838200" y="0"/>
            <a:ext cx="5528733" cy="2235199"/>
          </a:xfrm>
          <a:solidFill>
            <a:schemeClr val="accent1">
              <a:alpha val="85000"/>
            </a:schemeClr>
          </a:solidFill>
        </p:spPr>
        <p:txBody>
          <a:bodyPr anchor="b"/>
          <a:lstStyle>
            <a:lvl1pPr>
              <a:defRPr>
                <a:solidFill>
                  <a:schemeClr val="bg1"/>
                </a:solidFill>
              </a:defRPr>
            </a:lvl1pPr>
          </a:lstStyle>
          <a:p>
            <a:r>
              <a:rPr lang="en-US"/>
              <a:t>&lt; Full sentence main takeaway for the slide here &gt;</a:t>
            </a:r>
          </a:p>
        </p:txBody>
      </p:sp>
    </p:spTree>
    <p:extLst>
      <p:ext uri="{BB962C8B-B14F-4D97-AF65-F5344CB8AC3E}">
        <p14:creationId xmlns:p14="http://schemas.microsoft.com/office/powerpoint/2010/main" val="1387391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FB424B-D85D-5765-C888-6D574D6AA1F1}"/>
              </a:ext>
            </a:extLst>
          </p:cNvPr>
          <p:cNvSpPr>
            <a:spLocks noGrp="1"/>
          </p:cNvSpPr>
          <p:nvPr>
            <p:ph type="pic" sz="quarter" idx="10"/>
          </p:nvPr>
        </p:nvSpPr>
        <p:spPr>
          <a:xfrm>
            <a:off x="0" y="0"/>
            <a:ext cx="12192000" cy="6858000"/>
          </a:xfrm>
          <a:prstGeom prst="rect">
            <a:avLst/>
          </a:prstGeom>
        </p:spPr>
        <p:txBody>
          <a:bodyPr wrap="square">
            <a:noAutofit/>
          </a:bodyPr>
          <a:lstStyle/>
          <a:p>
            <a:r>
              <a:rPr lang="en-US"/>
              <a:t>Click icon to add picture</a:t>
            </a:r>
          </a:p>
        </p:txBody>
      </p:sp>
      <p:sp>
        <p:nvSpPr>
          <p:cNvPr id="3" name="Content Placeholder 2">
            <a:extLst>
              <a:ext uri="{FF2B5EF4-FFF2-40B4-BE49-F238E27FC236}">
                <a16:creationId xmlns:a16="http://schemas.microsoft.com/office/drawing/2014/main" id="{27D76A1F-5338-4B5B-A72C-A97F7620A234}"/>
              </a:ext>
            </a:extLst>
          </p:cNvPr>
          <p:cNvSpPr>
            <a:spLocks noGrp="1"/>
          </p:cNvSpPr>
          <p:nvPr>
            <p:ph idx="1" hasCustomPrompt="1"/>
          </p:nvPr>
        </p:nvSpPr>
        <p:spPr>
          <a:xfrm>
            <a:off x="5833532" y="5748866"/>
            <a:ext cx="5994400" cy="1109133"/>
          </a:xfrm>
          <a:prstGeom prst="rect">
            <a:avLst/>
          </a:prstGeom>
          <a:solidFill>
            <a:srgbClr val="FFFFFF">
              <a:alpha val="80000"/>
            </a:srgbClr>
          </a:solidFill>
        </p:spPr>
        <p:txBody>
          <a:bodyPr anchor="ctr">
            <a:normAutofit/>
          </a:bodyPr>
          <a:lstStyle>
            <a:lvl1pPr marL="0" indent="0">
              <a:lnSpc>
                <a:spcPct val="100000"/>
              </a:lnSpc>
              <a:buNone/>
              <a:defRPr sz="2000" b="1">
                <a:solidFill>
                  <a:schemeClr val="accent2"/>
                </a:solidFill>
              </a:defRPr>
            </a:lvl1pPr>
            <a:lvl2pPr>
              <a:defRPr sz="1800" b="1">
                <a:solidFill>
                  <a:schemeClr val="accent2"/>
                </a:solidFill>
              </a:defRPr>
            </a:lvl2pPr>
            <a:lvl3pPr>
              <a:defRPr sz="1600" b="1">
                <a:solidFill>
                  <a:schemeClr val="accent2"/>
                </a:solidFill>
              </a:defRPr>
            </a:lvl3pPr>
            <a:lvl4pPr>
              <a:defRPr sz="1400" b="1">
                <a:solidFill>
                  <a:schemeClr val="accent2"/>
                </a:solidFill>
              </a:defRPr>
            </a:lvl4pPr>
            <a:lvl5pPr>
              <a:defRPr sz="1400" b="1">
                <a:solidFill>
                  <a:schemeClr val="accent2"/>
                </a:solidFill>
              </a:defRPr>
            </a:lvl5pPr>
          </a:lstStyle>
          <a:p>
            <a:pPr lvl="0"/>
            <a:r>
              <a:rPr lang="en-US"/>
              <a:t>Project Name | Location</a:t>
            </a:r>
          </a:p>
        </p:txBody>
      </p:sp>
      <p:sp>
        <p:nvSpPr>
          <p:cNvPr id="4" name="Title 2">
            <a:extLst>
              <a:ext uri="{FF2B5EF4-FFF2-40B4-BE49-F238E27FC236}">
                <a16:creationId xmlns:a16="http://schemas.microsoft.com/office/drawing/2014/main" id="{DDBEF81D-E10D-3304-BF8D-F9F62FB3B512}"/>
              </a:ext>
            </a:extLst>
          </p:cNvPr>
          <p:cNvSpPr>
            <a:spLocks noGrp="1"/>
          </p:cNvSpPr>
          <p:nvPr>
            <p:ph type="title" hasCustomPrompt="1"/>
          </p:nvPr>
        </p:nvSpPr>
        <p:spPr>
          <a:xfrm>
            <a:off x="491067" y="338667"/>
            <a:ext cx="11336865" cy="1557866"/>
          </a:xfrm>
          <a:solidFill>
            <a:schemeClr val="accent1">
              <a:alpha val="85000"/>
            </a:schemeClr>
          </a:solidFill>
        </p:spPr>
        <p:txBody>
          <a:bodyPr anchor="ctr"/>
          <a:lstStyle>
            <a:lvl1pPr>
              <a:defRPr>
                <a:solidFill>
                  <a:schemeClr val="bg1"/>
                </a:solidFill>
              </a:defRPr>
            </a:lvl1pPr>
          </a:lstStyle>
          <a:p>
            <a:r>
              <a:rPr lang="en-US"/>
              <a:t>&lt; Full sentence main takeaway for the slide here &gt;</a:t>
            </a:r>
          </a:p>
        </p:txBody>
      </p:sp>
    </p:spTree>
    <p:extLst>
      <p:ext uri="{BB962C8B-B14F-4D97-AF65-F5344CB8AC3E}">
        <p14:creationId xmlns:p14="http://schemas.microsoft.com/office/powerpoint/2010/main" val="4239378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ABAE4B45-D099-49BC-BFD7-45AB775D2782}"/>
              </a:ext>
            </a:extLst>
          </p:cNvPr>
          <p:cNvSpPr>
            <a:spLocks noGrp="1"/>
          </p:cNvSpPr>
          <p:nvPr>
            <p:ph type="pic" sz="quarter" idx="12"/>
          </p:nvPr>
        </p:nvSpPr>
        <p:spPr>
          <a:xfrm>
            <a:off x="228601" y="2"/>
            <a:ext cx="11963400" cy="6857999"/>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3E3E62EE-B992-443A-BA28-BE75625730A5}"/>
              </a:ext>
            </a:extLst>
          </p:cNvPr>
          <p:cNvSpPr>
            <a:spLocks noGrp="1"/>
          </p:cNvSpPr>
          <p:nvPr>
            <p:ph type="title" hasCustomPrompt="1"/>
          </p:nvPr>
        </p:nvSpPr>
        <p:spPr>
          <a:xfrm>
            <a:off x="6319308" y="812800"/>
            <a:ext cx="5469220" cy="2133599"/>
          </a:xfrm>
          <a:prstGeom prst="rect">
            <a:avLst/>
          </a:prstGeom>
          <a:solidFill>
            <a:schemeClr val="accent1">
              <a:alpha val="90000"/>
            </a:schemeClr>
          </a:solidFill>
        </p:spPr>
        <p:txBody>
          <a:bodyPr lIns="91440" anchor="b"/>
          <a:lstStyle>
            <a:lvl1pPr>
              <a:defRPr b="1">
                <a:solidFill>
                  <a:schemeClr val="bg1"/>
                </a:solidFill>
              </a:defRPr>
            </a:lvl1pPr>
          </a:lstStyle>
          <a:p>
            <a:r>
              <a:rPr lang="en-US"/>
              <a:t>&lt; Full sentence main takeaway for the slide here &gt;</a:t>
            </a:r>
          </a:p>
        </p:txBody>
      </p:sp>
      <p:sp>
        <p:nvSpPr>
          <p:cNvPr id="5" name="Text Placeholder 4">
            <a:extLst>
              <a:ext uri="{FF2B5EF4-FFF2-40B4-BE49-F238E27FC236}">
                <a16:creationId xmlns:a16="http://schemas.microsoft.com/office/drawing/2014/main" id="{9A74A3D2-E196-48D2-A8F5-05BF0A0BA7A0}"/>
              </a:ext>
            </a:extLst>
          </p:cNvPr>
          <p:cNvSpPr>
            <a:spLocks noGrp="1"/>
          </p:cNvSpPr>
          <p:nvPr>
            <p:ph type="body" sz="quarter" idx="11"/>
          </p:nvPr>
        </p:nvSpPr>
        <p:spPr>
          <a:xfrm>
            <a:off x="6319305" y="2946400"/>
            <a:ext cx="5469222" cy="3200400"/>
          </a:xfrm>
          <a:prstGeom prst="rect">
            <a:avLst/>
          </a:prstGeom>
          <a:solidFill>
            <a:schemeClr val="bg1">
              <a:lumMod val="85000"/>
              <a:alpha val="89804"/>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96B858AB-6B1C-56F2-C5BD-15558C94F255}"/>
              </a:ext>
            </a:extLst>
          </p:cNvPr>
          <p:cNvSpPr/>
          <p:nvPr/>
        </p:nvSpPr>
        <p:spPr>
          <a:xfrm>
            <a:off x="0" y="0"/>
            <a:ext cx="23706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4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1011D4F-3C3A-DF09-0913-C0C3A5603396}"/>
              </a:ext>
            </a:extLst>
          </p:cNvPr>
          <p:cNvSpPr>
            <a:spLocks noGrp="1"/>
          </p:cNvSpPr>
          <p:nvPr>
            <p:ph type="pic" sz="quarter" idx="10"/>
          </p:nvPr>
        </p:nvSpPr>
        <p:spPr>
          <a:xfrm>
            <a:off x="0" y="0"/>
            <a:ext cx="12192000" cy="6858000"/>
          </a:xfrm>
          <a:prstGeom prst="rect">
            <a:avLst/>
          </a:prstGeom>
          <a:noFill/>
        </p:spPr>
        <p:txBody>
          <a:bodyPr wrap="square">
            <a:noAutofit/>
          </a:bodyPr>
          <a:lstStyle/>
          <a:p>
            <a:r>
              <a:rPr lang="en-US"/>
              <a:t>Click icon to add picture</a:t>
            </a:r>
          </a:p>
        </p:txBody>
      </p:sp>
      <p:sp>
        <p:nvSpPr>
          <p:cNvPr id="3" name="Title 2">
            <a:extLst>
              <a:ext uri="{FF2B5EF4-FFF2-40B4-BE49-F238E27FC236}">
                <a16:creationId xmlns:a16="http://schemas.microsoft.com/office/drawing/2014/main" id="{9893494B-C35C-ACAB-82A5-2CE771B1FC93}"/>
              </a:ext>
            </a:extLst>
          </p:cNvPr>
          <p:cNvSpPr>
            <a:spLocks noGrp="1"/>
          </p:cNvSpPr>
          <p:nvPr>
            <p:ph type="title" hasCustomPrompt="1"/>
          </p:nvPr>
        </p:nvSpPr>
        <p:spPr>
          <a:xfrm>
            <a:off x="6282266" y="365125"/>
            <a:ext cx="5545667" cy="5967942"/>
          </a:xfrm>
          <a:solidFill>
            <a:schemeClr val="accent1">
              <a:alpha val="85000"/>
            </a:schemeClr>
          </a:solidFill>
        </p:spPr>
        <p:txBody>
          <a:bodyPr/>
          <a:lstStyle>
            <a:lvl1pPr marL="137160">
              <a:defRPr>
                <a:solidFill>
                  <a:schemeClr val="bg1"/>
                </a:solidFill>
              </a:defRPr>
            </a:lvl1pPr>
          </a:lstStyle>
          <a:p>
            <a:r>
              <a:rPr lang="en-US"/>
              <a:t>&lt; Full sentence main takeaway for the slide here &gt;</a:t>
            </a:r>
          </a:p>
        </p:txBody>
      </p:sp>
      <p:grpSp>
        <p:nvGrpSpPr>
          <p:cNvPr id="8" name="Group 7">
            <a:extLst>
              <a:ext uri="{FF2B5EF4-FFF2-40B4-BE49-F238E27FC236}">
                <a16:creationId xmlns:a16="http://schemas.microsoft.com/office/drawing/2014/main" id="{1CCED82E-4D8A-E33A-5F16-78D57173F120}"/>
              </a:ext>
            </a:extLst>
          </p:cNvPr>
          <p:cNvGrpSpPr/>
          <p:nvPr/>
        </p:nvGrpSpPr>
        <p:grpSpPr>
          <a:xfrm>
            <a:off x="12700000" y="0"/>
            <a:ext cx="1739900" cy="4699000"/>
            <a:chOff x="12700000" y="0"/>
            <a:chExt cx="1920240" cy="5273558"/>
          </a:xfrm>
        </p:grpSpPr>
        <p:sp>
          <p:nvSpPr>
            <p:cNvPr id="9" name="Rectangle 8">
              <a:extLst>
                <a:ext uri="{FF2B5EF4-FFF2-40B4-BE49-F238E27FC236}">
                  <a16:creationId xmlns:a16="http://schemas.microsoft.com/office/drawing/2014/main" id="{1BDE073B-406B-53D4-4C46-28C1C7B868F8}"/>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0" name="Rectangle 9">
              <a:extLst>
                <a:ext uri="{FF2B5EF4-FFF2-40B4-BE49-F238E27FC236}">
                  <a16:creationId xmlns:a16="http://schemas.microsoft.com/office/drawing/2014/main" id="{B799F31A-E01E-81E6-1BF2-AE0CAF3A40D9}"/>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1" name="Rectangle 10">
              <a:extLst>
                <a:ext uri="{FF2B5EF4-FFF2-40B4-BE49-F238E27FC236}">
                  <a16:creationId xmlns:a16="http://schemas.microsoft.com/office/drawing/2014/main" id="{BB893EAE-F323-C70A-9795-11C29F7C585A}"/>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2" name="Rectangle 11">
              <a:extLst>
                <a:ext uri="{FF2B5EF4-FFF2-40B4-BE49-F238E27FC236}">
                  <a16:creationId xmlns:a16="http://schemas.microsoft.com/office/drawing/2014/main" id="{399EAD1B-E4E2-22C2-7C69-D1EF7C853D51}"/>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3" name="Rectangle 12">
              <a:extLst>
                <a:ext uri="{FF2B5EF4-FFF2-40B4-BE49-F238E27FC236}">
                  <a16:creationId xmlns:a16="http://schemas.microsoft.com/office/drawing/2014/main" id="{59650222-148F-F982-79AF-ED658EAD3371}"/>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4" name="Rectangle 13">
              <a:extLst>
                <a:ext uri="{FF2B5EF4-FFF2-40B4-BE49-F238E27FC236}">
                  <a16:creationId xmlns:a16="http://schemas.microsoft.com/office/drawing/2014/main" id="{7D52C708-4D11-86D4-136B-EB6BE159F532}"/>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2" name="Group 1">
            <a:extLst>
              <a:ext uri="{FF2B5EF4-FFF2-40B4-BE49-F238E27FC236}">
                <a16:creationId xmlns:a16="http://schemas.microsoft.com/office/drawing/2014/main" id="{96FAF74C-A51F-C7E1-A080-7A3D94490181}"/>
              </a:ext>
            </a:extLst>
          </p:cNvPr>
          <p:cNvGrpSpPr/>
          <p:nvPr/>
        </p:nvGrpSpPr>
        <p:grpSpPr>
          <a:xfrm>
            <a:off x="12700000" y="0"/>
            <a:ext cx="1739900" cy="4699000"/>
            <a:chOff x="12700000" y="0"/>
            <a:chExt cx="1920240" cy="5273558"/>
          </a:xfrm>
        </p:grpSpPr>
        <p:sp>
          <p:nvSpPr>
            <p:cNvPr id="5" name="Rectangle 4">
              <a:extLst>
                <a:ext uri="{FF2B5EF4-FFF2-40B4-BE49-F238E27FC236}">
                  <a16:creationId xmlns:a16="http://schemas.microsoft.com/office/drawing/2014/main" id="{6B79B28B-1D56-CFF7-650C-F52A95E06D84}"/>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5" name="Rectangle 14">
              <a:extLst>
                <a:ext uri="{FF2B5EF4-FFF2-40B4-BE49-F238E27FC236}">
                  <a16:creationId xmlns:a16="http://schemas.microsoft.com/office/drawing/2014/main" id="{536BC7FA-A1AC-3540-E9DB-068A387032DA}"/>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6" name="Rectangle 15">
              <a:extLst>
                <a:ext uri="{FF2B5EF4-FFF2-40B4-BE49-F238E27FC236}">
                  <a16:creationId xmlns:a16="http://schemas.microsoft.com/office/drawing/2014/main" id="{9799ADFF-5F62-E450-270D-1801757E9755}"/>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7" name="Rectangle 16">
              <a:extLst>
                <a:ext uri="{FF2B5EF4-FFF2-40B4-BE49-F238E27FC236}">
                  <a16:creationId xmlns:a16="http://schemas.microsoft.com/office/drawing/2014/main" id="{F8A79E30-5C8C-0FDD-3588-5B0739E5EA4E}"/>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8" name="Rectangle 17">
              <a:extLst>
                <a:ext uri="{FF2B5EF4-FFF2-40B4-BE49-F238E27FC236}">
                  <a16:creationId xmlns:a16="http://schemas.microsoft.com/office/drawing/2014/main" id="{4230FE01-CFD0-088A-F850-06030D116476}"/>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9" name="Rectangle 18">
              <a:extLst>
                <a:ext uri="{FF2B5EF4-FFF2-40B4-BE49-F238E27FC236}">
                  <a16:creationId xmlns:a16="http://schemas.microsoft.com/office/drawing/2014/main" id="{F9450624-0F41-F543-7D31-2DD0874D4B76}"/>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Tree>
    <p:extLst>
      <p:ext uri="{BB962C8B-B14F-4D97-AF65-F5344CB8AC3E}">
        <p14:creationId xmlns:p14="http://schemas.microsoft.com/office/powerpoint/2010/main" val="3869616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14C8DC-E14A-3058-F2E4-B9DE960EC5C0}"/>
              </a:ext>
            </a:extLst>
          </p:cNvPr>
          <p:cNvSpPr>
            <a:spLocks noGrp="1"/>
          </p:cNvSpPr>
          <p:nvPr>
            <p:ph type="pic" sz="quarter" idx="10"/>
          </p:nvPr>
        </p:nvSpPr>
        <p:spPr>
          <a:xfrm>
            <a:off x="0" y="0"/>
            <a:ext cx="12192000" cy="6858000"/>
          </a:xfrm>
          <a:prstGeom prst="rect">
            <a:avLst/>
          </a:prstGeom>
        </p:spPr>
        <p:txBody>
          <a:bodyPr wrap="square">
            <a:noAutofit/>
          </a:bodyPr>
          <a:lstStyle/>
          <a:p>
            <a:r>
              <a:rPr lang="en-US"/>
              <a:t>Click icon to add picture</a:t>
            </a:r>
          </a:p>
        </p:txBody>
      </p:sp>
      <p:sp>
        <p:nvSpPr>
          <p:cNvPr id="5" name="Text Placeholder 4">
            <a:extLst>
              <a:ext uri="{FF2B5EF4-FFF2-40B4-BE49-F238E27FC236}">
                <a16:creationId xmlns:a16="http://schemas.microsoft.com/office/drawing/2014/main" id="{931F92E5-8A27-A816-A01E-6C0B7C0146C9}"/>
              </a:ext>
            </a:extLst>
          </p:cNvPr>
          <p:cNvSpPr>
            <a:spLocks noGrp="1"/>
          </p:cNvSpPr>
          <p:nvPr>
            <p:ph type="body" sz="quarter" idx="11" hasCustomPrompt="1"/>
          </p:nvPr>
        </p:nvSpPr>
        <p:spPr>
          <a:xfrm>
            <a:off x="5094514" y="3543299"/>
            <a:ext cx="6733269" cy="2423885"/>
          </a:xfrm>
          <a:prstGeom prst="rect">
            <a:avLst/>
          </a:prstGeom>
          <a:solidFill>
            <a:srgbClr val="782F40">
              <a:alpha val="89804"/>
            </a:srgbClr>
          </a:solidFill>
        </p:spPr>
        <p:txBody>
          <a:bodyPr lIns="548640" anchor="ctr">
            <a:normAutofit/>
          </a:bodyPr>
          <a:lstStyle>
            <a:lvl1pPr marL="0" indent="0">
              <a:lnSpc>
                <a:spcPct val="100000"/>
              </a:lnSpc>
              <a:buNone/>
              <a:defRPr sz="3600" b="1">
                <a:solidFill>
                  <a:schemeClr val="bg1"/>
                </a:solidFill>
              </a:defRPr>
            </a:lvl1pPr>
          </a:lstStyle>
          <a:p>
            <a:pPr lvl="0"/>
            <a:r>
              <a:rPr lang="en-US"/>
              <a:t>&lt; Full sentence main takeaway for the slide here &gt;</a:t>
            </a:r>
          </a:p>
        </p:txBody>
      </p:sp>
      <p:grpSp>
        <p:nvGrpSpPr>
          <p:cNvPr id="3" name="Group 2">
            <a:extLst>
              <a:ext uri="{FF2B5EF4-FFF2-40B4-BE49-F238E27FC236}">
                <a16:creationId xmlns:a16="http://schemas.microsoft.com/office/drawing/2014/main" id="{4655AD2E-894E-A1CE-8844-A2A240F6BDD3}"/>
              </a:ext>
            </a:extLst>
          </p:cNvPr>
          <p:cNvGrpSpPr/>
          <p:nvPr/>
        </p:nvGrpSpPr>
        <p:grpSpPr>
          <a:xfrm>
            <a:off x="12700000" y="0"/>
            <a:ext cx="1739900" cy="4699000"/>
            <a:chOff x="12700000" y="0"/>
            <a:chExt cx="1920240" cy="5273558"/>
          </a:xfrm>
        </p:grpSpPr>
        <p:sp>
          <p:nvSpPr>
            <p:cNvPr id="4" name="Rectangle 3">
              <a:extLst>
                <a:ext uri="{FF2B5EF4-FFF2-40B4-BE49-F238E27FC236}">
                  <a16:creationId xmlns:a16="http://schemas.microsoft.com/office/drawing/2014/main" id="{AA426F87-A9A1-9CC3-7825-213C079F7AF1}"/>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9" name="Rectangle 8">
              <a:extLst>
                <a:ext uri="{FF2B5EF4-FFF2-40B4-BE49-F238E27FC236}">
                  <a16:creationId xmlns:a16="http://schemas.microsoft.com/office/drawing/2014/main" id="{47056F51-16DF-AD26-F590-DB91DB90E1C4}"/>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0" name="Rectangle 9">
              <a:extLst>
                <a:ext uri="{FF2B5EF4-FFF2-40B4-BE49-F238E27FC236}">
                  <a16:creationId xmlns:a16="http://schemas.microsoft.com/office/drawing/2014/main" id="{5CCF1712-DFA5-6023-C918-AAC71F4449D5}"/>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1" name="Rectangle 10">
              <a:extLst>
                <a:ext uri="{FF2B5EF4-FFF2-40B4-BE49-F238E27FC236}">
                  <a16:creationId xmlns:a16="http://schemas.microsoft.com/office/drawing/2014/main" id="{9F736EB5-6C94-C4FB-C9E4-D0DD2AAB7D1F}"/>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2" name="Rectangle 11">
              <a:extLst>
                <a:ext uri="{FF2B5EF4-FFF2-40B4-BE49-F238E27FC236}">
                  <a16:creationId xmlns:a16="http://schemas.microsoft.com/office/drawing/2014/main" id="{DC358745-338D-B9A3-7AC0-B9CC36BBFDF6}"/>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3" name="Rectangle 12">
              <a:extLst>
                <a:ext uri="{FF2B5EF4-FFF2-40B4-BE49-F238E27FC236}">
                  <a16:creationId xmlns:a16="http://schemas.microsoft.com/office/drawing/2014/main" id="{13F54125-517A-375C-6FDD-30C1A0B38DFA}"/>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6" name="Group 5">
            <a:extLst>
              <a:ext uri="{FF2B5EF4-FFF2-40B4-BE49-F238E27FC236}">
                <a16:creationId xmlns:a16="http://schemas.microsoft.com/office/drawing/2014/main" id="{B4C5B4B0-5B0A-8D74-FEBC-54BC6654F9DF}"/>
              </a:ext>
            </a:extLst>
          </p:cNvPr>
          <p:cNvGrpSpPr/>
          <p:nvPr/>
        </p:nvGrpSpPr>
        <p:grpSpPr>
          <a:xfrm>
            <a:off x="12700000" y="0"/>
            <a:ext cx="1739900" cy="4699000"/>
            <a:chOff x="12700000" y="0"/>
            <a:chExt cx="1920240" cy="5273558"/>
          </a:xfrm>
        </p:grpSpPr>
        <p:sp>
          <p:nvSpPr>
            <p:cNvPr id="8" name="Rectangle 7">
              <a:extLst>
                <a:ext uri="{FF2B5EF4-FFF2-40B4-BE49-F238E27FC236}">
                  <a16:creationId xmlns:a16="http://schemas.microsoft.com/office/drawing/2014/main" id="{17F02F01-ABB9-6954-D454-294AEC50CE23}"/>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4" name="Rectangle 13">
              <a:extLst>
                <a:ext uri="{FF2B5EF4-FFF2-40B4-BE49-F238E27FC236}">
                  <a16:creationId xmlns:a16="http://schemas.microsoft.com/office/drawing/2014/main" id="{12DD9639-447C-596D-AE16-89E8350BF638}"/>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5" name="Rectangle 14">
              <a:extLst>
                <a:ext uri="{FF2B5EF4-FFF2-40B4-BE49-F238E27FC236}">
                  <a16:creationId xmlns:a16="http://schemas.microsoft.com/office/drawing/2014/main" id="{CA4E760F-286D-E774-DA7B-CEA398701025}"/>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6" name="Rectangle 15">
              <a:extLst>
                <a:ext uri="{FF2B5EF4-FFF2-40B4-BE49-F238E27FC236}">
                  <a16:creationId xmlns:a16="http://schemas.microsoft.com/office/drawing/2014/main" id="{BCCC5E1B-87E1-6103-DD6F-DAAF5214FCAC}"/>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7" name="Rectangle 16">
              <a:extLst>
                <a:ext uri="{FF2B5EF4-FFF2-40B4-BE49-F238E27FC236}">
                  <a16:creationId xmlns:a16="http://schemas.microsoft.com/office/drawing/2014/main" id="{F4149BF8-EE50-8C72-AF62-8BD214DF0EDA}"/>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8" name="Rectangle 17">
              <a:extLst>
                <a:ext uri="{FF2B5EF4-FFF2-40B4-BE49-F238E27FC236}">
                  <a16:creationId xmlns:a16="http://schemas.microsoft.com/office/drawing/2014/main" id="{7FD60EAB-0392-B45C-ACFC-C0EED77878D0}"/>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Tree>
    <p:extLst>
      <p:ext uri="{BB962C8B-B14F-4D97-AF65-F5344CB8AC3E}">
        <p14:creationId xmlns:p14="http://schemas.microsoft.com/office/powerpoint/2010/main" val="364465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A0456-0AD8-50F9-D075-0BD559CDD361}"/>
              </a:ext>
            </a:extLst>
          </p:cNvPr>
          <p:cNvSpPr>
            <a:spLocks noGrp="1"/>
          </p:cNvSpPr>
          <p:nvPr>
            <p:ph type="title" hasCustomPrompt="1"/>
          </p:nvPr>
        </p:nvSpPr>
        <p:spPr>
          <a:xfrm>
            <a:off x="505891" y="3699667"/>
            <a:ext cx="5272087" cy="2641865"/>
          </a:xfrm>
        </p:spPr>
        <p:txBody>
          <a:bodyPr/>
          <a:lstStyle>
            <a:lvl1pPr>
              <a:defRPr>
                <a:solidFill>
                  <a:schemeClr val="bg1"/>
                </a:solidFill>
              </a:defRPr>
            </a:lvl1pPr>
          </a:lstStyle>
          <a:p>
            <a:r>
              <a:rPr lang="en-US"/>
              <a:t>&lt; Full sentence main takeaway for the slide here &gt;</a:t>
            </a:r>
          </a:p>
        </p:txBody>
      </p:sp>
      <p:sp>
        <p:nvSpPr>
          <p:cNvPr id="4" name="Picture Placeholder 3">
            <a:extLst>
              <a:ext uri="{FF2B5EF4-FFF2-40B4-BE49-F238E27FC236}">
                <a16:creationId xmlns:a16="http://schemas.microsoft.com/office/drawing/2014/main" id="{47682E9B-91D2-9C72-2345-5FCB0DD97502}"/>
              </a:ext>
            </a:extLst>
          </p:cNvPr>
          <p:cNvSpPr>
            <a:spLocks noGrp="1"/>
          </p:cNvSpPr>
          <p:nvPr>
            <p:ph type="pic" sz="quarter" idx="14"/>
          </p:nvPr>
        </p:nvSpPr>
        <p:spPr>
          <a:xfrm>
            <a:off x="0" y="101599"/>
            <a:ext cx="12192000" cy="3268133"/>
          </a:xfrm>
        </p:spPr>
        <p:txBody>
          <a:bodyPr/>
          <a:lstStyle/>
          <a:p>
            <a:r>
              <a:rPr lang="en-US"/>
              <a:t>Click icon to add picture</a:t>
            </a:r>
          </a:p>
        </p:txBody>
      </p:sp>
      <p:sp>
        <p:nvSpPr>
          <p:cNvPr id="6" name="Text Placeholder 5">
            <a:extLst>
              <a:ext uri="{FF2B5EF4-FFF2-40B4-BE49-F238E27FC236}">
                <a16:creationId xmlns:a16="http://schemas.microsoft.com/office/drawing/2014/main" id="{35686271-9CDB-2ABF-29EF-B68AB1DF8229}"/>
              </a:ext>
            </a:extLst>
          </p:cNvPr>
          <p:cNvSpPr>
            <a:spLocks noGrp="1"/>
          </p:cNvSpPr>
          <p:nvPr>
            <p:ph type="body" sz="quarter" idx="15"/>
          </p:nvPr>
        </p:nvSpPr>
        <p:spPr>
          <a:xfrm>
            <a:off x="6027737" y="3699666"/>
            <a:ext cx="5918729" cy="26418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76302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DB1FC8-BCE4-450D-96F7-59CA3EB8A3EF}"/>
              </a:ext>
            </a:extLst>
          </p:cNvPr>
          <p:cNvSpPr>
            <a:spLocks noGrp="1"/>
          </p:cNvSpPr>
          <p:nvPr>
            <p:ph type="pic" sz="quarter" idx="10"/>
          </p:nvPr>
        </p:nvSpPr>
        <p:spPr>
          <a:xfrm>
            <a:off x="0" y="1955800"/>
            <a:ext cx="12192000" cy="4377623"/>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D64F8A41-2FAE-34FC-81E8-AA96D04B36DD}"/>
              </a:ext>
            </a:extLst>
          </p:cNvPr>
          <p:cNvSpPr>
            <a:spLocks noGrp="1"/>
          </p:cNvSpPr>
          <p:nvPr>
            <p:ph type="title" hasCustomPrompt="1"/>
          </p:nvPr>
        </p:nvSpPr>
        <p:spPr/>
        <p:txBody>
          <a:bodyPr/>
          <a:lstStyle/>
          <a:p>
            <a:r>
              <a:rPr lang="en-US"/>
              <a:t>&lt; Full sentence main takeaway for the slide here &gt;</a:t>
            </a:r>
          </a:p>
        </p:txBody>
      </p:sp>
      <p:grpSp>
        <p:nvGrpSpPr>
          <p:cNvPr id="3" name="Group 2">
            <a:extLst>
              <a:ext uri="{FF2B5EF4-FFF2-40B4-BE49-F238E27FC236}">
                <a16:creationId xmlns:a16="http://schemas.microsoft.com/office/drawing/2014/main" id="{8AA5BE01-821A-3C55-C4BB-4631E236BBB4}"/>
              </a:ext>
            </a:extLst>
          </p:cNvPr>
          <p:cNvGrpSpPr/>
          <p:nvPr/>
        </p:nvGrpSpPr>
        <p:grpSpPr>
          <a:xfrm>
            <a:off x="12700000" y="0"/>
            <a:ext cx="1739900" cy="4699000"/>
            <a:chOff x="12700000" y="0"/>
            <a:chExt cx="1920240" cy="5273558"/>
          </a:xfrm>
        </p:grpSpPr>
        <p:sp>
          <p:nvSpPr>
            <p:cNvPr id="5" name="Rectangle 4">
              <a:extLst>
                <a:ext uri="{FF2B5EF4-FFF2-40B4-BE49-F238E27FC236}">
                  <a16:creationId xmlns:a16="http://schemas.microsoft.com/office/drawing/2014/main" id="{88838A31-61B1-0F68-D965-6C414E7BCF21}"/>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6" name="Rectangle 5">
              <a:extLst>
                <a:ext uri="{FF2B5EF4-FFF2-40B4-BE49-F238E27FC236}">
                  <a16:creationId xmlns:a16="http://schemas.microsoft.com/office/drawing/2014/main" id="{1F204092-E56E-95CE-AF13-864EC718F63D}"/>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7" name="Rectangle 6">
              <a:extLst>
                <a:ext uri="{FF2B5EF4-FFF2-40B4-BE49-F238E27FC236}">
                  <a16:creationId xmlns:a16="http://schemas.microsoft.com/office/drawing/2014/main" id="{52DF92D6-E0BA-55A4-6A5F-A9930FC8E6DC}"/>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8" name="Rectangle 7">
              <a:extLst>
                <a:ext uri="{FF2B5EF4-FFF2-40B4-BE49-F238E27FC236}">
                  <a16:creationId xmlns:a16="http://schemas.microsoft.com/office/drawing/2014/main" id="{A1948B66-85B4-D765-2390-45E1D981F1FB}"/>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9" name="Rectangle 8">
              <a:extLst>
                <a:ext uri="{FF2B5EF4-FFF2-40B4-BE49-F238E27FC236}">
                  <a16:creationId xmlns:a16="http://schemas.microsoft.com/office/drawing/2014/main" id="{03025E73-1167-A9C8-0019-623D2DACA9C3}"/>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0" name="Rectangle 9">
              <a:extLst>
                <a:ext uri="{FF2B5EF4-FFF2-40B4-BE49-F238E27FC236}">
                  <a16:creationId xmlns:a16="http://schemas.microsoft.com/office/drawing/2014/main" id="{61DA3BDD-5482-26DD-7900-12DB6C4EC18A}"/>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11" name="Group 10">
            <a:extLst>
              <a:ext uri="{FF2B5EF4-FFF2-40B4-BE49-F238E27FC236}">
                <a16:creationId xmlns:a16="http://schemas.microsoft.com/office/drawing/2014/main" id="{6CC1EEB1-D084-A86D-E2FB-96C70FA626DF}"/>
              </a:ext>
            </a:extLst>
          </p:cNvPr>
          <p:cNvGrpSpPr/>
          <p:nvPr/>
        </p:nvGrpSpPr>
        <p:grpSpPr>
          <a:xfrm>
            <a:off x="12700000" y="0"/>
            <a:ext cx="1739900" cy="4699000"/>
            <a:chOff x="12700000" y="0"/>
            <a:chExt cx="1920240" cy="5273558"/>
          </a:xfrm>
        </p:grpSpPr>
        <p:sp>
          <p:nvSpPr>
            <p:cNvPr id="12" name="Rectangle 11">
              <a:extLst>
                <a:ext uri="{FF2B5EF4-FFF2-40B4-BE49-F238E27FC236}">
                  <a16:creationId xmlns:a16="http://schemas.microsoft.com/office/drawing/2014/main" id="{FAE79A14-35C0-FE85-F87A-A409564D68BA}"/>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3" name="Rectangle 12">
              <a:extLst>
                <a:ext uri="{FF2B5EF4-FFF2-40B4-BE49-F238E27FC236}">
                  <a16:creationId xmlns:a16="http://schemas.microsoft.com/office/drawing/2014/main" id="{9DEAB495-0D2E-9686-83D6-C191BDF2F239}"/>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4" name="Rectangle 13">
              <a:extLst>
                <a:ext uri="{FF2B5EF4-FFF2-40B4-BE49-F238E27FC236}">
                  <a16:creationId xmlns:a16="http://schemas.microsoft.com/office/drawing/2014/main" id="{05B0BF76-7C8A-902B-E1B7-DE97DE62CD9D}"/>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5" name="Rectangle 14">
              <a:extLst>
                <a:ext uri="{FF2B5EF4-FFF2-40B4-BE49-F238E27FC236}">
                  <a16:creationId xmlns:a16="http://schemas.microsoft.com/office/drawing/2014/main" id="{5A4DB331-4D04-5DDD-D12B-FD0B533BE373}"/>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6" name="Rectangle 15">
              <a:extLst>
                <a:ext uri="{FF2B5EF4-FFF2-40B4-BE49-F238E27FC236}">
                  <a16:creationId xmlns:a16="http://schemas.microsoft.com/office/drawing/2014/main" id="{559EA469-257B-F7CC-B765-EB5DF900EEF9}"/>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7" name="Rectangle 16">
              <a:extLst>
                <a:ext uri="{FF2B5EF4-FFF2-40B4-BE49-F238E27FC236}">
                  <a16:creationId xmlns:a16="http://schemas.microsoft.com/office/drawing/2014/main" id="{F3B47DB2-73B1-F078-02E7-F025F39985B6}"/>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Tree>
    <p:extLst>
      <p:ext uri="{BB962C8B-B14F-4D97-AF65-F5344CB8AC3E}">
        <p14:creationId xmlns:p14="http://schemas.microsoft.com/office/powerpoint/2010/main" val="297483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7EB1-BF13-37EC-AC99-0B6AE4D59932}"/>
              </a:ext>
            </a:extLst>
          </p:cNvPr>
          <p:cNvSpPr>
            <a:spLocks noGrp="1"/>
          </p:cNvSpPr>
          <p:nvPr>
            <p:ph type="title" hasCustomPrompt="1"/>
          </p:nvPr>
        </p:nvSpPr>
        <p:spPr/>
        <p:txBody>
          <a:bodyPr/>
          <a:lstStyle/>
          <a:p>
            <a:r>
              <a:rPr lang="en-US"/>
              <a:t>&lt; Full sentence main takeaway for the slide here &gt;</a:t>
            </a:r>
          </a:p>
        </p:txBody>
      </p:sp>
      <p:sp>
        <p:nvSpPr>
          <p:cNvPr id="17" name="Text Placeholder 16">
            <a:extLst>
              <a:ext uri="{FF2B5EF4-FFF2-40B4-BE49-F238E27FC236}">
                <a16:creationId xmlns:a16="http://schemas.microsoft.com/office/drawing/2014/main" id="{CEC3B215-AD87-F80E-CBD9-DB1C022322BE}"/>
              </a:ext>
            </a:extLst>
          </p:cNvPr>
          <p:cNvSpPr>
            <a:spLocks noGrp="1"/>
          </p:cNvSpPr>
          <p:nvPr>
            <p:ph type="body" sz="quarter" idx="10" hasCustomPrompt="1"/>
          </p:nvPr>
        </p:nvSpPr>
        <p:spPr>
          <a:xfrm>
            <a:off x="546100" y="4934276"/>
            <a:ext cx="3462338" cy="1249660"/>
          </a:xfrm>
          <a:solidFill>
            <a:schemeClr val="accent1">
              <a:lumMod val="75000"/>
            </a:schemeClr>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1 &gt;</a:t>
            </a:r>
          </a:p>
        </p:txBody>
      </p:sp>
      <p:sp>
        <p:nvSpPr>
          <p:cNvPr id="18" name="Picture Placeholder 12">
            <a:extLst>
              <a:ext uri="{FF2B5EF4-FFF2-40B4-BE49-F238E27FC236}">
                <a16:creationId xmlns:a16="http://schemas.microsoft.com/office/drawing/2014/main" id="{74FC8EAD-B16D-B88C-39C0-E531A3758A2A}"/>
              </a:ext>
            </a:extLst>
          </p:cNvPr>
          <p:cNvSpPr>
            <a:spLocks noGrp="1"/>
          </p:cNvSpPr>
          <p:nvPr>
            <p:ph type="pic" sz="quarter" idx="20" hasCustomPrompt="1"/>
          </p:nvPr>
        </p:nvSpPr>
        <p:spPr>
          <a:xfrm>
            <a:off x="1210610" y="2422075"/>
            <a:ext cx="2133317" cy="2133317"/>
          </a:xfrm>
        </p:spPr>
        <p:txBody>
          <a:bodyPr anchor="ctr">
            <a:normAutofit/>
          </a:bodyPr>
          <a:lstStyle>
            <a:lvl1pPr marL="0" indent="0" algn="ctr">
              <a:buNone/>
              <a:defRPr sz="1600">
                <a:highlight>
                  <a:srgbClr val="FF0000"/>
                </a:highlight>
              </a:defRPr>
            </a:lvl1pPr>
          </a:lstStyle>
          <a:p>
            <a:r>
              <a:rPr lang="en-US"/>
              <a:t>&lt; Insert Icon &gt;</a:t>
            </a:r>
          </a:p>
        </p:txBody>
      </p:sp>
      <p:sp>
        <p:nvSpPr>
          <p:cNvPr id="20" name="Text Placeholder 16">
            <a:extLst>
              <a:ext uri="{FF2B5EF4-FFF2-40B4-BE49-F238E27FC236}">
                <a16:creationId xmlns:a16="http://schemas.microsoft.com/office/drawing/2014/main" id="{96E23120-E7E1-2EF5-8568-7141B406B644}"/>
              </a:ext>
            </a:extLst>
          </p:cNvPr>
          <p:cNvSpPr>
            <a:spLocks noGrp="1"/>
          </p:cNvSpPr>
          <p:nvPr>
            <p:ph type="body" sz="quarter" idx="21" hasCustomPrompt="1"/>
          </p:nvPr>
        </p:nvSpPr>
        <p:spPr>
          <a:xfrm>
            <a:off x="8162117" y="4934276"/>
            <a:ext cx="3462338" cy="1249660"/>
          </a:xfrm>
          <a:solidFill>
            <a:schemeClr val="accent1">
              <a:lumMod val="75000"/>
            </a:schemeClr>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3 &gt;</a:t>
            </a:r>
          </a:p>
        </p:txBody>
      </p:sp>
      <p:sp>
        <p:nvSpPr>
          <p:cNvPr id="21" name="Picture Placeholder 12">
            <a:extLst>
              <a:ext uri="{FF2B5EF4-FFF2-40B4-BE49-F238E27FC236}">
                <a16:creationId xmlns:a16="http://schemas.microsoft.com/office/drawing/2014/main" id="{6E147771-4B52-E124-69E9-A32EA6C75C92}"/>
              </a:ext>
            </a:extLst>
          </p:cNvPr>
          <p:cNvSpPr>
            <a:spLocks noGrp="1"/>
          </p:cNvSpPr>
          <p:nvPr>
            <p:ph type="pic" sz="quarter" idx="22" hasCustomPrompt="1"/>
          </p:nvPr>
        </p:nvSpPr>
        <p:spPr>
          <a:xfrm>
            <a:off x="8826627" y="2422075"/>
            <a:ext cx="2133317" cy="2133317"/>
          </a:xfrm>
        </p:spPr>
        <p:txBody>
          <a:bodyPr anchor="ctr">
            <a:normAutofit/>
          </a:bodyPr>
          <a:lstStyle>
            <a:lvl1pPr marL="0" indent="0" algn="ctr">
              <a:buNone/>
              <a:defRPr sz="1600">
                <a:highlight>
                  <a:srgbClr val="FF0000"/>
                </a:highlight>
              </a:defRPr>
            </a:lvl1pPr>
          </a:lstStyle>
          <a:p>
            <a:r>
              <a:rPr lang="en-US"/>
              <a:t>&lt; Insert Icon &gt;</a:t>
            </a:r>
          </a:p>
        </p:txBody>
      </p:sp>
      <p:sp>
        <p:nvSpPr>
          <p:cNvPr id="23" name="Text Placeholder 16">
            <a:extLst>
              <a:ext uri="{FF2B5EF4-FFF2-40B4-BE49-F238E27FC236}">
                <a16:creationId xmlns:a16="http://schemas.microsoft.com/office/drawing/2014/main" id="{D6EDFC5B-2B7D-52A3-0CAB-17EEA69B18B6}"/>
              </a:ext>
            </a:extLst>
          </p:cNvPr>
          <p:cNvSpPr>
            <a:spLocks noGrp="1"/>
          </p:cNvSpPr>
          <p:nvPr>
            <p:ph type="body" sz="quarter" idx="23" hasCustomPrompt="1"/>
          </p:nvPr>
        </p:nvSpPr>
        <p:spPr>
          <a:xfrm>
            <a:off x="4367246" y="4934276"/>
            <a:ext cx="3462338" cy="1249660"/>
          </a:xfrm>
          <a:solidFill>
            <a:schemeClr val="accent1">
              <a:lumMod val="75000"/>
            </a:schemeClr>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2 &gt;</a:t>
            </a:r>
          </a:p>
        </p:txBody>
      </p:sp>
      <p:sp>
        <p:nvSpPr>
          <p:cNvPr id="24" name="Picture Placeholder 12">
            <a:extLst>
              <a:ext uri="{FF2B5EF4-FFF2-40B4-BE49-F238E27FC236}">
                <a16:creationId xmlns:a16="http://schemas.microsoft.com/office/drawing/2014/main" id="{57368B63-8FBF-99E7-C8DB-2994DB6553FB}"/>
              </a:ext>
            </a:extLst>
          </p:cNvPr>
          <p:cNvSpPr>
            <a:spLocks noGrp="1"/>
          </p:cNvSpPr>
          <p:nvPr>
            <p:ph type="pic" sz="quarter" idx="24" hasCustomPrompt="1"/>
          </p:nvPr>
        </p:nvSpPr>
        <p:spPr>
          <a:xfrm>
            <a:off x="5031756" y="2422075"/>
            <a:ext cx="2133317" cy="2133317"/>
          </a:xfrm>
        </p:spPr>
        <p:txBody>
          <a:bodyPr anchor="ctr">
            <a:normAutofit/>
          </a:bodyPr>
          <a:lstStyle>
            <a:lvl1pPr marL="0" indent="0" algn="ctr">
              <a:buNone/>
              <a:defRPr sz="1600">
                <a:highlight>
                  <a:srgbClr val="FF0000"/>
                </a:highlight>
              </a:defRPr>
            </a:lvl1pPr>
          </a:lstStyle>
          <a:p>
            <a:r>
              <a:rPr lang="en-US"/>
              <a:t>&lt; Insert Icon &gt;</a:t>
            </a:r>
          </a:p>
        </p:txBody>
      </p:sp>
    </p:spTree>
    <p:extLst>
      <p:ext uri="{BB962C8B-B14F-4D97-AF65-F5344CB8AC3E}">
        <p14:creationId xmlns:p14="http://schemas.microsoft.com/office/powerpoint/2010/main" val="232994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4_Section Header">
    <p:bg>
      <p:bgPr>
        <a:solidFill>
          <a:srgbClr val="782F4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E9E274-AC26-7E53-1932-6E94EF5B8BF3}"/>
              </a:ext>
            </a:extLst>
          </p:cNvPr>
          <p:cNvSpPr/>
          <p:nvPr/>
        </p:nvSpPr>
        <p:spPr>
          <a:xfrm>
            <a:off x="7054848" y="2842733"/>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2 </a:t>
            </a:r>
            <a:r>
              <a:rPr lang="en-US" sz="6000" b="1">
                <a:solidFill>
                  <a:schemeClr val="accent1">
                    <a:lumMod val="75000"/>
                  </a:schemeClr>
                </a:solidFill>
              </a:rPr>
              <a:t>1</a:t>
            </a:r>
            <a:endParaRPr lang="en-US" sz="8800" b="1">
              <a:solidFill>
                <a:schemeClr val="accent1">
                  <a:lumMod val="75000"/>
                </a:schemeClr>
              </a:solidFill>
            </a:endParaRPr>
          </a:p>
        </p:txBody>
      </p:sp>
      <p:sp>
        <p:nvSpPr>
          <p:cNvPr id="9" name="Rectangle 8">
            <a:extLst>
              <a:ext uri="{FF2B5EF4-FFF2-40B4-BE49-F238E27FC236}">
                <a16:creationId xmlns:a16="http://schemas.microsoft.com/office/drawing/2014/main" id="{8B1FA77D-CDB2-469C-FF2F-0CBCC8FB0A70}"/>
              </a:ext>
            </a:extLst>
          </p:cNvPr>
          <p:cNvSpPr/>
          <p:nvPr/>
        </p:nvSpPr>
        <p:spPr>
          <a:xfrm>
            <a:off x="7054848" y="4695837"/>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3 </a:t>
            </a:r>
            <a:r>
              <a:rPr lang="en-US" sz="6000" b="1">
                <a:solidFill>
                  <a:schemeClr val="accent1">
                    <a:lumMod val="75000"/>
                  </a:schemeClr>
                </a:solidFill>
              </a:rPr>
              <a:t>1</a:t>
            </a:r>
            <a:endParaRPr lang="en-US" sz="8800" b="1">
              <a:solidFill>
                <a:schemeClr val="accent1">
                  <a:lumMod val="75000"/>
                </a:schemeClr>
              </a:solidFill>
            </a:endParaRPr>
          </a:p>
        </p:txBody>
      </p:sp>
      <p:sp>
        <p:nvSpPr>
          <p:cNvPr id="11" name="Rectangle 10">
            <a:extLst>
              <a:ext uri="{FF2B5EF4-FFF2-40B4-BE49-F238E27FC236}">
                <a16:creationId xmlns:a16="http://schemas.microsoft.com/office/drawing/2014/main" id="{8617A66B-91A9-B9C5-576D-54244C1F092B}"/>
              </a:ext>
            </a:extLst>
          </p:cNvPr>
          <p:cNvSpPr/>
          <p:nvPr/>
        </p:nvSpPr>
        <p:spPr>
          <a:xfrm>
            <a:off x="7054848" y="977503"/>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1 </a:t>
            </a:r>
            <a:r>
              <a:rPr lang="en-US" sz="6000" b="1">
                <a:solidFill>
                  <a:schemeClr val="accent1">
                    <a:lumMod val="75000"/>
                  </a:schemeClr>
                </a:solidFill>
              </a:rPr>
              <a:t>1</a:t>
            </a:r>
            <a:endParaRPr lang="en-US" sz="8800" b="1">
              <a:solidFill>
                <a:schemeClr val="accent1">
                  <a:lumMod val="75000"/>
                </a:schemeClr>
              </a:solidFill>
            </a:endParaRPr>
          </a:p>
        </p:txBody>
      </p:sp>
      <p:sp>
        <p:nvSpPr>
          <p:cNvPr id="12" name="Picture Placeholder 4">
            <a:extLst>
              <a:ext uri="{FF2B5EF4-FFF2-40B4-BE49-F238E27FC236}">
                <a16:creationId xmlns:a16="http://schemas.microsoft.com/office/drawing/2014/main" id="{7C003B03-91C7-C4C7-EBEF-B1A7F48BD587}"/>
              </a:ext>
            </a:extLst>
          </p:cNvPr>
          <p:cNvSpPr>
            <a:spLocks noGrp="1"/>
          </p:cNvSpPr>
          <p:nvPr>
            <p:ph type="pic" sz="quarter" idx="10" hasCustomPrompt="1"/>
          </p:nvPr>
        </p:nvSpPr>
        <p:spPr>
          <a:xfrm>
            <a:off x="5505450" y="977503"/>
            <a:ext cx="1358899" cy="1262062"/>
          </a:xfrm>
          <a:prstGeom prst="rect">
            <a:avLst/>
          </a:prstGeom>
        </p:spPr>
        <p:txBody>
          <a:bodyPr anchor="ctr">
            <a:normAutofit/>
          </a:bodyPr>
          <a:lstStyle>
            <a:lvl1pPr marL="0" indent="0" algn="ctr">
              <a:buNone/>
              <a:defRPr sz="2000">
                <a:highlight>
                  <a:srgbClr val="FF0000"/>
                </a:highlight>
              </a:defRPr>
            </a:lvl1pPr>
          </a:lstStyle>
          <a:p>
            <a:r>
              <a:rPr lang="en-US"/>
              <a:t>&lt; Insert Icon &gt;</a:t>
            </a:r>
          </a:p>
        </p:txBody>
      </p:sp>
      <p:sp>
        <p:nvSpPr>
          <p:cNvPr id="13" name="Title 1">
            <a:extLst>
              <a:ext uri="{FF2B5EF4-FFF2-40B4-BE49-F238E27FC236}">
                <a16:creationId xmlns:a16="http://schemas.microsoft.com/office/drawing/2014/main" id="{C051DE26-0D43-2F41-F676-5369C44D7640}"/>
              </a:ext>
            </a:extLst>
          </p:cNvPr>
          <p:cNvSpPr>
            <a:spLocks noGrp="1"/>
          </p:cNvSpPr>
          <p:nvPr>
            <p:ph type="title" hasCustomPrompt="1"/>
          </p:nvPr>
        </p:nvSpPr>
        <p:spPr>
          <a:xfrm>
            <a:off x="838200" y="365125"/>
            <a:ext cx="4102100" cy="6149975"/>
          </a:xfrm>
        </p:spPr>
        <p:txBody>
          <a:bodyPr/>
          <a:lstStyle>
            <a:lvl1pPr>
              <a:defRPr>
                <a:solidFill>
                  <a:schemeClr val="bg1"/>
                </a:solidFill>
              </a:defRPr>
            </a:lvl1pPr>
          </a:lstStyle>
          <a:p>
            <a:r>
              <a:rPr lang="en-US"/>
              <a:t>&lt; Over the next 45 minutes, </a:t>
            </a:r>
            <a:br>
              <a:rPr lang="en-US"/>
            </a:br>
            <a:r>
              <a:rPr lang="en-US"/>
              <a:t>we’ll cover: &gt;</a:t>
            </a:r>
          </a:p>
        </p:txBody>
      </p:sp>
      <p:sp>
        <p:nvSpPr>
          <p:cNvPr id="14" name="Text Placeholder 6">
            <a:extLst>
              <a:ext uri="{FF2B5EF4-FFF2-40B4-BE49-F238E27FC236}">
                <a16:creationId xmlns:a16="http://schemas.microsoft.com/office/drawing/2014/main" id="{BCB2B92A-3A7F-680A-6B5E-93A959334FD1}"/>
              </a:ext>
            </a:extLst>
          </p:cNvPr>
          <p:cNvSpPr>
            <a:spLocks noGrp="1"/>
          </p:cNvSpPr>
          <p:nvPr>
            <p:ph type="body" sz="quarter" idx="11" hasCustomPrompt="1"/>
          </p:nvPr>
        </p:nvSpPr>
        <p:spPr>
          <a:xfrm>
            <a:off x="7264400" y="977503"/>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1 Name &gt; </a:t>
            </a:r>
          </a:p>
        </p:txBody>
      </p:sp>
      <p:sp>
        <p:nvSpPr>
          <p:cNvPr id="15" name="Picture Placeholder 4">
            <a:extLst>
              <a:ext uri="{FF2B5EF4-FFF2-40B4-BE49-F238E27FC236}">
                <a16:creationId xmlns:a16="http://schemas.microsoft.com/office/drawing/2014/main" id="{FD47C830-D173-0774-5D34-0DD0B1038590}"/>
              </a:ext>
            </a:extLst>
          </p:cNvPr>
          <p:cNvSpPr>
            <a:spLocks noGrp="1"/>
          </p:cNvSpPr>
          <p:nvPr>
            <p:ph type="pic" sz="quarter" idx="12" hasCustomPrompt="1"/>
          </p:nvPr>
        </p:nvSpPr>
        <p:spPr>
          <a:xfrm>
            <a:off x="5505450" y="2881744"/>
            <a:ext cx="1358899" cy="1262062"/>
          </a:xfrm>
          <a:prstGeom prst="rect">
            <a:avLst/>
          </a:prstGeom>
        </p:spPr>
        <p:txBody>
          <a:bodyPr anchor="ctr">
            <a:normAutofit/>
          </a:bodyPr>
          <a:lstStyle>
            <a:lvl1pPr marL="0" indent="0" algn="ctr">
              <a:buNone/>
              <a:defRPr sz="2000">
                <a:highlight>
                  <a:srgbClr val="FF0000"/>
                </a:highlight>
              </a:defRPr>
            </a:lvl1pPr>
          </a:lstStyle>
          <a:p>
            <a:r>
              <a:rPr lang="en-US"/>
              <a:t>Select Frame &gt; Insert &gt; Icon </a:t>
            </a:r>
          </a:p>
        </p:txBody>
      </p:sp>
      <p:sp>
        <p:nvSpPr>
          <p:cNvPr id="16" name="Picture Placeholder 4">
            <a:extLst>
              <a:ext uri="{FF2B5EF4-FFF2-40B4-BE49-F238E27FC236}">
                <a16:creationId xmlns:a16="http://schemas.microsoft.com/office/drawing/2014/main" id="{FC0F8814-8200-71B9-8421-1730B2683CF8}"/>
              </a:ext>
            </a:extLst>
          </p:cNvPr>
          <p:cNvSpPr>
            <a:spLocks noGrp="1"/>
          </p:cNvSpPr>
          <p:nvPr>
            <p:ph type="pic" sz="quarter" idx="14" hasCustomPrompt="1"/>
          </p:nvPr>
        </p:nvSpPr>
        <p:spPr>
          <a:xfrm>
            <a:off x="5505450" y="4734561"/>
            <a:ext cx="1358899" cy="1262062"/>
          </a:xfrm>
          <a:prstGeom prst="rect">
            <a:avLst/>
          </a:prstGeom>
        </p:spPr>
        <p:txBody>
          <a:bodyPr anchor="ctr">
            <a:normAutofit/>
          </a:bodyPr>
          <a:lstStyle>
            <a:lvl1pPr marL="0" indent="0" algn="ctr">
              <a:buNone/>
              <a:defRPr sz="2000">
                <a:highlight>
                  <a:srgbClr val="FF0000"/>
                </a:highlight>
              </a:defRPr>
            </a:lvl1pPr>
          </a:lstStyle>
          <a:p>
            <a:r>
              <a:rPr lang="en-US"/>
              <a:t>&lt; Insert Icon &gt;</a:t>
            </a:r>
          </a:p>
        </p:txBody>
      </p:sp>
      <p:sp>
        <p:nvSpPr>
          <p:cNvPr id="18" name="Text Placeholder 12">
            <a:extLst>
              <a:ext uri="{FF2B5EF4-FFF2-40B4-BE49-F238E27FC236}">
                <a16:creationId xmlns:a16="http://schemas.microsoft.com/office/drawing/2014/main" id="{0A1B122F-3B2B-7982-A383-DE64D47FBFFE}"/>
              </a:ext>
            </a:extLst>
          </p:cNvPr>
          <p:cNvSpPr>
            <a:spLocks noGrp="1"/>
          </p:cNvSpPr>
          <p:nvPr>
            <p:ph type="body" sz="quarter" idx="18" hasCustomPrompt="1"/>
          </p:nvPr>
        </p:nvSpPr>
        <p:spPr>
          <a:xfrm>
            <a:off x="5270500" y="101070"/>
            <a:ext cx="6921500" cy="630450"/>
          </a:xfrm>
          <a:solidFill>
            <a:schemeClr val="accent1">
              <a:alpha val="80000"/>
            </a:schemeClr>
          </a:solidFill>
        </p:spPr>
        <p:txBody>
          <a:bodyPr anchor="t">
            <a:normAutofit/>
          </a:bodyPr>
          <a:lstStyle>
            <a:lvl1pPr marL="0" indent="0" algn="ctr">
              <a:buNone/>
              <a:defRPr sz="1100">
                <a:solidFill>
                  <a:schemeClr val="bg1">
                    <a:lumMod val="85000"/>
                  </a:schemeClr>
                </a:solidFill>
              </a:defRPr>
            </a:lvl1pPr>
          </a:lstStyle>
          <a:p>
            <a:pPr lvl="0"/>
            <a:r>
              <a:rPr lang="en-US"/>
              <a:t>This agenda slide can also be used as a divider slide. </a:t>
            </a:r>
          </a:p>
          <a:p>
            <a:pPr lvl="0"/>
            <a:r>
              <a:rPr lang="en-US"/>
              <a:t>If used as a divider slide, adjust this box to cover sections not being presented. </a:t>
            </a:r>
          </a:p>
        </p:txBody>
      </p:sp>
      <p:sp>
        <p:nvSpPr>
          <p:cNvPr id="19" name="Text Placeholder 6">
            <a:extLst>
              <a:ext uri="{FF2B5EF4-FFF2-40B4-BE49-F238E27FC236}">
                <a16:creationId xmlns:a16="http://schemas.microsoft.com/office/drawing/2014/main" id="{86322C6D-53B3-39CF-9074-300B148A520B}"/>
              </a:ext>
            </a:extLst>
          </p:cNvPr>
          <p:cNvSpPr>
            <a:spLocks noGrp="1"/>
          </p:cNvSpPr>
          <p:nvPr>
            <p:ph type="body" sz="quarter" idx="19" hasCustomPrompt="1"/>
          </p:nvPr>
        </p:nvSpPr>
        <p:spPr>
          <a:xfrm>
            <a:off x="7264400" y="2855720"/>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2 Name &gt; </a:t>
            </a:r>
          </a:p>
        </p:txBody>
      </p:sp>
      <p:sp>
        <p:nvSpPr>
          <p:cNvPr id="20" name="Text Placeholder 6">
            <a:extLst>
              <a:ext uri="{FF2B5EF4-FFF2-40B4-BE49-F238E27FC236}">
                <a16:creationId xmlns:a16="http://schemas.microsoft.com/office/drawing/2014/main" id="{A5CF12DE-E105-106F-2D1B-0BA3AD67538C}"/>
              </a:ext>
            </a:extLst>
          </p:cNvPr>
          <p:cNvSpPr>
            <a:spLocks noGrp="1"/>
          </p:cNvSpPr>
          <p:nvPr>
            <p:ph type="body" sz="quarter" idx="20" hasCustomPrompt="1"/>
          </p:nvPr>
        </p:nvSpPr>
        <p:spPr>
          <a:xfrm>
            <a:off x="7264400" y="4715563"/>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3 Name &gt; </a:t>
            </a:r>
          </a:p>
        </p:txBody>
      </p:sp>
    </p:spTree>
    <p:extLst>
      <p:ext uri="{BB962C8B-B14F-4D97-AF65-F5344CB8AC3E}">
        <p14:creationId xmlns:p14="http://schemas.microsoft.com/office/powerpoint/2010/main" val="2493376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855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161CFC7-F3FF-CD02-A7B0-5353E0A1B858}"/>
              </a:ext>
            </a:extLst>
          </p:cNvPr>
          <p:cNvSpPr/>
          <p:nvPr/>
        </p:nvSpPr>
        <p:spPr>
          <a:xfrm>
            <a:off x="2821007" y="3393408"/>
            <a:ext cx="9370993" cy="1538587"/>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white letter with a red background&#10;&#10;Description automatically generated">
            <a:extLst>
              <a:ext uri="{FF2B5EF4-FFF2-40B4-BE49-F238E27FC236}">
                <a16:creationId xmlns:a16="http://schemas.microsoft.com/office/drawing/2014/main" id="{4B8DE53A-BB50-F26A-D9F6-44385581B2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9113" y="1819275"/>
            <a:ext cx="1235108" cy="1236137"/>
          </a:xfrm>
          <a:prstGeom prst="rect">
            <a:avLst/>
          </a:prstGeom>
        </p:spPr>
      </p:pic>
      <p:sp>
        <p:nvSpPr>
          <p:cNvPr id="2" name="Title 1">
            <a:extLst>
              <a:ext uri="{FF2B5EF4-FFF2-40B4-BE49-F238E27FC236}">
                <a16:creationId xmlns:a16="http://schemas.microsoft.com/office/drawing/2014/main" id="{E0B5BFF3-C4FD-8459-8512-66B2DC31156B}"/>
              </a:ext>
            </a:extLst>
          </p:cNvPr>
          <p:cNvSpPr>
            <a:spLocks noGrp="1"/>
          </p:cNvSpPr>
          <p:nvPr>
            <p:ph type="title" hasCustomPrompt="1"/>
          </p:nvPr>
        </p:nvSpPr>
        <p:spPr/>
        <p:txBody>
          <a:bodyPr/>
          <a:lstStyle>
            <a:lvl1pPr>
              <a:defRPr/>
            </a:lvl1pPr>
          </a:lstStyle>
          <a:p>
            <a:r>
              <a:rPr lang="en-US"/>
              <a:t>Branding</a:t>
            </a:r>
          </a:p>
        </p:txBody>
      </p:sp>
      <p:grpSp>
        <p:nvGrpSpPr>
          <p:cNvPr id="3" name="Group 2">
            <a:extLst>
              <a:ext uri="{FF2B5EF4-FFF2-40B4-BE49-F238E27FC236}">
                <a16:creationId xmlns:a16="http://schemas.microsoft.com/office/drawing/2014/main" id="{E7D4C694-3DE9-C3D2-F091-8A9E6E3F2125}"/>
              </a:ext>
            </a:extLst>
          </p:cNvPr>
          <p:cNvGrpSpPr/>
          <p:nvPr/>
        </p:nvGrpSpPr>
        <p:grpSpPr>
          <a:xfrm>
            <a:off x="838200" y="1819275"/>
            <a:ext cx="1739900" cy="4699000"/>
            <a:chOff x="12700000" y="0"/>
            <a:chExt cx="1920240" cy="5273558"/>
          </a:xfrm>
        </p:grpSpPr>
        <p:sp>
          <p:nvSpPr>
            <p:cNvPr id="4" name="Rectangle 3">
              <a:extLst>
                <a:ext uri="{FF2B5EF4-FFF2-40B4-BE49-F238E27FC236}">
                  <a16:creationId xmlns:a16="http://schemas.microsoft.com/office/drawing/2014/main" id="{B78CC6AF-DC49-6DD9-2AA5-0DC8CECA51C4}"/>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5" name="Rectangle 4">
              <a:extLst>
                <a:ext uri="{FF2B5EF4-FFF2-40B4-BE49-F238E27FC236}">
                  <a16:creationId xmlns:a16="http://schemas.microsoft.com/office/drawing/2014/main" id="{9CCF968E-D812-DC41-36C8-DA1C550E7E0F}"/>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6" name="Rectangle 5">
              <a:extLst>
                <a:ext uri="{FF2B5EF4-FFF2-40B4-BE49-F238E27FC236}">
                  <a16:creationId xmlns:a16="http://schemas.microsoft.com/office/drawing/2014/main" id="{30B3969A-7ECB-A102-A44F-8315F03CF9B7}"/>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7" name="Rectangle 6">
              <a:extLst>
                <a:ext uri="{FF2B5EF4-FFF2-40B4-BE49-F238E27FC236}">
                  <a16:creationId xmlns:a16="http://schemas.microsoft.com/office/drawing/2014/main" id="{121FD311-B9D1-6D9B-7F1A-C47ADFD81068}"/>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8" name="Rectangle 7">
              <a:extLst>
                <a:ext uri="{FF2B5EF4-FFF2-40B4-BE49-F238E27FC236}">
                  <a16:creationId xmlns:a16="http://schemas.microsoft.com/office/drawing/2014/main" id="{5A93CC03-DDC5-C8F0-31E3-691A20B90842}"/>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9" name="Rectangle 8">
              <a:extLst>
                <a:ext uri="{FF2B5EF4-FFF2-40B4-BE49-F238E27FC236}">
                  <a16:creationId xmlns:a16="http://schemas.microsoft.com/office/drawing/2014/main" id="{64CBA0FF-65BB-4C3A-8188-04441CEF3AC9}"/>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10" name="Group 9">
            <a:extLst>
              <a:ext uri="{FF2B5EF4-FFF2-40B4-BE49-F238E27FC236}">
                <a16:creationId xmlns:a16="http://schemas.microsoft.com/office/drawing/2014/main" id="{40E55FAA-EC1A-16E4-19A9-F596B4C88B6C}"/>
              </a:ext>
            </a:extLst>
          </p:cNvPr>
          <p:cNvGrpSpPr/>
          <p:nvPr/>
        </p:nvGrpSpPr>
        <p:grpSpPr>
          <a:xfrm>
            <a:off x="838200" y="1819275"/>
            <a:ext cx="1739900" cy="4699000"/>
            <a:chOff x="12700000" y="0"/>
            <a:chExt cx="1920240" cy="5273558"/>
          </a:xfrm>
        </p:grpSpPr>
        <p:sp>
          <p:nvSpPr>
            <p:cNvPr id="11" name="Rectangle 10">
              <a:extLst>
                <a:ext uri="{FF2B5EF4-FFF2-40B4-BE49-F238E27FC236}">
                  <a16:creationId xmlns:a16="http://schemas.microsoft.com/office/drawing/2014/main" id="{D056697E-550C-DADB-BA91-0A30E7538564}"/>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2" name="Rectangle 11">
              <a:extLst>
                <a:ext uri="{FF2B5EF4-FFF2-40B4-BE49-F238E27FC236}">
                  <a16:creationId xmlns:a16="http://schemas.microsoft.com/office/drawing/2014/main" id="{76F329A4-7695-0B4A-4F7A-A87C4EF1C067}"/>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3" name="Rectangle 12">
              <a:extLst>
                <a:ext uri="{FF2B5EF4-FFF2-40B4-BE49-F238E27FC236}">
                  <a16:creationId xmlns:a16="http://schemas.microsoft.com/office/drawing/2014/main" id="{BE454338-A2DC-9A5D-A02D-D3BA1BBA9675}"/>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4" name="Rectangle 13">
              <a:extLst>
                <a:ext uri="{FF2B5EF4-FFF2-40B4-BE49-F238E27FC236}">
                  <a16:creationId xmlns:a16="http://schemas.microsoft.com/office/drawing/2014/main" id="{AAA6DABF-713D-BE30-E503-47E53CDC81CE}"/>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5" name="Rectangle 14">
              <a:extLst>
                <a:ext uri="{FF2B5EF4-FFF2-40B4-BE49-F238E27FC236}">
                  <a16:creationId xmlns:a16="http://schemas.microsoft.com/office/drawing/2014/main" id="{E6B1E925-3B64-E380-AE3E-6D9EE4FC96E9}"/>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6" name="Rectangle 15">
              <a:extLst>
                <a:ext uri="{FF2B5EF4-FFF2-40B4-BE49-F238E27FC236}">
                  <a16:creationId xmlns:a16="http://schemas.microsoft.com/office/drawing/2014/main" id="{632D750D-41B4-DBCF-824E-0AB0DE1D80EF}"/>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pic>
        <p:nvPicPr>
          <p:cNvPr id="18" name="Picture 17" descr="A white letter on a black background&#10;&#10;Description automatically generated">
            <a:extLst>
              <a:ext uri="{FF2B5EF4-FFF2-40B4-BE49-F238E27FC236}">
                <a16:creationId xmlns:a16="http://schemas.microsoft.com/office/drawing/2014/main" id="{F238FF36-9A3A-567C-D3B0-B1AEBE64A2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8796" y="5256738"/>
            <a:ext cx="1236137" cy="1236137"/>
          </a:xfrm>
          <a:prstGeom prst="rect">
            <a:avLst/>
          </a:prstGeom>
        </p:spPr>
      </p:pic>
      <p:pic>
        <p:nvPicPr>
          <p:cNvPr id="20" name="Picture 19" descr="A white and red logo&#10;&#10;Description automatically generated">
            <a:extLst>
              <a:ext uri="{FF2B5EF4-FFF2-40B4-BE49-F238E27FC236}">
                <a16:creationId xmlns:a16="http://schemas.microsoft.com/office/drawing/2014/main" id="{0C488095-AEA4-8950-D346-F6C4CCABEC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8796" y="1819275"/>
            <a:ext cx="1236137" cy="1236137"/>
          </a:xfrm>
          <a:prstGeom prst="rect">
            <a:avLst/>
          </a:prstGeom>
        </p:spPr>
      </p:pic>
      <p:pic>
        <p:nvPicPr>
          <p:cNvPr id="22" name="Picture 21" descr="A black and white logo&#10;&#10;Description automatically generated">
            <a:extLst>
              <a:ext uri="{FF2B5EF4-FFF2-40B4-BE49-F238E27FC236}">
                <a16:creationId xmlns:a16="http://schemas.microsoft.com/office/drawing/2014/main" id="{710FCE3C-04E5-77B7-C61B-DF41BBE054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8796" y="3543452"/>
            <a:ext cx="1236137" cy="1236137"/>
          </a:xfrm>
          <a:prstGeom prst="rect">
            <a:avLst/>
          </a:prstGeom>
        </p:spPr>
      </p:pic>
      <p:pic>
        <p:nvPicPr>
          <p:cNvPr id="24" name="Picture 23" descr="A white letter with a black background&#10;&#10;Description automatically generated">
            <a:extLst>
              <a:ext uri="{FF2B5EF4-FFF2-40B4-BE49-F238E27FC236}">
                <a16:creationId xmlns:a16="http://schemas.microsoft.com/office/drawing/2014/main" id="{15774663-C7B8-344D-DA61-BCD1AA7C94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09113" y="5282138"/>
            <a:ext cx="1235108" cy="1236137"/>
          </a:xfrm>
          <a:prstGeom prst="rect">
            <a:avLst/>
          </a:prstGeom>
        </p:spPr>
      </p:pic>
      <p:pic>
        <p:nvPicPr>
          <p:cNvPr id="28" name="Picture 27" descr="A black and white logo&#10;&#10;Description automatically generated">
            <a:extLst>
              <a:ext uri="{FF2B5EF4-FFF2-40B4-BE49-F238E27FC236}">
                <a16:creationId xmlns:a16="http://schemas.microsoft.com/office/drawing/2014/main" id="{57956D60-3526-6902-E048-B631E0EA63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09113" y="3520785"/>
            <a:ext cx="1235108" cy="1236137"/>
          </a:xfrm>
          <a:prstGeom prst="rect">
            <a:avLst/>
          </a:prstGeom>
        </p:spPr>
      </p:pic>
      <p:pic>
        <p:nvPicPr>
          <p:cNvPr id="30" name="Picture 29" descr="A black text on a black background&#10;&#10;Description automatically generated">
            <a:extLst>
              <a:ext uri="{FF2B5EF4-FFF2-40B4-BE49-F238E27FC236}">
                <a16:creationId xmlns:a16="http://schemas.microsoft.com/office/drawing/2014/main" id="{1A5ABA84-72BF-A149-1486-1E34BF7454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57069" y="5555781"/>
            <a:ext cx="3846584" cy="688849"/>
          </a:xfrm>
          <a:prstGeom prst="rect">
            <a:avLst/>
          </a:prstGeom>
        </p:spPr>
      </p:pic>
      <p:pic>
        <p:nvPicPr>
          <p:cNvPr id="34" name="Picture 33" descr="A white letters on a black background&#10;&#10;Description automatically generated">
            <a:extLst>
              <a:ext uri="{FF2B5EF4-FFF2-40B4-BE49-F238E27FC236}">
                <a16:creationId xmlns:a16="http://schemas.microsoft.com/office/drawing/2014/main" id="{A6C578CA-F400-97A8-45E6-3E32AF2D87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57069" y="3794430"/>
            <a:ext cx="3846584" cy="688849"/>
          </a:xfrm>
          <a:prstGeom prst="rect">
            <a:avLst/>
          </a:prstGeom>
        </p:spPr>
      </p:pic>
      <p:pic>
        <p:nvPicPr>
          <p:cNvPr id="36" name="Picture 35" descr="A close up of a logo&#10;&#10;Description automatically generated">
            <a:extLst>
              <a:ext uri="{FF2B5EF4-FFF2-40B4-BE49-F238E27FC236}">
                <a16:creationId xmlns:a16="http://schemas.microsoft.com/office/drawing/2014/main" id="{0A5EE0EB-FFE1-FB90-FD89-AD646B490D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57069" y="2048950"/>
            <a:ext cx="4002032" cy="688849"/>
          </a:xfrm>
          <a:prstGeom prst="rect">
            <a:avLst/>
          </a:prstGeom>
        </p:spPr>
      </p:pic>
    </p:spTree>
    <p:extLst>
      <p:ext uri="{BB962C8B-B14F-4D97-AF65-F5344CB8AC3E}">
        <p14:creationId xmlns:p14="http://schemas.microsoft.com/office/powerpoint/2010/main" val="1810504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F7A4B-52A2-272F-AFE5-F92370ABDB9E}"/>
              </a:ext>
            </a:extLst>
          </p:cNvPr>
          <p:cNvSpPr/>
          <p:nvPr userDrawn="1"/>
        </p:nvSpPr>
        <p:spPr>
          <a:xfrm>
            <a:off x="0" y="2319580"/>
            <a:ext cx="12192000" cy="23094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letters on a black background&#10;&#10;Description automatically generated">
            <a:extLst>
              <a:ext uri="{FF2B5EF4-FFF2-40B4-BE49-F238E27FC236}">
                <a16:creationId xmlns:a16="http://schemas.microsoft.com/office/drawing/2014/main" id="{4FB161D9-D2DE-2AAC-F78E-EA6F23E09C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006" y="606592"/>
            <a:ext cx="2565397" cy="459413"/>
          </a:xfrm>
          <a:prstGeom prst="rect">
            <a:avLst/>
          </a:prstGeom>
        </p:spPr>
      </p:pic>
      <p:sp>
        <p:nvSpPr>
          <p:cNvPr id="3" name="Subtitle 2">
            <a:extLst>
              <a:ext uri="{FF2B5EF4-FFF2-40B4-BE49-F238E27FC236}">
                <a16:creationId xmlns:a16="http://schemas.microsoft.com/office/drawing/2014/main" id="{F3FC6EBA-0696-AB46-EC50-D6A33C796449}"/>
              </a:ext>
            </a:extLst>
          </p:cNvPr>
          <p:cNvSpPr>
            <a:spLocks noGrp="1"/>
          </p:cNvSpPr>
          <p:nvPr>
            <p:ph type="subTitle" idx="1" hasCustomPrompt="1"/>
          </p:nvPr>
        </p:nvSpPr>
        <p:spPr>
          <a:xfrm>
            <a:off x="8277031" y="4829725"/>
            <a:ext cx="3352994" cy="1643279"/>
          </a:xfrm>
        </p:spPr>
        <p:txBody>
          <a:bodyPr anchor="ctr">
            <a:normAutofit/>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&lt; Speaker &gt;</a:t>
            </a:r>
            <a:br>
              <a:rPr lang="en-US"/>
            </a:br>
            <a:r>
              <a:rPr lang="en-US"/>
              <a:t>&lt; Email &gt;</a:t>
            </a:r>
          </a:p>
        </p:txBody>
      </p:sp>
      <p:pic>
        <p:nvPicPr>
          <p:cNvPr id="9" name="Picture 8" descr="A picture containing sitting, clock, front, drawing&#10;&#10;Description automatically generated">
            <a:extLst>
              <a:ext uri="{FF2B5EF4-FFF2-40B4-BE49-F238E27FC236}">
                <a16:creationId xmlns:a16="http://schemas.microsoft.com/office/drawing/2014/main" id="{411E295A-2453-99A8-7FEA-DBC87536E5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006" y="606593"/>
            <a:ext cx="2565397" cy="459412"/>
          </a:xfrm>
          <a:prstGeom prst="rect">
            <a:avLst/>
          </a:prstGeom>
        </p:spPr>
      </p:pic>
      <p:grpSp>
        <p:nvGrpSpPr>
          <p:cNvPr id="18" name="Group 17">
            <a:extLst>
              <a:ext uri="{FF2B5EF4-FFF2-40B4-BE49-F238E27FC236}">
                <a16:creationId xmlns:a16="http://schemas.microsoft.com/office/drawing/2014/main" id="{C7943B71-6813-1B7F-2AFC-DA3AEC92B82B}"/>
              </a:ext>
            </a:extLst>
          </p:cNvPr>
          <p:cNvGrpSpPr/>
          <p:nvPr/>
        </p:nvGrpSpPr>
        <p:grpSpPr>
          <a:xfrm>
            <a:off x="12700000" y="0"/>
            <a:ext cx="1739900" cy="4699000"/>
            <a:chOff x="12700000" y="0"/>
            <a:chExt cx="1920240" cy="5273558"/>
          </a:xfrm>
        </p:grpSpPr>
        <p:sp>
          <p:nvSpPr>
            <p:cNvPr id="19" name="Rectangle 18">
              <a:extLst>
                <a:ext uri="{FF2B5EF4-FFF2-40B4-BE49-F238E27FC236}">
                  <a16:creationId xmlns:a16="http://schemas.microsoft.com/office/drawing/2014/main" id="{AFC13826-4653-5A80-E88A-8F01A5C9EB9B}"/>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20" name="Rectangle 19">
              <a:extLst>
                <a:ext uri="{FF2B5EF4-FFF2-40B4-BE49-F238E27FC236}">
                  <a16:creationId xmlns:a16="http://schemas.microsoft.com/office/drawing/2014/main" id="{AA19B922-D996-9F62-3F13-A8CEE379B7EF}"/>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21" name="Rectangle 20">
              <a:extLst>
                <a:ext uri="{FF2B5EF4-FFF2-40B4-BE49-F238E27FC236}">
                  <a16:creationId xmlns:a16="http://schemas.microsoft.com/office/drawing/2014/main" id="{DCD3DDFD-0900-E4CA-5ECA-517B63871722}"/>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22" name="Rectangle 21">
              <a:extLst>
                <a:ext uri="{FF2B5EF4-FFF2-40B4-BE49-F238E27FC236}">
                  <a16:creationId xmlns:a16="http://schemas.microsoft.com/office/drawing/2014/main" id="{6A1359CB-0467-BD78-8910-F3155FDDEA4C}"/>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23" name="Rectangle 22">
              <a:extLst>
                <a:ext uri="{FF2B5EF4-FFF2-40B4-BE49-F238E27FC236}">
                  <a16:creationId xmlns:a16="http://schemas.microsoft.com/office/drawing/2014/main" id="{84059CB3-8F46-B616-D813-52B752C07A62}"/>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24" name="Rectangle 23">
              <a:extLst>
                <a:ext uri="{FF2B5EF4-FFF2-40B4-BE49-F238E27FC236}">
                  <a16:creationId xmlns:a16="http://schemas.microsoft.com/office/drawing/2014/main" id="{5A349CCF-C4E2-CDBB-F568-842F1F2D32C8}"/>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28" name="Group 27">
            <a:extLst>
              <a:ext uri="{FF2B5EF4-FFF2-40B4-BE49-F238E27FC236}">
                <a16:creationId xmlns:a16="http://schemas.microsoft.com/office/drawing/2014/main" id="{C4255B06-705D-1823-E76E-42361D3CFF2B}"/>
              </a:ext>
            </a:extLst>
          </p:cNvPr>
          <p:cNvGrpSpPr/>
          <p:nvPr/>
        </p:nvGrpSpPr>
        <p:grpSpPr>
          <a:xfrm>
            <a:off x="12700000" y="0"/>
            <a:ext cx="1739900" cy="4699000"/>
            <a:chOff x="12700000" y="0"/>
            <a:chExt cx="1920240" cy="5273558"/>
          </a:xfrm>
        </p:grpSpPr>
        <p:sp>
          <p:nvSpPr>
            <p:cNvPr id="29" name="Rectangle 28">
              <a:extLst>
                <a:ext uri="{FF2B5EF4-FFF2-40B4-BE49-F238E27FC236}">
                  <a16:creationId xmlns:a16="http://schemas.microsoft.com/office/drawing/2014/main" id="{5BC39559-7445-2EFB-BD81-C576A93B6E91}"/>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30" name="Rectangle 29">
              <a:extLst>
                <a:ext uri="{FF2B5EF4-FFF2-40B4-BE49-F238E27FC236}">
                  <a16:creationId xmlns:a16="http://schemas.microsoft.com/office/drawing/2014/main" id="{4841996A-49EB-52ED-83BA-A963D28A7D2A}"/>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31" name="Rectangle 30">
              <a:extLst>
                <a:ext uri="{FF2B5EF4-FFF2-40B4-BE49-F238E27FC236}">
                  <a16:creationId xmlns:a16="http://schemas.microsoft.com/office/drawing/2014/main" id="{87CD15FE-836F-4087-9C15-10113ABEADBA}"/>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32" name="Rectangle 31">
              <a:extLst>
                <a:ext uri="{FF2B5EF4-FFF2-40B4-BE49-F238E27FC236}">
                  <a16:creationId xmlns:a16="http://schemas.microsoft.com/office/drawing/2014/main" id="{6D87170E-1377-9768-80C4-21B9F39092B6}"/>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33" name="Rectangle 32">
              <a:extLst>
                <a:ext uri="{FF2B5EF4-FFF2-40B4-BE49-F238E27FC236}">
                  <a16:creationId xmlns:a16="http://schemas.microsoft.com/office/drawing/2014/main" id="{6E01E58D-9462-454A-B21C-2C8B9FE1CA37}"/>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34" name="Rectangle 33">
              <a:extLst>
                <a:ext uri="{FF2B5EF4-FFF2-40B4-BE49-F238E27FC236}">
                  <a16:creationId xmlns:a16="http://schemas.microsoft.com/office/drawing/2014/main" id="{AC61A151-5FEA-174C-575F-FCADED6E8653}"/>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
        <p:nvSpPr>
          <p:cNvPr id="5" name="TextBox 4">
            <a:extLst>
              <a:ext uri="{FF2B5EF4-FFF2-40B4-BE49-F238E27FC236}">
                <a16:creationId xmlns:a16="http://schemas.microsoft.com/office/drawing/2014/main" id="{773A2193-A881-0F2E-AECE-1E30316F0926}"/>
              </a:ext>
            </a:extLst>
          </p:cNvPr>
          <p:cNvSpPr txBox="1"/>
          <p:nvPr/>
        </p:nvSpPr>
        <p:spPr>
          <a:xfrm>
            <a:off x="448733" y="2732763"/>
            <a:ext cx="10619317" cy="1569660"/>
          </a:xfrm>
          <a:prstGeom prst="rect">
            <a:avLst/>
          </a:prstGeom>
          <a:noFill/>
        </p:spPr>
        <p:txBody>
          <a:bodyPr wrap="square" rtlCol="0">
            <a:spAutoFit/>
          </a:bodyPr>
          <a:lstStyle/>
          <a:p>
            <a:r>
              <a:rPr lang="en-US" sz="9600">
                <a:solidFill>
                  <a:schemeClr val="tx1"/>
                </a:solidFill>
                <a:latin typeface="Roboto Black" panose="02000000000000000000" pitchFamily="2" charset="0"/>
                <a:ea typeface="Roboto Black" panose="02000000000000000000" pitchFamily="2" charset="0"/>
              </a:rPr>
              <a:t>Thank you!</a:t>
            </a:r>
          </a:p>
        </p:txBody>
      </p:sp>
      <p:sp>
        <p:nvSpPr>
          <p:cNvPr id="41" name="Rectangle 40">
            <a:extLst>
              <a:ext uri="{FF2B5EF4-FFF2-40B4-BE49-F238E27FC236}">
                <a16:creationId xmlns:a16="http://schemas.microsoft.com/office/drawing/2014/main" id="{DCB0F355-B55F-EB39-4B33-8FCE74B43E9B}"/>
              </a:ext>
            </a:extLst>
          </p:cNvPr>
          <p:cNvSpPr/>
          <p:nvPr/>
        </p:nvSpPr>
        <p:spPr>
          <a:xfrm>
            <a:off x="12036425" y="4829725"/>
            <a:ext cx="155575" cy="16432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36705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8D2A6B-1D0B-0D9A-2592-2BA3B7128192}"/>
              </a:ext>
            </a:extLst>
          </p:cNvPr>
          <p:cNvGrpSpPr/>
          <p:nvPr/>
        </p:nvGrpSpPr>
        <p:grpSpPr>
          <a:xfrm>
            <a:off x="12700000" y="0"/>
            <a:ext cx="1739900" cy="4699000"/>
            <a:chOff x="12700000" y="0"/>
            <a:chExt cx="1920240" cy="5273558"/>
          </a:xfrm>
        </p:grpSpPr>
        <p:sp>
          <p:nvSpPr>
            <p:cNvPr id="5" name="Rectangle 4">
              <a:extLst>
                <a:ext uri="{FF2B5EF4-FFF2-40B4-BE49-F238E27FC236}">
                  <a16:creationId xmlns:a16="http://schemas.microsoft.com/office/drawing/2014/main" id="{D7F42ACC-6A21-CD63-FF3B-B09BF3903C8D}"/>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6" name="Rectangle 5">
              <a:extLst>
                <a:ext uri="{FF2B5EF4-FFF2-40B4-BE49-F238E27FC236}">
                  <a16:creationId xmlns:a16="http://schemas.microsoft.com/office/drawing/2014/main" id="{10C38892-F499-30F9-5591-B4CEB90CCCDD}"/>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7" name="Rectangle 6">
              <a:extLst>
                <a:ext uri="{FF2B5EF4-FFF2-40B4-BE49-F238E27FC236}">
                  <a16:creationId xmlns:a16="http://schemas.microsoft.com/office/drawing/2014/main" id="{69DB9193-5F92-36C4-EF40-984198D81C4F}"/>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8" name="Rectangle 7">
              <a:extLst>
                <a:ext uri="{FF2B5EF4-FFF2-40B4-BE49-F238E27FC236}">
                  <a16:creationId xmlns:a16="http://schemas.microsoft.com/office/drawing/2014/main" id="{B20724E2-68BD-F5D6-9798-3A5C127AF17A}"/>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0" name="Rectangle 9">
              <a:extLst>
                <a:ext uri="{FF2B5EF4-FFF2-40B4-BE49-F238E27FC236}">
                  <a16:creationId xmlns:a16="http://schemas.microsoft.com/office/drawing/2014/main" id="{45F533C4-68C6-3022-9737-240DAF9AB632}"/>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1" name="Rectangle 10">
              <a:extLst>
                <a:ext uri="{FF2B5EF4-FFF2-40B4-BE49-F238E27FC236}">
                  <a16:creationId xmlns:a16="http://schemas.microsoft.com/office/drawing/2014/main" id="{A45C1AE9-420F-C23E-7596-75E651931DBC}"/>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
        <p:nvSpPr>
          <p:cNvPr id="12" name="Rectangle 11">
            <a:extLst>
              <a:ext uri="{FF2B5EF4-FFF2-40B4-BE49-F238E27FC236}">
                <a16:creationId xmlns:a16="http://schemas.microsoft.com/office/drawing/2014/main" id="{39C7457D-77E7-920C-5BD0-5F3C104850F9}"/>
              </a:ext>
            </a:extLst>
          </p:cNvPr>
          <p:cNvSpPr/>
          <p:nvPr/>
        </p:nvSpPr>
        <p:spPr>
          <a:xfrm>
            <a:off x="0" y="0"/>
            <a:ext cx="29464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C3E322F-91AC-C82C-495D-5EE3EC737C3B}"/>
              </a:ext>
            </a:extLst>
          </p:cNvPr>
          <p:cNvGrpSpPr/>
          <p:nvPr/>
        </p:nvGrpSpPr>
        <p:grpSpPr>
          <a:xfrm>
            <a:off x="2754244" y="877136"/>
            <a:ext cx="981155" cy="981155"/>
            <a:chOff x="895350" y="3981049"/>
            <a:chExt cx="1367816" cy="1367816"/>
          </a:xfrm>
        </p:grpSpPr>
        <p:sp>
          <p:nvSpPr>
            <p:cNvPr id="14" name="Oval 13">
              <a:extLst>
                <a:ext uri="{FF2B5EF4-FFF2-40B4-BE49-F238E27FC236}">
                  <a16:creationId xmlns:a16="http://schemas.microsoft.com/office/drawing/2014/main" id="{5870EA40-B51C-3EC8-336B-34EA48CAE630}"/>
                </a:ext>
              </a:extLst>
            </p:cNvPr>
            <p:cNvSpPr/>
            <p:nvPr/>
          </p:nvSpPr>
          <p:spPr>
            <a:xfrm>
              <a:off x="895350" y="3981049"/>
              <a:ext cx="1367816" cy="136781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6B9C700-56CD-0D29-4847-A75738B5549B}"/>
                </a:ext>
              </a:extLst>
            </p:cNvPr>
            <p:cNvSpPr/>
            <p:nvPr/>
          </p:nvSpPr>
          <p:spPr>
            <a:xfrm>
              <a:off x="971949" y="4057649"/>
              <a:ext cx="1214609" cy="121461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CCAEC92B-2520-0D80-7261-6C542B743BB2}"/>
              </a:ext>
            </a:extLst>
          </p:cNvPr>
          <p:cNvGrpSpPr/>
          <p:nvPr/>
        </p:nvGrpSpPr>
        <p:grpSpPr>
          <a:xfrm>
            <a:off x="2754244" y="4041963"/>
            <a:ext cx="981155" cy="981155"/>
            <a:chOff x="3153721" y="3981049"/>
            <a:chExt cx="1367816" cy="1367816"/>
          </a:xfrm>
        </p:grpSpPr>
        <p:sp>
          <p:nvSpPr>
            <p:cNvPr id="17" name="Oval 16">
              <a:extLst>
                <a:ext uri="{FF2B5EF4-FFF2-40B4-BE49-F238E27FC236}">
                  <a16:creationId xmlns:a16="http://schemas.microsoft.com/office/drawing/2014/main" id="{01A9A8AD-A9F3-BB57-112B-14C27C95C73E}"/>
                </a:ext>
              </a:extLst>
            </p:cNvPr>
            <p:cNvSpPr/>
            <p:nvPr/>
          </p:nvSpPr>
          <p:spPr>
            <a:xfrm>
              <a:off x="3153721" y="3981049"/>
              <a:ext cx="1367816" cy="1367816"/>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DB6AE1C5-F96A-AB37-616F-A8CB60C9C260}"/>
                </a:ext>
              </a:extLst>
            </p:cNvPr>
            <p:cNvSpPr/>
            <p:nvPr/>
          </p:nvSpPr>
          <p:spPr>
            <a:xfrm>
              <a:off x="3230327" y="4057652"/>
              <a:ext cx="1214609" cy="1214611"/>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9" name="Title 3">
            <a:extLst>
              <a:ext uri="{FF2B5EF4-FFF2-40B4-BE49-F238E27FC236}">
                <a16:creationId xmlns:a16="http://schemas.microsoft.com/office/drawing/2014/main" id="{E88A251E-0D5F-5613-A758-D6BCD0539532}"/>
              </a:ext>
            </a:extLst>
          </p:cNvPr>
          <p:cNvSpPr txBox="1">
            <a:spLocks/>
          </p:cNvSpPr>
          <p:nvPr/>
        </p:nvSpPr>
        <p:spPr>
          <a:xfrm rot="16200000">
            <a:off x="-1655039" y="2645568"/>
            <a:ext cx="6858000" cy="1566864"/>
          </a:xfrm>
          <a:prstGeom prst="rect">
            <a:avLst/>
          </a:prstGeom>
        </p:spPr>
        <p:txBody>
          <a:bodyPr anchor="ctr">
            <a:normAutofit/>
          </a:bodyPr>
          <a:lstStyle>
            <a:lvl1pPr algn="l" defTabSz="685800" rtl="0" eaLnBrk="1" latinLnBrk="0" hangingPunct="1">
              <a:lnSpc>
                <a:spcPct val="90000"/>
              </a:lnSpc>
              <a:spcBef>
                <a:spcPct val="0"/>
              </a:spcBef>
              <a:buNone/>
              <a:defRPr sz="2700" kern="1200">
                <a:solidFill>
                  <a:schemeClr val="accent1"/>
                </a:solidFill>
                <a:latin typeface="+mj-lt"/>
                <a:ea typeface="+mj-ea"/>
                <a:cs typeface="+mj-cs"/>
              </a:defRPr>
            </a:lvl1pPr>
          </a:lstStyle>
          <a:p>
            <a:pPr algn="ctr">
              <a:spcAft>
                <a:spcPts val="1200"/>
              </a:spcAft>
            </a:pPr>
            <a:r>
              <a:rPr lang="en-US" sz="7200" b="1">
                <a:solidFill>
                  <a:schemeClr val="bg1"/>
                </a:solidFill>
              </a:rPr>
              <a:t>TAKEAWAYS</a:t>
            </a:r>
            <a:endParaRPr lang="en-US" sz="7200">
              <a:solidFill>
                <a:schemeClr val="bg1"/>
              </a:solidFill>
            </a:endParaRPr>
          </a:p>
        </p:txBody>
      </p:sp>
      <p:sp>
        <p:nvSpPr>
          <p:cNvPr id="24" name="Text Placeholder 23">
            <a:extLst>
              <a:ext uri="{FF2B5EF4-FFF2-40B4-BE49-F238E27FC236}">
                <a16:creationId xmlns:a16="http://schemas.microsoft.com/office/drawing/2014/main" id="{78A91D3D-76DC-EF46-0340-D7932B302526}"/>
              </a:ext>
            </a:extLst>
          </p:cNvPr>
          <p:cNvSpPr>
            <a:spLocks noGrp="1"/>
          </p:cNvSpPr>
          <p:nvPr>
            <p:ph type="body" sz="quarter" idx="10"/>
          </p:nvPr>
        </p:nvSpPr>
        <p:spPr>
          <a:xfrm>
            <a:off x="4162425" y="1045750"/>
            <a:ext cx="7200900" cy="2004116"/>
          </a:xfrm>
        </p:spPr>
        <p:txBody>
          <a:bodyPr/>
          <a:lstStyle>
            <a:lvl1pPr marL="0" indent="0">
              <a:buNone/>
              <a:defRPr b="1"/>
            </a:lvl1pPr>
            <a:lvl2pPr marL="457200" indent="0">
              <a:buNone/>
              <a:defRPr/>
            </a:lvl2pPr>
          </a:lstStyle>
          <a:p>
            <a:pPr lvl="0"/>
            <a:r>
              <a:rPr lang="en-US"/>
              <a:t>Click to edit Master text styles</a:t>
            </a:r>
          </a:p>
        </p:txBody>
      </p:sp>
      <p:sp>
        <p:nvSpPr>
          <p:cNvPr id="25" name="Text Placeholder 23">
            <a:extLst>
              <a:ext uri="{FF2B5EF4-FFF2-40B4-BE49-F238E27FC236}">
                <a16:creationId xmlns:a16="http://schemas.microsoft.com/office/drawing/2014/main" id="{A688AD17-BB94-B9D1-7F59-71199304EC5A}"/>
              </a:ext>
            </a:extLst>
          </p:cNvPr>
          <p:cNvSpPr>
            <a:spLocks noGrp="1"/>
          </p:cNvSpPr>
          <p:nvPr>
            <p:ph type="body" sz="quarter" idx="11"/>
          </p:nvPr>
        </p:nvSpPr>
        <p:spPr>
          <a:xfrm>
            <a:off x="4162425" y="3951514"/>
            <a:ext cx="7200900" cy="2004117"/>
          </a:xfrm>
        </p:spPr>
        <p:txBody>
          <a:bodyPr/>
          <a:lstStyle>
            <a:lvl1pPr marL="0" indent="0">
              <a:buNone/>
              <a:defRPr b="1"/>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11514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8C3B8C-2EEE-C43B-5E21-B0F1AAF9280D}"/>
              </a:ext>
            </a:extLst>
          </p:cNvPr>
          <p:cNvGrpSpPr/>
          <p:nvPr userDrawn="1"/>
        </p:nvGrpSpPr>
        <p:grpSpPr>
          <a:xfrm>
            <a:off x="0" y="6373760"/>
            <a:ext cx="12192000" cy="484240"/>
            <a:chOff x="0" y="6373760"/>
            <a:chExt cx="12192000" cy="484240"/>
          </a:xfrm>
        </p:grpSpPr>
        <p:sp>
          <p:nvSpPr>
            <p:cNvPr id="15" name="Freeform: Shape 14">
              <a:extLst>
                <a:ext uri="{FF2B5EF4-FFF2-40B4-BE49-F238E27FC236}">
                  <a16:creationId xmlns:a16="http://schemas.microsoft.com/office/drawing/2014/main" id="{2B7E9193-BA56-388F-FB22-B014535BA9AC}"/>
                </a:ext>
              </a:extLst>
            </p:cNvPr>
            <p:cNvSpPr/>
            <p:nvPr/>
          </p:nvSpPr>
          <p:spPr>
            <a:xfrm>
              <a:off x="2576052" y="6373760"/>
              <a:ext cx="9606116" cy="353962"/>
            </a:xfrm>
            <a:custGeom>
              <a:avLst/>
              <a:gdLst>
                <a:gd name="connsiteX0" fmla="*/ 9606116 w 9606116"/>
                <a:gd name="connsiteY0" fmla="*/ 324465 h 353962"/>
                <a:gd name="connsiteX1" fmla="*/ 9606116 w 9606116"/>
                <a:gd name="connsiteY1" fmla="*/ 0 h 353962"/>
                <a:gd name="connsiteX2" fmla="*/ 757083 w 9606116"/>
                <a:gd name="connsiteY2" fmla="*/ 0 h 353962"/>
                <a:gd name="connsiteX3" fmla="*/ 0 w 9606116"/>
                <a:gd name="connsiteY3" fmla="*/ 353962 h 353962"/>
                <a:gd name="connsiteX4" fmla="*/ 9606116 w 9606116"/>
                <a:gd name="connsiteY4" fmla="*/ 324465 h 35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6116" h="353962">
                  <a:moveTo>
                    <a:pt x="9606116" y="324465"/>
                  </a:moveTo>
                  <a:lnTo>
                    <a:pt x="9606116" y="0"/>
                  </a:lnTo>
                  <a:lnTo>
                    <a:pt x="757083" y="0"/>
                  </a:lnTo>
                  <a:lnTo>
                    <a:pt x="0" y="353962"/>
                  </a:lnTo>
                  <a:lnTo>
                    <a:pt x="9606116" y="324465"/>
                  </a:lnTo>
                  <a:close/>
                </a:path>
              </a:pathLst>
            </a:custGeom>
            <a:solidFill>
              <a:srgbClr val="0075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0A473C-6304-689C-3485-7F2D972F797F}"/>
                </a:ext>
              </a:extLst>
            </p:cNvPr>
            <p:cNvSpPr/>
            <p:nvPr/>
          </p:nvSpPr>
          <p:spPr>
            <a:xfrm>
              <a:off x="0" y="6597445"/>
              <a:ext cx="12192000" cy="260555"/>
            </a:xfrm>
            <a:prstGeom prst="rect">
              <a:avLst/>
            </a:prstGeom>
            <a:solidFill>
              <a:srgbClr val="002F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BC7BC411-C2C5-F6EB-54AA-BFCBD1933E7E}"/>
              </a:ext>
            </a:extLst>
          </p:cNvPr>
          <p:cNvSpPr>
            <a:spLocks noGrp="1"/>
          </p:cNvSpPr>
          <p:nvPr>
            <p:ph type="sldNum" sz="quarter" idx="12"/>
          </p:nvPr>
        </p:nvSpPr>
        <p:spPr/>
        <p:txBody>
          <a:bodyPr/>
          <a:lstStyle>
            <a:lvl1pPr>
              <a:defRPr>
                <a:solidFill>
                  <a:schemeClr val="bg1"/>
                </a:solidFill>
              </a:defRPr>
            </a:lvl1pPr>
          </a:lstStyle>
          <a:p>
            <a:fld id="{4E63E365-ADAF-44D6-B627-DEF5321D1E30}" type="slidenum">
              <a:rPr lang="en-US" smtClean="0"/>
              <a:pPr/>
              <a:t>‹#›</a:t>
            </a:fld>
            <a:endParaRPr lang="en-US"/>
          </a:p>
        </p:txBody>
      </p:sp>
      <p:sp>
        <p:nvSpPr>
          <p:cNvPr id="17" name="Title 1">
            <a:extLst>
              <a:ext uri="{FF2B5EF4-FFF2-40B4-BE49-F238E27FC236}">
                <a16:creationId xmlns:a16="http://schemas.microsoft.com/office/drawing/2014/main" id="{265A6A6A-80AB-CD97-8414-A4CE439DA74A}"/>
              </a:ext>
            </a:extLst>
          </p:cNvPr>
          <p:cNvSpPr>
            <a:spLocks noGrp="1"/>
          </p:cNvSpPr>
          <p:nvPr>
            <p:ph type="title"/>
          </p:nvPr>
        </p:nvSpPr>
        <p:spPr>
          <a:xfrm>
            <a:off x="838200" y="365125"/>
            <a:ext cx="10515600" cy="1325563"/>
          </a:xfrm>
        </p:spPr>
        <p:txBody>
          <a:bodyPr>
            <a:normAutofit/>
          </a:bodyPr>
          <a:lstStyle>
            <a:lvl1pPr>
              <a:defRPr sz="3600"/>
            </a:lvl1pPr>
          </a:lstStyle>
          <a:p>
            <a:r>
              <a:rPr lang="en-US"/>
              <a:t>Click to edit Master title style</a:t>
            </a:r>
          </a:p>
        </p:txBody>
      </p:sp>
      <p:cxnSp>
        <p:nvCxnSpPr>
          <p:cNvPr id="18" name="Straight Connector 17">
            <a:extLst>
              <a:ext uri="{FF2B5EF4-FFF2-40B4-BE49-F238E27FC236}">
                <a16:creationId xmlns:a16="http://schemas.microsoft.com/office/drawing/2014/main" id="{4004FAA4-9E98-E5D3-7B01-B568C2EF9DB6}"/>
              </a:ext>
            </a:extLst>
          </p:cNvPr>
          <p:cNvCxnSpPr>
            <a:cxnSpLocks/>
          </p:cNvCxnSpPr>
          <p:nvPr userDrawn="1"/>
        </p:nvCxnSpPr>
        <p:spPr>
          <a:xfrm>
            <a:off x="838200" y="1270000"/>
            <a:ext cx="10490200"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20" name="Picture Placeholder 19">
            <a:extLst>
              <a:ext uri="{FF2B5EF4-FFF2-40B4-BE49-F238E27FC236}">
                <a16:creationId xmlns:a16="http://schemas.microsoft.com/office/drawing/2014/main" id="{C2FBC036-D149-0126-E3B1-BE1E5CB18931}"/>
              </a:ext>
            </a:extLst>
          </p:cNvPr>
          <p:cNvSpPr>
            <a:spLocks noGrp="1"/>
          </p:cNvSpPr>
          <p:nvPr>
            <p:ph type="pic" sz="quarter" idx="13"/>
          </p:nvPr>
        </p:nvSpPr>
        <p:spPr>
          <a:xfrm>
            <a:off x="838200" y="1855788"/>
            <a:ext cx="5165725" cy="4387850"/>
          </a:xfrm>
        </p:spPr>
        <p:txBody>
          <a:bodyPr/>
          <a:lstStyle/>
          <a:p>
            <a:endParaRPr lang="en-US"/>
          </a:p>
        </p:txBody>
      </p:sp>
      <p:sp>
        <p:nvSpPr>
          <p:cNvPr id="22" name="Text Placeholder 21">
            <a:extLst>
              <a:ext uri="{FF2B5EF4-FFF2-40B4-BE49-F238E27FC236}">
                <a16:creationId xmlns:a16="http://schemas.microsoft.com/office/drawing/2014/main" id="{3D339CC7-417B-6821-9F9C-FF9C6C17072D}"/>
              </a:ext>
            </a:extLst>
          </p:cNvPr>
          <p:cNvSpPr>
            <a:spLocks noGrp="1"/>
          </p:cNvSpPr>
          <p:nvPr>
            <p:ph type="body" sz="quarter" idx="14"/>
          </p:nvPr>
        </p:nvSpPr>
        <p:spPr>
          <a:xfrm>
            <a:off x="6216650" y="1855788"/>
            <a:ext cx="5165725"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933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9C80AA5-B754-009F-1708-3F102409E6C7}"/>
              </a:ext>
            </a:extLst>
          </p:cNvPr>
          <p:cNvGrpSpPr/>
          <p:nvPr userDrawn="1"/>
        </p:nvGrpSpPr>
        <p:grpSpPr>
          <a:xfrm>
            <a:off x="0" y="6373760"/>
            <a:ext cx="12192000" cy="484240"/>
            <a:chOff x="0" y="6373760"/>
            <a:chExt cx="12192000" cy="484240"/>
          </a:xfrm>
        </p:grpSpPr>
        <p:sp>
          <p:nvSpPr>
            <p:cNvPr id="11" name="Freeform: Shape 10">
              <a:extLst>
                <a:ext uri="{FF2B5EF4-FFF2-40B4-BE49-F238E27FC236}">
                  <a16:creationId xmlns:a16="http://schemas.microsoft.com/office/drawing/2014/main" id="{0CDF53A2-61FE-4B91-9553-BD266EB0CA50}"/>
                </a:ext>
              </a:extLst>
            </p:cNvPr>
            <p:cNvSpPr/>
            <p:nvPr/>
          </p:nvSpPr>
          <p:spPr>
            <a:xfrm>
              <a:off x="2576052" y="6373760"/>
              <a:ext cx="9606116" cy="353962"/>
            </a:xfrm>
            <a:custGeom>
              <a:avLst/>
              <a:gdLst>
                <a:gd name="connsiteX0" fmla="*/ 9606116 w 9606116"/>
                <a:gd name="connsiteY0" fmla="*/ 324465 h 353962"/>
                <a:gd name="connsiteX1" fmla="*/ 9606116 w 9606116"/>
                <a:gd name="connsiteY1" fmla="*/ 0 h 353962"/>
                <a:gd name="connsiteX2" fmla="*/ 757083 w 9606116"/>
                <a:gd name="connsiteY2" fmla="*/ 0 h 353962"/>
                <a:gd name="connsiteX3" fmla="*/ 0 w 9606116"/>
                <a:gd name="connsiteY3" fmla="*/ 353962 h 353962"/>
                <a:gd name="connsiteX4" fmla="*/ 9606116 w 9606116"/>
                <a:gd name="connsiteY4" fmla="*/ 324465 h 35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6116" h="353962">
                  <a:moveTo>
                    <a:pt x="9606116" y="324465"/>
                  </a:moveTo>
                  <a:lnTo>
                    <a:pt x="9606116" y="0"/>
                  </a:lnTo>
                  <a:lnTo>
                    <a:pt x="757083" y="0"/>
                  </a:lnTo>
                  <a:lnTo>
                    <a:pt x="0" y="353962"/>
                  </a:lnTo>
                  <a:lnTo>
                    <a:pt x="9606116" y="324465"/>
                  </a:lnTo>
                  <a:close/>
                </a:path>
              </a:pathLst>
            </a:custGeom>
            <a:solidFill>
              <a:srgbClr val="0075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85FB8B-EAE1-1055-0641-67DA834B8F9C}"/>
                </a:ext>
              </a:extLst>
            </p:cNvPr>
            <p:cNvSpPr/>
            <p:nvPr/>
          </p:nvSpPr>
          <p:spPr>
            <a:xfrm>
              <a:off x="0" y="6597445"/>
              <a:ext cx="12192000" cy="260555"/>
            </a:xfrm>
            <a:prstGeom prst="rect">
              <a:avLst/>
            </a:prstGeom>
            <a:solidFill>
              <a:srgbClr val="002F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8">
            <a:extLst>
              <a:ext uri="{FF2B5EF4-FFF2-40B4-BE49-F238E27FC236}">
                <a16:creationId xmlns:a16="http://schemas.microsoft.com/office/drawing/2014/main" id="{52B95170-DD25-620B-FA6F-3605BC6E7799}"/>
              </a:ext>
            </a:extLst>
          </p:cNvPr>
          <p:cNvSpPr>
            <a:spLocks noGrp="1"/>
          </p:cNvSpPr>
          <p:nvPr>
            <p:ph type="sldNum" sz="quarter" idx="12"/>
          </p:nvPr>
        </p:nvSpPr>
        <p:spPr/>
        <p:txBody>
          <a:bodyPr/>
          <a:lstStyle>
            <a:lvl1pPr>
              <a:defRPr>
                <a:solidFill>
                  <a:schemeClr val="bg1"/>
                </a:solidFill>
              </a:defRPr>
            </a:lvl1pPr>
          </a:lstStyle>
          <a:p>
            <a:fld id="{4E63E365-ADAF-44D6-B627-DEF5321D1E30}" type="slidenum">
              <a:rPr lang="en-US" smtClean="0"/>
              <a:pPr/>
              <a:t>‹#›</a:t>
            </a:fld>
            <a:endParaRPr lang="en-US"/>
          </a:p>
        </p:txBody>
      </p:sp>
      <p:sp>
        <p:nvSpPr>
          <p:cNvPr id="13" name="Title 1">
            <a:extLst>
              <a:ext uri="{FF2B5EF4-FFF2-40B4-BE49-F238E27FC236}">
                <a16:creationId xmlns:a16="http://schemas.microsoft.com/office/drawing/2014/main" id="{B29A4818-F03A-F5F4-FC66-B89647238119}"/>
              </a:ext>
            </a:extLst>
          </p:cNvPr>
          <p:cNvSpPr>
            <a:spLocks noGrp="1"/>
          </p:cNvSpPr>
          <p:nvPr>
            <p:ph type="title"/>
          </p:nvPr>
        </p:nvSpPr>
        <p:spPr>
          <a:xfrm>
            <a:off x="838200" y="365125"/>
            <a:ext cx="10515600" cy="1325563"/>
          </a:xfrm>
        </p:spPr>
        <p:txBody>
          <a:bodyPr>
            <a:normAutofit/>
          </a:bodyPr>
          <a:lstStyle>
            <a:lvl1pPr>
              <a:defRPr sz="3600"/>
            </a:lvl1pPr>
          </a:lstStyle>
          <a:p>
            <a:r>
              <a:rPr lang="en-US"/>
              <a:t>Click to edit Master title style</a:t>
            </a:r>
          </a:p>
        </p:txBody>
      </p:sp>
      <p:cxnSp>
        <p:nvCxnSpPr>
          <p:cNvPr id="14" name="Straight Connector 13">
            <a:extLst>
              <a:ext uri="{FF2B5EF4-FFF2-40B4-BE49-F238E27FC236}">
                <a16:creationId xmlns:a16="http://schemas.microsoft.com/office/drawing/2014/main" id="{833CF5CB-DD7D-8452-660C-EBB4660F41A0}"/>
              </a:ext>
            </a:extLst>
          </p:cNvPr>
          <p:cNvCxnSpPr>
            <a:cxnSpLocks/>
          </p:cNvCxnSpPr>
          <p:nvPr userDrawn="1"/>
        </p:nvCxnSpPr>
        <p:spPr>
          <a:xfrm>
            <a:off x="838200" y="1270000"/>
            <a:ext cx="10490200" cy="0"/>
          </a:xfrm>
          <a:prstGeom prst="line">
            <a:avLst/>
          </a:prstGeom>
          <a:ln w="2857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20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BFCC6E-A631-6453-38C7-5FC71BC7BA34}"/>
              </a:ext>
            </a:extLst>
          </p:cNvPr>
          <p:cNvGrpSpPr/>
          <p:nvPr userDrawn="1"/>
        </p:nvGrpSpPr>
        <p:grpSpPr>
          <a:xfrm>
            <a:off x="0" y="6373760"/>
            <a:ext cx="12192000" cy="484240"/>
            <a:chOff x="0" y="6373760"/>
            <a:chExt cx="12192000" cy="484240"/>
          </a:xfrm>
        </p:grpSpPr>
        <p:sp>
          <p:nvSpPr>
            <p:cNvPr id="6" name="Freeform: Shape 5">
              <a:extLst>
                <a:ext uri="{FF2B5EF4-FFF2-40B4-BE49-F238E27FC236}">
                  <a16:creationId xmlns:a16="http://schemas.microsoft.com/office/drawing/2014/main" id="{3163D81B-F3EA-E9B1-F6DA-28A0596033DC}"/>
                </a:ext>
              </a:extLst>
            </p:cNvPr>
            <p:cNvSpPr/>
            <p:nvPr/>
          </p:nvSpPr>
          <p:spPr>
            <a:xfrm>
              <a:off x="2576052" y="6373760"/>
              <a:ext cx="9606116" cy="353962"/>
            </a:xfrm>
            <a:custGeom>
              <a:avLst/>
              <a:gdLst>
                <a:gd name="connsiteX0" fmla="*/ 9606116 w 9606116"/>
                <a:gd name="connsiteY0" fmla="*/ 324465 h 353962"/>
                <a:gd name="connsiteX1" fmla="*/ 9606116 w 9606116"/>
                <a:gd name="connsiteY1" fmla="*/ 0 h 353962"/>
                <a:gd name="connsiteX2" fmla="*/ 757083 w 9606116"/>
                <a:gd name="connsiteY2" fmla="*/ 0 h 353962"/>
                <a:gd name="connsiteX3" fmla="*/ 0 w 9606116"/>
                <a:gd name="connsiteY3" fmla="*/ 353962 h 353962"/>
                <a:gd name="connsiteX4" fmla="*/ 9606116 w 9606116"/>
                <a:gd name="connsiteY4" fmla="*/ 324465 h 353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6116" h="353962">
                  <a:moveTo>
                    <a:pt x="9606116" y="324465"/>
                  </a:moveTo>
                  <a:lnTo>
                    <a:pt x="9606116" y="0"/>
                  </a:lnTo>
                  <a:lnTo>
                    <a:pt x="757083" y="0"/>
                  </a:lnTo>
                  <a:lnTo>
                    <a:pt x="0" y="353962"/>
                  </a:lnTo>
                  <a:lnTo>
                    <a:pt x="9606116" y="324465"/>
                  </a:lnTo>
                  <a:close/>
                </a:path>
              </a:pathLst>
            </a:custGeom>
            <a:solidFill>
              <a:srgbClr val="0075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B23C537-76E4-0D39-9CB0-B295E0181860}"/>
                </a:ext>
              </a:extLst>
            </p:cNvPr>
            <p:cNvSpPr/>
            <p:nvPr/>
          </p:nvSpPr>
          <p:spPr>
            <a:xfrm>
              <a:off x="0" y="6597445"/>
              <a:ext cx="12192000" cy="260555"/>
            </a:xfrm>
            <a:prstGeom prst="rect">
              <a:avLst/>
            </a:prstGeom>
            <a:solidFill>
              <a:srgbClr val="002F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A26207B5-9637-D155-11E1-51366379F09E}"/>
              </a:ext>
            </a:extLst>
          </p:cNvPr>
          <p:cNvSpPr>
            <a:spLocks noGrp="1"/>
          </p:cNvSpPr>
          <p:nvPr>
            <p:ph type="sldNum" sz="quarter" idx="12"/>
          </p:nvPr>
        </p:nvSpPr>
        <p:spPr/>
        <p:txBody>
          <a:bodyPr/>
          <a:lstStyle>
            <a:lvl1pPr>
              <a:defRPr>
                <a:solidFill>
                  <a:schemeClr val="bg1"/>
                </a:solidFill>
              </a:defRPr>
            </a:lvl1pPr>
          </a:lstStyle>
          <a:p>
            <a:fld id="{4E63E365-ADAF-44D6-B627-DEF5321D1E30}" type="slidenum">
              <a:rPr lang="en-US" smtClean="0"/>
              <a:pPr/>
              <a:t>‹#›</a:t>
            </a:fld>
            <a:endParaRPr lang="en-US"/>
          </a:p>
        </p:txBody>
      </p:sp>
      <p:sp>
        <p:nvSpPr>
          <p:cNvPr id="14" name="Picture Placeholder 13">
            <a:extLst>
              <a:ext uri="{FF2B5EF4-FFF2-40B4-BE49-F238E27FC236}">
                <a16:creationId xmlns:a16="http://schemas.microsoft.com/office/drawing/2014/main" id="{D070A030-CC64-76DD-C915-1F6F93B1EB54}"/>
              </a:ext>
            </a:extLst>
          </p:cNvPr>
          <p:cNvSpPr>
            <a:spLocks noGrp="1"/>
          </p:cNvSpPr>
          <p:nvPr>
            <p:ph type="pic" sz="quarter" idx="13"/>
          </p:nvPr>
        </p:nvSpPr>
        <p:spPr>
          <a:xfrm>
            <a:off x="0" y="-1"/>
            <a:ext cx="2854325" cy="6597445"/>
          </a:xfrm>
        </p:spPr>
        <p:txBody>
          <a:bodyPr/>
          <a:lstStyle/>
          <a:p>
            <a:endParaRPr lang="en-US"/>
          </a:p>
        </p:txBody>
      </p:sp>
      <p:sp>
        <p:nvSpPr>
          <p:cNvPr id="15" name="Title 1">
            <a:extLst>
              <a:ext uri="{FF2B5EF4-FFF2-40B4-BE49-F238E27FC236}">
                <a16:creationId xmlns:a16="http://schemas.microsoft.com/office/drawing/2014/main" id="{4AE2EDD7-CFFC-807E-BF0D-D75C38FE9595}"/>
              </a:ext>
            </a:extLst>
          </p:cNvPr>
          <p:cNvSpPr>
            <a:spLocks noGrp="1"/>
          </p:cNvSpPr>
          <p:nvPr>
            <p:ph type="title"/>
          </p:nvPr>
        </p:nvSpPr>
        <p:spPr>
          <a:xfrm>
            <a:off x="3156527" y="365125"/>
            <a:ext cx="8305800" cy="1325563"/>
          </a:xfrm>
        </p:spPr>
        <p:txBody>
          <a:bodyPr>
            <a:normAutofit/>
          </a:bodyPr>
          <a:lstStyle>
            <a:lvl1pPr>
              <a:defRPr sz="3600"/>
            </a:lvl1pPr>
          </a:lstStyle>
          <a:p>
            <a:r>
              <a:rPr lang="en-US"/>
              <a:t>Click to edit Master title style</a:t>
            </a:r>
          </a:p>
        </p:txBody>
      </p:sp>
      <p:cxnSp>
        <p:nvCxnSpPr>
          <p:cNvPr id="16" name="Straight Connector 15">
            <a:extLst>
              <a:ext uri="{FF2B5EF4-FFF2-40B4-BE49-F238E27FC236}">
                <a16:creationId xmlns:a16="http://schemas.microsoft.com/office/drawing/2014/main" id="{58C1FB56-2B0B-CF02-C159-84D9DBAC827F}"/>
              </a:ext>
            </a:extLst>
          </p:cNvPr>
          <p:cNvCxnSpPr>
            <a:cxnSpLocks/>
          </p:cNvCxnSpPr>
          <p:nvPr userDrawn="1"/>
        </p:nvCxnSpPr>
        <p:spPr>
          <a:xfrm>
            <a:off x="3156527" y="1270000"/>
            <a:ext cx="8285738" cy="0"/>
          </a:xfrm>
          <a:prstGeom prst="line">
            <a:avLst/>
          </a:prstGeom>
          <a:ln w="2857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441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085AC-B8BB-74E4-2C09-47DDA00B6067}"/>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7696200" y="770952"/>
            <a:ext cx="4495800" cy="5760023"/>
          </a:xfrm>
          <a:prstGeom prst="rect">
            <a:avLst/>
          </a:prstGeom>
        </p:spPr>
      </p:pic>
      <p:sp>
        <p:nvSpPr>
          <p:cNvPr id="2" name="Title 1">
            <a:extLst>
              <a:ext uri="{FF2B5EF4-FFF2-40B4-BE49-F238E27FC236}">
                <a16:creationId xmlns:a16="http://schemas.microsoft.com/office/drawing/2014/main" id="{B2A07E8F-E819-9021-BD0E-C47FCEDD70F8}"/>
              </a:ext>
            </a:extLst>
          </p:cNvPr>
          <p:cNvSpPr>
            <a:spLocks noGrp="1"/>
          </p:cNvSpPr>
          <p:nvPr>
            <p:ph type="title" hasCustomPrompt="1"/>
          </p:nvPr>
        </p:nvSpPr>
        <p:spPr/>
        <p:txBody>
          <a:bodyPr/>
          <a:lstStyle/>
          <a:p>
            <a:r>
              <a:rPr lang="en-US"/>
              <a:t>&lt; Full sentence main takeaway for the slide here &gt;</a:t>
            </a:r>
          </a:p>
        </p:txBody>
      </p:sp>
      <p:sp>
        <p:nvSpPr>
          <p:cNvPr id="11" name="Picture Placeholder 4">
            <a:extLst>
              <a:ext uri="{FF2B5EF4-FFF2-40B4-BE49-F238E27FC236}">
                <a16:creationId xmlns:a16="http://schemas.microsoft.com/office/drawing/2014/main" id="{5A1543B9-9885-680F-768A-4CC30DD8C0F9}"/>
              </a:ext>
            </a:extLst>
          </p:cNvPr>
          <p:cNvSpPr>
            <a:spLocks noGrp="1"/>
          </p:cNvSpPr>
          <p:nvPr>
            <p:ph type="pic" sz="quarter" idx="10" hasCustomPrompt="1"/>
          </p:nvPr>
        </p:nvSpPr>
        <p:spPr>
          <a:xfrm>
            <a:off x="838200" y="2247900"/>
            <a:ext cx="1358899" cy="1262062"/>
          </a:xfrm>
          <a:prstGeom prst="roundRect">
            <a:avLst/>
          </a:prstGeom>
        </p:spPr>
        <p:txBody>
          <a:bodyPr anchor="ctr">
            <a:normAutofit/>
          </a:bodyPr>
          <a:lstStyle>
            <a:lvl1pPr marL="0" indent="0" algn="ctr">
              <a:buNone/>
              <a:defRPr sz="2000">
                <a:highlight>
                  <a:srgbClr val="FF0000"/>
                </a:highlight>
              </a:defRPr>
            </a:lvl1pPr>
          </a:lstStyle>
          <a:p>
            <a:r>
              <a:rPr lang="en-US"/>
              <a:t>&lt; Insert Icon &gt;</a:t>
            </a:r>
          </a:p>
        </p:txBody>
      </p:sp>
      <p:sp>
        <p:nvSpPr>
          <p:cNvPr id="12" name="Text Placeholder 6">
            <a:extLst>
              <a:ext uri="{FF2B5EF4-FFF2-40B4-BE49-F238E27FC236}">
                <a16:creationId xmlns:a16="http://schemas.microsoft.com/office/drawing/2014/main" id="{105B3DF6-5ADF-225A-95B3-ACD471F42FE4}"/>
              </a:ext>
            </a:extLst>
          </p:cNvPr>
          <p:cNvSpPr>
            <a:spLocks noGrp="1"/>
          </p:cNvSpPr>
          <p:nvPr>
            <p:ph type="body" sz="quarter" idx="11" hasCustomPrompt="1"/>
          </p:nvPr>
        </p:nvSpPr>
        <p:spPr>
          <a:xfrm>
            <a:off x="2298700" y="2247900"/>
            <a:ext cx="5067300" cy="1262062"/>
          </a:xfrm>
          <a:prstGeom prst="rect">
            <a:avLst/>
          </a:prstGeom>
          <a:noFill/>
        </p:spPr>
        <p:txBody>
          <a:bodyPr anchor="ctr">
            <a:normAutofit/>
          </a:bodyPr>
          <a:lstStyle>
            <a:lvl1pPr marL="228600" indent="0">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1 &gt;</a:t>
            </a:r>
          </a:p>
        </p:txBody>
      </p:sp>
      <p:sp>
        <p:nvSpPr>
          <p:cNvPr id="13" name="Picture Placeholder 4">
            <a:extLst>
              <a:ext uri="{FF2B5EF4-FFF2-40B4-BE49-F238E27FC236}">
                <a16:creationId xmlns:a16="http://schemas.microsoft.com/office/drawing/2014/main" id="{BBD11ACF-CD31-6E4D-0DBE-D490029FDD84}"/>
              </a:ext>
            </a:extLst>
          </p:cNvPr>
          <p:cNvSpPr>
            <a:spLocks noGrp="1"/>
          </p:cNvSpPr>
          <p:nvPr>
            <p:ph type="pic" sz="quarter" idx="12" hasCustomPrompt="1"/>
          </p:nvPr>
        </p:nvSpPr>
        <p:spPr>
          <a:xfrm>
            <a:off x="838200" y="3733800"/>
            <a:ext cx="1358899" cy="1262062"/>
          </a:xfrm>
          <a:prstGeom prst="roundRect">
            <a:avLst/>
          </a:prstGeom>
        </p:spPr>
        <p:txBody>
          <a:bodyPr anchor="ctr">
            <a:normAutofit/>
          </a:bodyPr>
          <a:lstStyle>
            <a:lvl1pPr marL="0" indent="0" algn="ctr">
              <a:buNone/>
              <a:defRPr sz="2000">
                <a:highlight>
                  <a:srgbClr val="FF0000"/>
                </a:highlight>
              </a:defRPr>
            </a:lvl1pPr>
          </a:lstStyle>
          <a:p>
            <a:r>
              <a:rPr lang="en-US"/>
              <a:t>&lt; Insert Icon &gt;</a:t>
            </a:r>
          </a:p>
        </p:txBody>
      </p:sp>
      <p:sp>
        <p:nvSpPr>
          <p:cNvPr id="14" name="Text Placeholder 6">
            <a:extLst>
              <a:ext uri="{FF2B5EF4-FFF2-40B4-BE49-F238E27FC236}">
                <a16:creationId xmlns:a16="http://schemas.microsoft.com/office/drawing/2014/main" id="{AE39A76A-EC9F-03CF-E4D0-A33B5C1C4F4A}"/>
              </a:ext>
            </a:extLst>
          </p:cNvPr>
          <p:cNvSpPr>
            <a:spLocks noGrp="1"/>
          </p:cNvSpPr>
          <p:nvPr>
            <p:ph type="body" sz="quarter" idx="13" hasCustomPrompt="1"/>
          </p:nvPr>
        </p:nvSpPr>
        <p:spPr>
          <a:xfrm>
            <a:off x="2298700" y="3733800"/>
            <a:ext cx="5067300" cy="1262062"/>
          </a:xfrm>
          <a:prstGeom prst="rect">
            <a:avLst/>
          </a:prstGeom>
          <a:noFill/>
        </p:spPr>
        <p:txBody>
          <a:bodyPr anchor="ctr">
            <a:normAutofit/>
          </a:bodyPr>
          <a:lstStyle>
            <a:lvl1pPr marL="228600" indent="0">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2 &gt;</a:t>
            </a:r>
          </a:p>
        </p:txBody>
      </p:sp>
      <p:sp>
        <p:nvSpPr>
          <p:cNvPr id="15" name="Picture Placeholder 4">
            <a:extLst>
              <a:ext uri="{FF2B5EF4-FFF2-40B4-BE49-F238E27FC236}">
                <a16:creationId xmlns:a16="http://schemas.microsoft.com/office/drawing/2014/main" id="{65A3ABC6-BA2D-722F-A2E1-EB94392A7DF1}"/>
              </a:ext>
            </a:extLst>
          </p:cNvPr>
          <p:cNvSpPr>
            <a:spLocks noGrp="1"/>
          </p:cNvSpPr>
          <p:nvPr>
            <p:ph type="pic" sz="quarter" idx="14" hasCustomPrompt="1"/>
          </p:nvPr>
        </p:nvSpPr>
        <p:spPr>
          <a:xfrm>
            <a:off x="838200" y="5219700"/>
            <a:ext cx="1358899" cy="1262062"/>
          </a:xfrm>
          <a:prstGeom prst="roundRect">
            <a:avLst/>
          </a:prstGeom>
        </p:spPr>
        <p:txBody>
          <a:bodyPr anchor="ctr">
            <a:normAutofit/>
          </a:bodyPr>
          <a:lstStyle>
            <a:lvl1pPr marL="0" indent="0" algn="ctr">
              <a:buNone/>
              <a:defRPr sz="2000">
                <a:highlight>
                  <a:srgbClr val="FF0000"/>
                </a:highlight>
              </a:defRPr>
            </a:lvl1pPr>
          </a:lstStyle>
          <a:p>
            <a:r>
              <a:rPr lang="en-US"/>
              <a:t>&lt; Insert Icon &gt;</a:t>
            </a:r>
          </a:p>
        </p:txBody>
      </p:sp>
      <p:sp>
        <p:nvSpPr>
          <p:cNvPr id="16" name="Text Placeholder 6">
            <a:extLst>
              <a:ext uri="{FF2B5EF4-FFF2-40B4-BE49-F238E27FC236}">
                <a16:creationId xmlns:a16="http://schemas.microsoft.com/office/drawing/2014/main" id="{9FB19A43-DE31-40A5-605F-0C74364D18A1}"/>
              </a:ext>
            </a:extLst>
          </p:cNvPr>
          <p:cNvSpPr>
            <a:spLocks noGrp="1"/>
          </p:cNvSpPr>
          <p:nvPr>
            <p:ph type="body" sz="quarter" idx="15" hasCustomPrompt="1"/>
          </p:nvPr>
        </p:nvSpPr>
        <p:spPr>
          <a:xfrm>
            <a:off x="2298700" y="5219700"/>
            <a:ext cx="5067300" cy="1262062"/>
          </a:xfrm>
          <a:prstGeom prst="rect">
            <a:avLst/>
          </a:prstGeom>
          <a:noFill/>
        </p:spPr>
        <p:txBody>
          <a:bodyPr anchor="ctr">
            <a:normAutofit/>
          </a:bodyPr>
          <a:lstStyle>
            <a:lvl1pPr marL="228600" indent="0">
              <a:buNone/>
              <a:defRPr sz="2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3 &gt;</a:t>
            </a:r>
          </a:p>
        </p:txBody>
      </p:sp>
    </p:spTree>
    <p:extLst>
      <p:ext uri="{BB962C8B-B14F-4D97-AF65-F5344CB8AC3E}">
        <p14:creationId xmlns:p14="http://schemas.microsoft.com/office/powerpoint/2010/main" val="955917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365125"/>
            <a:ext cx="4635500" cy="6035675"/>
          </a:xfrm>
          <a:prstGeom prst="rect">
            <a:avLst/>
          </a:prstGeom>
          <a:ln w="28575">
            <a:solidFill>
              <a:schemeClr val="bg1">
                <a:lumMod val="85000"/>
              </a:schemeClr>
            </a:solidFill>
          </a:ln>
        </p:spPr>
        <p:txBody>
          <a:bodyPr/>
          <a:lstStyle>
            <a:lvl1pPr marL="137160">
              <a:defRPr/>
            </a:lvl1pPr>
          </a:lstStyle>
          <a:p>
            <a:r>
              <a:rPr lang="en-US"/>
              <a:t>&lt; Full sentence main takeaway for the slide here &gt;</a:t>
            </a:r>
          </a:p>
        </p:txBody>
      </p:sp>
      <p:sp>
        <p:nvSpPr>
          <p:cNvPr id="7" name="Freeform: Shape 6">
            <a:extLst>
              <a:ext uri="{FF2B5EF4-FFF2-40B4-BE49-F238E27FC236}">
                <a16:creationId xmlns:a16="http://schemas.microsoft.com/office/drawing/2014/main" id="{8D7ABEDE-1BD5-E3CC-DD5D-4B98A6C917AC}"/>
              </a:ext>
            </a:extLst>
          </p:cNvPr>
          <p:cNvSpPr/>
          <p:nvPr/>
        </p:nvSpPr>
        <p:spPr>
          <a:xfrm>
            <a:off x="6893982" y="1556777"/>
            <a:ext cx="1322917" cy="1848940"/>
          </a:xfrm>
          <a:custGeom>
            <a:avLst/>
            <a:gdLst>
              <a:gd name="connsiteX0" fmla="*/ 1320800 w 1320800"/>
              <a:gd name="connsiteY0" fmla="*/ 577850 h 1835150"/>
              <a:gd name="connsiteX1" fmla="*/ 963084 w 1320800"/>
              <a:gd name="connsiteY1" fmla="*/ 789516 h 1835150"/>
              <a:gd name="connsiteX2" fmla="*/ 0 w 1320800"/>
              <a:gd name="connsiteY2" fmla="*/ 1835150 h 1835150"/>
              <a:gd name="connsiteX3" fmla="*/ 967317 w 1320800"/>
              <a:gd name="connsiteY3" fmla="*/ 0 h 1835150"/>
              <a:gd name="connsiteX4" fmla="*/ 1320800 w 1320800"/>
              <a:gd name="connsiteY4" fmla="*/ 577850 h 183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835150">
                <a:moveTo>
                  <a:pt x="1320800" y="577850"/>
                </a:moveTo>
                <a:lnTo>
                  <a:pt x="963084" y="789516"/>
                </a:lnTo>
                <a:lnTo>
                  <a:pt x="0" y="1835150"/>
                </a:lnTo>
                <a:lnTo>
                  <a:pt x="967317" y="0"/>
                </a:lnTo>
                <a:lnTo>
                  <a:pt x="1320800" y="577850"/>
                </a:lnTo>
                <a:close/>
              </a:path>
            </a:pathLst>
          </a:cu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6D36B4-C889-6EB9-2949-1BEE18515A16}"/>
              </a:ext>
            </a:extLst>
          </p:cNvPr>
          <p:cNvSpPr/>
          <p:nvPr/>
        </p:nvSpPr>
        <p:spPr>
          <a:xfrm>
            <a:off x="7859949" y="1556777"/>
            <a:ext cx="4332052" cy="8042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10" name="Freeform: Shape 9">
            <a:extLst>
              <a:ext uri="{FF2B5EF4-FFF2-40B4-BE49-F238E27FC236}">
                <a16:creationId xmlns:a16="http://schemas.microsoft.com/office/drawing/2014/main" id="{5FB87989-9E3A-D73E-8748-ECF1BFCFC820}"/>
              </a:ext>
            </a:extLst>
          </p:cNvPr>
          <p:cNvSpPr/>
          <p:nvPr/>
        </p:nvSpPr>
        <p:spPr>
          <a:xfrm>
            <a:off x="6931025" y="2531411"/>
            <a:ext cx="1371600" cy="874332"/>
          </a:xfrm>
          <a:custGeom>
            <a:avLst/>
            <a:gdLst>
              <a:gd name="connsiteX0" fmla="*/ 0 w 1371600"/>
              <a:gd name="connsiteY0" fmla="*/ 860425 h 860425"/>
              <a:gd name="connsiteX1" fmla="*/ 936625 w 1371600"/>
              <a:gd name="connsiteY1" fmla="*/ 0 h 860425"/>
              <a:gd name="connsiteX2" fmla="*/ 1371600 w 1371600"/>
              <a:gd name="connsiteY2" fmla="*/ 377825 h 860425"/>
              <a:gd name="connsiteX3" fmla="*/ 936625 w 1371600"/>
              <a:gd name="connsiteY3" fmla="*/ 790575 h 860425"/>
              <a:gd name="connsiteX4" fmla="*/ 0 w 1371600"/>
              <a:gd name="connsiteY4" fmla="*/ 860425 h 86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860425">
                <a:moveTo>
                  <a:pt x="0" y="860425"/>
                </a:moveTo>
                <a:lnTo>
                  <a:pt x="936625" y="0"/>
                </a:lnTo>
                <a:lnTo>
                  <a:pt x="1371600" y="377825"/>
                </a:lnTo>
                <a:lnTo>
                  <a:pt x="936625" y="790575"/>
                </a:lnTo>
                <a:lnTo>
                  <a:pt x="0" y="860425"/>
                </a:lnTo>
                <a:close/>
              </a:path>
            </a:pathLst>
          </a:custGeom>
          <a:solidFill>
            <a:schemeClr val="bg1">
              <a:lumMod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EEA58D-26E1-6484-E893-F2F50B1EDEAB}"/>
              </a:ext>
            </a:extLst>
          </p:cNvPr>
          <p:cNvSpPr/>
          <p:nvPr/>
        </p:nvSpPr>
        <p:spPr>
          <a:xfrm>
            <a:off x="7859949" y="2529894"/>
            <a:ext cx="4332052" cy="80424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13" name="Freeform: Shape 12">
            <a:extLst>
              <a:ext uri="{FF2B5EF4-FFF2-40B4-BE49-F238E27FC236}">
                <a16:creationId xmlns:a16="http://schemas.microsoft.com/office/drawing/2014/main" id="{D2D476AE-2720-5D89-997C-33C464EB47DD}"/>
              </a:ext>
            </a:extLst>
          </p:cNvPr>
          <p:cNvSpPr/>
          <p:nvPr/>
        </p:nvSpPr>
        <p:spPr>
          <a:xfrm flipV="1">
            <a:off x="6931025" y="3435194"/>
            <a:ext cx="1371600" cy="882865"/>
          </a:xfrm>
          <a:custGeom>
            <a:avLst/>
            <a:gdLst>
              <a:gd name="connsiteX0" fmla="*/ 0 w 1371600"/>
              <a:gd name="connsiteY0" fmla="*/ 860425 h 860425"/>
              <a:gd name="connsiteX1" fmla="*/ 936625 w 1371600"/>
              <a:gd name="connsiteY1" fmla="*/ 0 h 860425"/>
              <a:gd name="connsiteX2" fmla="*/ 1371600 w 1371600"/>
              <a:gd name="connsiteY2" fmla="*/ 377825 h 860425"/>
              <a:gd name="connsiteX3" fmla="*/ 936625 w 1371600"/>
              <a:gd name="connsiteY3" fmla="*/ 790575 h 860425"/>
              <a:gd name="connsiteX4" fmla="*/ 0 w 1371600"/>
              <a:gd name="connsiteY4" fmla="*/ 860425 h 86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860425">
                <a:moveTo>
                  <a:pt x="0" y="860425"/>
                </a:moveTo>
                <a:lnTo>
                  <a:pt x="936625" y="0"/>
                </a:lnTo>
                <a:lnTo>
                  <a:pt x="1371600" y="377825"/>
                </a:lnTo>
                <a:lnTo>
                  <a:pt x="936625" y="790575"/>
                </a:lnTo>
                <a:lnTo>
                  <a:pt x="0" y="860425"/>
                </a:lnTo>
                <a:close/>
              </a:path>
            </a:pathLst>
          </a:custGeom>
          <a:solidFill>
            <a:srgbClr val="AE8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3CB304-772A-5D0C-D758-41BB208952BB}"/>
              </a:ext>
            </a:extLst>
          </p:cNvPr>
          <p:cNvSpPr/>
          <p:nvPr/>
        </p:nvSpPr>
        <p:spPr>
          <a:xfrm>
            <a:off x="7859949" y="3508935"/>
            <a:ext cx="4332052" cy="80424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16" name="Freeform: Shape 15">
            <a:extLst>
              <a:ext uri="{FF2B5EF4-FFF2-40B4-BE49-F238E27FC236}">
                <a16:creationId xmlns:a16="http://schemas.microsoft.com/office/drawing/2014/main" id="{4EEEE819-D92F-1263-785B-C5A34EF6DA0F}"/>
              </a:ext>
            </a:extLst>
          </p:cNvPr>
          <p:cNvSpPr/>
          <p:nvPr/>
        </p:nvSpPr>
        <p:spPr>
          <a:xfrm flipV="1">
            <a:off x="6893982" y="3445993"/>
            <a:ext cx="1322917" cy="1848940"/>
          </a:xfrm>
          <a:custGeom>
            <a:avLst/>
            <a:gdLst>
              <a:gd name="connsiteX0" fmla="*/ 1320800 w 1320800"/>
              <a:gd name="connsiteY0" fmla="*/ 577850 h 1835150"/>
              <a:gd name="connsiteX1" fmla="*/ 963084 w 1320800"/>
              <a:gd name="connsiteY1" fmla="*/ 789516 h 1835150"/>
              <a:gd name="connsiteX2" fmla="*/ 0 w 1320800"/>
              <a:gd name="connsiteY2" fmla="*/ 1835150 h 1835150"/>
              <a:gd name="connsiteX3" fmla="*/ 967317 w 1320800"/>
              <a:gd name="connsiteY3" fmla="*/ 0 h 1835150"/>
              <a:gd name="connsiteX4" fmla="*/ 1320800 w 1320800"/>
              <a:gd name="connsiteY4" fmla="*/ 577850 h 183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835150">
                <a:moveTo>
                  <a:pt x="1320800" y="577850"/>
                </a:moveTo>
                <a:lnTo>
                  <a:pt x="963084" y="789516"/>
                </a:lnTo>
                <a:lnTo>
                  <a:pt x="0" y="1835150"/>
                </a:lnTo>
                <a:lnTo>
                  <a:pt x="967317" y="0"/>
                </a:lnTo>
                <a:lnTo>
                  <a:pt x="1320800" y="5778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40DD59-B4D3-9D2C-1E26-F60333831C7D}"/>
              </a:ext>
            </a:extLst>
          </p:cNvPr>
          <p:cNvSpPr/>
          <p:nvPr/>
        </p:nvSpPr>
        <p:spPr>
          <a:xfrm>
            <a:off x="7859948" y="4487975"/>
            <a:ext cx="4332052" cy="80424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pic>
        <p:nvPicPr>
          <p:cNvPr id="22" name="Graphic 21" descr="Bullseye outline">
            <a:extLst>
              <a:ext uri="{FF2B5EF4-FFF2-40B4-BE49-F238E27FC236}">
                <a16:creationId xmlns:a16="http://schemas.microsoft.com/office/drawing/2014/main" id="{03075D01-BA53-5C79-A344-1CE7AE8A5D5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000"/>
          <a:stretch/>
        </p:blipFill>
        <p:spPr>
          <a:xfrm>
            <a:off x="5491123" y="1382695"/>
            <a:ext cx="1950720" cy="3901440"/>
          </a:xfrm>
          <a:prstGeom prst="rect">
            <a:avLst/>
          </a:prstGeom>
        </p:spPr>
      </p:pic>
      <p:sp>
        <p:nvSpPr>
          <p:cNvPr id="25" name="Text Placeholder 6">
            <a:extLst>
              <a:ext uri="{FF2B5EF4-FFF2-40B4-BE49-F238E27FC236}">
                <a16:creationId xmlns:a16="http://schemas.microsoft.com/office/drawing/2014/main" id="{2E828211-4F6F-9043-0C66-345C8F8BA734}"/>
              </a:ext>
            </a:extLst>
          </p:cNvPr>
          <p:cNvSpPr>
            <a:spLocks noGrp="1"/>
          </p:cNvSpPr>
          <p:nvPr>
            <p:ph type="body" sz="quarter" idx="12" hasCustomPrompt="1"/>
          </p:nvPr>
        </p:nvSpPr>
        <p:spPr>
          <a:xfrm>
            <a:off x="7859948" y="1557250"/>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1 &gt;</a:t>
            </a:r>
          </a:p>
        </p:txBody>
      </p:sp>
      <p:sp>
        <p:nvSpPr>
          <p:cNvPr id="27" name="Text Placeholder 6">
            <a:extLst>
              <a:ext uri="{FF2B5EF4-FFF2-40B4-BE49-F238E27FC236}">
                <a16:creationId xmlns:a16="http://schemas.microsoft.com/office/drawing/2014/main" id="{B241C9B1-BFF1-DA05-3778-C6044948780A}"/>
              </a:ext>
            </a:extLst>
          </p:cNvPr>
          <p:cNvSpPr>
            <a:spLocks noGrp="1"/>
          </p:cNvSpPr>
          <p:nvPr>
            <p:ph type="body" sz="quarter" idx="13" hasCustomPrompt="1"/>
          </p:nvPr>
        </p:nvSpPr>
        <p:spPr>
          <a:xfrm>
            <a:off x="7859948" y="2509851"/>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2 &gt;</a:t>
            </a:r>
          </a:p>
        </p:txBody>
      </p:sp>
      <p:sp>
        <p:nvSpPr>
          <p:cNvPr id="30" name="Text Placeholder 6">
            <a:extLst>
              <a:ext uri="{FF2B5EF4-FFF2-40B4-BE49-F238E27FC236}">
                <a16:creationId xmlns:a16="http://schemas.microsoft.com/office/drawing/2014/main" id="{4F50B77F-BA6D-A726-6F0B-D68B7019A479}"/>
              </a:ext>
            </a:extLst>
          </p:cNvPr>
          <p:cNvSpPr>
            <a:spLocks noGrp="1"/>
          </p:cNvSpPr>
          <p:nvPr>
            <p:ph type="body" sz="quarter" idx="14" hasCustomPrompt="1"/>
          </p:nvPr>
        </p:nvSpPr>
        <p:spPr>
          <a:xfrm>
            <a:off x="7859948" y="3500835"/>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3 &gt;</a:t>
            </a:r>
          </a:p>
        </p:txBody>
      </p:sp>
      <p:sp>
        <p:nvSpPr>
          <p:cNvPr id="31" name="Text Placeholder 6">
            <a:extLst>
              <a:ext uri="{FF2B5EF4-FFF2-40B4-BE49-F238E27FC236}">
                <a16:creationId xmlns:a16="http://schemas.microsoft.com/office/drawing/2014/main" id="{761BC4FF-8FC2-13FD-E1D6-2ACB92F10140}"/>
              </a:ext>
            </a:extLst>
          </p:cNvPr>
          <p:cNvSpPr>
            <a:spLocks noGrp="1"/>
          </p:cNvSpPr>
          <p:nvPr>
            <p:ph type="body" sz="quarter" idx="15" hasCustomPrompt="1"/>
          </p:nvPr>
        </p:nvSpPr>
        <p:spPr>
          <a:xfrm>
            <a:off x="7859948" y="4478118"/>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4 &gt;</a:t>
            </a:r>
          </a:p>
        </p:txBody>
      </p:sp>
    </p:spTree>
    <p:extLst>
      <p:ext uri="{BB962C8B-B14F-4D97-AF65-F5344CB8AC3E}">
        <p14:creationId xmlns:p14="http://schemas.microsoft.com/office/powerpoint/2010/main" val="4068968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365125"/>
            <a:ext cx="4635500" cy="6035675"/>
          </a:xfrm>
          <a:prstGeom prst="rect">
            <a:avLst/>
          </a:prstGeom>
          <a:ln w="28575">
            <a:solidFill>
              <a:schemeClr val="bg1">
                <a:lumMod val="85000"/>
              </a:schemeClr>
            </a:solidFill>
          </a:ln>
        </p:spPr>
        <p:txBody>
          <a:bodyPr/>
          <a:lstStyle>
            <a:lvl1pPr marL="137160">
              <a:defRPr/>
            </a:lvl1pPr>
          </a:lstStyle>
          <a:p>
            <a:r>
              <a:rPr lang="en-US"/>
              <a:t>&lt; Full sentence main takeaway for the slide here &gt;</a:t>
            </a:r>
          </a:p>
        </p:txBody>
      </p:sp>
      <p:sp>
        <p:nvSpPr>
          <p:cNvPr id="4" name="Freeform: Shape 3">
            <a:extLst>
              <a:ext uri="{FF2B5EF4-FFF2-40B4-BE49-F238E27FC236}">
                <a16:creationId xmlns:a16="http://schemas.microsoft.com/office/drawing/2014/main" id="{142165AD-3146-D878-2F82-7D0839D58B38}"/>
              </a:ext>
            </a:extLst>
          </p:cNvPr>
          <p:cNvSpPr/>
          <p:nvPr/>
        </p:nvSpPr>
        <p:spPr>
          <a:xfrm>
            <a:off x="6949440" y="583660"/>
            <a:ext cx="1597794" cy="2765932"/>
          </a:xfrm>
          <a:custGeom>
            <a:avLst/>
            <a:gdLst>
              <a:gd name="connsiteX0" fmla="*/ 0 w 1597794"/>
              <a:gd name="connsiteY0" fmla="*/ 2781701 h 2781701"/>
              <a:gd name="connsiteX1" fmla="*/ 914400 w 1597794"/>
              <a:gd name="connsiteY1" fmla="*/ 0 h 2781701"/>
              <a:gd name="connsiteX2" fmla="*/ 1597794 w 1597794"/>
              <a:gd name="connsiteY2" fmla="*/ 0 h 2781701"/>
              <a:gd name="connsiteX3" fmla="*/ 904775 w 1597794"/>
              <a:gd name="connsiteY3" fmla="*/ 827772 h 2781701"/>
              <a:gd name="connsiteX4" fmla="*/ 0 w 1597794"/>
              <a:gd name="connsiteY4" fmla="*/ 2781701 h 278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94" h="2781701">
                <a:moveTo>
                  <a:pt x="0" y="2781701"/>
                </a:moveTo>
                <a:lnTo>
                  <a:pt x="914400" y="0"/>
                </a:lnTo>
                <a:lnTo>
                  <a:pt x="1597794" y="0"/>
                </a:lnTo>
                <a:lnTo>
                  <a:pt x="904775" y="827772"/>
                </a:lnTo>
                <a:lnTo>
                  <a:pt x="0" y="2781701"/>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ACF4-51F7-83F3-5B10-F44A31CECFE7}"/>
              </a:ext>
            </a:extLst>
          </p:cNvPr>
          <p:cNvSpPr/>
          <p:nvPr/>
        </p:nvSpPr>
        <p:spPr>
          <a:xfrm>
            <a:off x="7859949" y="583660"/>
            <a:ext cx="4332052" cy="804241"/>
          </a:xfrm>
          <a:prstGeom prst="rect">
            <a:avLst/>
          </a:prstGeom>
          <a:solidFill>
            <a:srgbClr val="404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7" name="Freeform: Shape 6">
            <a:extLst>
              <a:ext uri="{FF2B5EF4-FFF2-40B4-BE49-F238E27FC236}">
                <a16:creationId xmlns:a16="http://schemas.microsoft.com/office/drawing/2014/main" id="{8D7ABEDE-1BD5-E3CC-DD5D-4B98A6C917AC}"/>
              </a:ext>
            </a:extLst>
          </p:cNvPr>
          <p:cNvSpPr/>
          <p:nvPr/>
        </p:nvSpPr>
        <p:spPr>
          <a:xfrm>
            <a:off x="6893982" y="1556777"/>
            <a:ext cx="1322917" cy="1848940"/>
          </a:xfrm>
          <a:custGeom>
            <a:avLst/>
            <a:gdLst>
              <a:gd name="connsiteX0" fmla="*/ 1320800 w 1320800"/>
              <a:gd name="connsiteY0" fmla="*/ 577850 h 1835150"/>
              <a:gd name="connsiteX1" fmla="*/ 963084 w 1320800"/>
              <a:gd name="connsiteY1" fmla="*/ 789516 h 1835150"/>
              <a:gd name="connsiteX2" fmla="*/ 0 w 1320800"/>
              <a:gd name="connsiteY2" fmla="*/ 1835150 h 1835150"/>
              <a:gd name="connsiteX3" fmla="*/ 967317 w 1320800"/>
              <a:gd name="connsiteY3" fmla="*/ 0 h 1835150"/>
              <a:gd name="connsiteX4" fmla="*/ 1320800 w 1320800"/>
              <a:gd name="connsiteY4" fmla="*/ 577850 h 183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835150">
                <a:moveTo>
                  <a:pt x="1320800" y="577850"/>
                </a:moveTo>
                <a:lnTo>
                  <a:pt x="963084" y="789516"/>
                </a:lnTo>
                <a:lnTo>
                  <a:pt x="0" y="1835150"/>
                </a:lnTo>
                <a:lnTo>
                  <a:pt x="967317" y="0"/>
                </a:lnTo>
                <a:lnTo>
                  <a:pt x="1320800" y="577850"/>
                </a:lnTo>
                <a:close/>
              </a:path>
            </a:pathLst>
          </a:cu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6D36B4-C889-6EB9-2949-1BEE18515A16}"/>
              </a:ext>
            </a:extLst>
          </p:cNvPr>
          <p:cNvSpPr/>
          <p:nvPr/>
        </p:nvSpPr>
        <p:spPr>
          <a:xfrm>
            <a:off x="7859949" y="1556777"/>
            <a:ext cx="4332052" cy="80424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10" name="Freeform: Shape 9">
            <a:extLst>
              <a:ext uri="{FF2B5EF4-FFF2-40B4-BE49-F238E27FC236}">
                <a16:creationId xmlns:a16="http://schemas.microsoft.com/office/drawing/2014/main" id="{5FB87989-9E3A-D73E-8748-ECF1BFCFC820}"/>
              </a:ext>
            </a:extLst>
          </p:cNvPr>
          <p:cNvSpPr/>
          <p:nvPr/>
        </p:nvSpPr>
        <p:spPr>
          <a:xfrm>
            <a:off x="6931025" y="2531411"/>
            <a:ext cx="1371600" cy="874332"/>
          </a:xfrm>
          <a:custGeom>
            <a:avLst/>
            <a:gdLst>
              <a:gd name="connsiteX0" fmla="*/ 0 w 1371600"/>
              <a:gd name="connsiteY0" fmla="*/ 860425 h 860425"/>
              <a:gd name="connsiteX1" fmla="*/ 936625 w 1371600"/>
              <a:gd name="connsiteY1" fmla="*/ 0 h 860425"/>
              <a:gd name="connsiteX2" fmla="*/ 1371600 w 1371600"/>
              <a:gd name="connsiteY2" fmla="*/ 377825 h 860425"/>
              <a:gd name="connsiteX3" fmla="*/ 936625 w 1371600"/>
              <a:gd name="connsiteY3" fmla="*/ 790575 h 860425"/>
              <a:gd name="connsiteX4" fmla="*/ 0 w 1371600"/>
              <a:gd name="connsiteY4" fmla="*/ 860425 h 86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860425">
                <a:moveTo>
                  <a:pt x="0" y="860425"/>
                </a:moveTo>
                <a:lnTo>
                  <a:pt x="936625" y="0"/>
                </a:lnTo>
                <a:lnTo>
                  <a:pt x="1371600" y="377825"/>
                </a:lnTo>
                <a:lnTo>
                  <a:pt x="936625" y="790575"/>
                </a:lnTo>
                <a:lnTo>
                  <a:pt x="0" y="860425"/>
                </a:lnTo>
                <a:close/>
              </a:path>
            </a:pathLst>
          </a:custGeom>
          <a:solidFill>
            <a:schemeClr val="bg1">
              <a:lumMod val="5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EEA58D-26E1-6484-E893-F2F50B1EDEAB}"/>
              </a:ext>
            </a:extLst>
          </p:cNvPr>
          <p:cNvSpPr/>
          <p:nvPr/>
        </p:nvSpPr>
        <p:spPr>
          <a:xfrm>
            <a:off x="7859949" y="2529894"/>
            <a:ext cx="4332052" cy="80424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13" name="Freeform: Shape 12">
            <a:extLst>
              <a:ext uri="{FF2B5EF4-FFF2-40B4-BE49-F238E27FC236}">
                <a16:creationId xmlns:a16="http://schemas.microsoft.com/office/drawing/2014/main" id="{D2D476AE-2720-5D89-997C-33C464EB47DD}"/>
              </a:ext>
            </a:extLst>
          </p:cNvPr>
          <p:cNvSpPr/>
          <p:nvPr/>
        </p:nvSpPr>
        <p:spPr>
          <a:xfrm flipV="1">
            <a:off x="6931025" y="3435194"/>
            <a:ext cx="1371600" cy="882865"/>
          </a:xfrm>
          <a:custGeom>
            <a:avLst/>
            <a:gdLst>
              <a:gd name="connsiteX0" fmla="*/ 0 w 1371600"/>
              <a:gd name="connsiteY0" fmla="*/ 860425 h 860425"/>
              <a:gd name="connsiteX1" fmla="*/ 936625 w 1371600"/>
              <a:gd name="connsiteY1" fmla="*/ 0 h 860425"/>
              <a:gd name="connsiteX2" fmla="*/ 1371600 w 1371600"/>
              <a:gd name="connsiteY2" fmla="*/ 377825 h 860425"/>
              <a:gd name="connsiteX3" fmla="*/ 936625 w 1371600"/>
              <a:gd name="connsiteY3" fmla="*/ 790575 h 860425"/>
              <a:gd name="connsiteX4" fmla="*/ 0 w 1371600"/>
              <a:gd name="connsiteY4" fmla="*/ 860425 h 86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860425">
                <a:moveTo>
                  <a:pt x="0" y="860425"/>
                </a:moveTo>
                <a:lnTo>
                  <a:pt x="936625" y="0"/>
                </a:lnTo>
                <a:lnTo>
                  <a:pt x="1371600" y="377825"/>
                </a:lnTo>
                <a:lnTo>
                  <a:pt x="936625" y="790575"/>
                </a:lnTo>
                <a:lnTo>
                  <a:pt x="0" y="860425"/>
                </a:lnTo>
                <a:close/>
              </a:path>
            </a:pathLst>
          </a:custGeom>
          <a:solidFill>
            <a:srgbClr val="AE8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3CB304-772A-5D0C-D758-41BB208952BB}"/>
              </a:ext>
            </a:extLst>
          </p:cNvPr>
          <p:cNvSpPr/>
          <p:nvPr/>
        </p:nvSpPr>
        <p:spPr>
          <a:xfrm>
            <a:off x="7859949" y="3508935"/>
            <a:ext cx="4332052" cy="80424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16" name="Freeform: Shape 15">
            <a:extLst>
              <a:ext uri="{FF2B5EF4-FFF2-40B4-BE49-F238E27FC236}">
                <a16:creationId xmlns:a16="http://schemas.microsoft.com/office/drawing/2014/main" id="{4EEEE819-D92F-1263-785B-C5A34EF6DA0F}"/>
              </a:ext>
            </a:extLst>
          </p:cNvPr>
          <p:cNvSpPr/>
          <p:nvPr/>
        </p:nvSpPr>
        <p:spPr>
          <a:xfrm flipV="1">
            <a:off x="6893982" y="3445993"/>
            <a:ext cx="1322917" cy="1848940"/>
          </a:xfrm>
          <a:custGeom>
            <a:avLst/>
            <a:gdLst>
              <a:gd name="connsiteX0" fmla="*/ 1320800 w 1320800"/>
              <a:gd name="connsiteY0" fmla="*/ 577850 h 1835150"/>
              <a:gd name="connsiteX1" fmla="*/ 963084 w 1320800"/>
              <a:gd name="connsiteY1" fmla="*/ 789516 h 1835150"/>
              <a:gd name="connsiteX2" fmla="*/ 0 w 1320800"/>
              <a:gd name="connsiteY2" fmla="*/ 1835150 h 1835150"/>
              <a:gd name="connsiteX3" fmla="*/ 967317 w 1320800"/>
              <a:gd name="connsiteY3" fmla="*/ 0 h 1835150"/>
              <a:gd name="connsiteX4" fmla="*/ 1320800 w 1320800"/>
              <a:gd name="connsiteY4" fmla="*/ 577850 h 183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835150">
                <a:moveTo>
                  <a:pt x="1320800" y="577850"/>
                </a:moveTo>
                <a:lnTo>
                  <a:pt x="963084" y="789516"/>
                </a:lnTo>
                <a:lnTo>
                  <a:pt x="0" y="1835150"/>
                </a:lnTo>
                <a:lnTo>
                  <a:pt x="967317" y="0"/>
                </a:lnTo>
                <a:lnTo>
                  <a:pt x="1320800" y="5778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40DD59-B4D3-9D2C-1E26-F60333831C7D}"/>
              </a:ext>
            </a:extLst>
          </p:cNvPr>
          <p:cNvSpPr/>
          <p:nvPr/>
        </p:nvSpPr>
        <p:spPr>
          <a:xfrm>
            <a:off x="7859948" y="4487975"/>
            <a:ext cx="4332052" cy="80424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sp>
        <p:nvSpPr>
          <p:cNvPr id="19" name="Freeform: Shape 18">
            <a:extLst>
              <a:ext uri="{FF2B5EF4-FFF2-40B4-BE49-F238E27FC236}">
                <a16:creationId xmlns:a16="http://schemas.microsoft.com/office/drawing/2014/main" id="{D4332538-F824-F4BE-3A17-F2EA07A5C964}"/>
              </a:ext>
            </a:extLst>
          </p:cNvPr>
          <p:cNvSpPr/>
          <p:nvPr/>
        </p:nvSpPr>
        <p:spPr>
          <a:xfrm flipV="1">
            <a:off x="6949440" y="3502118"/>
            <a:ext cx="1597794" cy="2765932"/>
          </a:xfrm>
          <a:custGeom>
            <a:avLst/>
            <a:gdLst>
              <a:gd name="connsiteX0" fmla="*/ 0 w 1597794"/>
              <a:gd name="connsiteY0" fmla="*/ 2781701 h 2781701"/>
              <a:gd name="connsiteX1" fmla="*/ 914400 w 1597794"/>
              <a:gd name="connsiteY1" fmla="*/ 0 h 2781701"/>
              <a:gd name="connsiteX2" fmla="*/ 1597794 w 1597794"/>
              <a:gd name="connsiteY2" fmla="*/ 0 h 2781701"/>
              <a:gd name="connsiteX3" fmla="*/ 904775 w 1597794"/>
              <a:gd name="connsiteY3" fmla="*/ 827772 h 2781701"/>
              <a:gd name="connsiteX4" fmla="*/ 0 w 1597794"/>
              <a:gd name="connsiteY4" fmla="*/ 2781701 h 278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94" h="2781701">
                <a:moveTo>
                  <a:pt x="0" y="2781701"/>
                </a:moveTo>
                <a:lnTo>
                  <a:pt x="914400" y="0"/>
                </a:lnTo>
                <a:lnTo>
                  <a:pt x="1597794" y="0"/>
                </a:lnTo>
                <a:lnTo>
                  <a:pt x="904775" y="827772"/>
                </a:lnTo>
                <a:lnTo>
                  <a:pt x="0" y="2781701"/>
                </a:lnTo>
                <a:close/>
              </a:path>
            </a:pathLst>
          </a:cu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C08FAE6-DF46-C5CB-23AE-119B9BB5129C}"/>
              </a:ext>
            </a:extLst>
          </p:cNvPr>
          <p:cNvSpPr/>
          <p:nvPr/>
        </p:nvSpPr>
        <p:spPr>
          <a:xfrm>
            <a:off x="7859949" y="5473792"/>
            <a:ext cx="4332052" cy="80424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p>
        </p:txBody>
      </p:sp>
      <p:pic>
        <p:nvPicPr>
          <p:cNvPr id="22" name="Graphic 21" descr="Bullseye outline">
            <a:extLst>
              <a:ext uri="{FF2B5EF4-FFF2-40B4-BE49-F238E27FC236}">
                <a16:creationId xmlns:a16="http://schemas.microsoft.com/office/drawing/2014/main" id="{03075D01-BA53-5C79-A344-1CE7AE8A5D5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000"/>
          <a:stretch/>
        </p:blipFill>
        <p:spPr>
          <a:xfrm>
            <a:off x="5491123" y="1382695"/>
            <a:ext cx="1950720" cy="3901440"/>
          </a:xfrm>
          <a:prstGeom prst="rect">
            <a:avLst/>
          </a:prstGeom>
        </p:spPr>
      </p:pic>
      <p:sp>
        <p:nvSpPr>
          <p:cNvPr id="23" name="Text Placeholder 6">
            <a:extLst>
              <a:ext uri="{FF2B5EF4-FFF2-40B4-BE49-F238E27FC236}">
                <a16:creationId xmlns:a16="http://schemas.microsoft.com/office/drawing/2014/main" id="{4B529683-EDA2-569C-AD85-9A0FFA8162C8}"/>
              </a:ext>
            </a:extLst>
          </p:cNvPr>
          <p:cNvSpPr>
            <a:spLocks noGrp="1"/>
          </p:cNvSpPr>
          <p:nvPr>
            <p:ph type="body" sz="quarter" idx="11" hasCustomPrompt="1"/>
          </p:nvPr>
        </p:nvSpPr>
        <p:spPr>
          <a:xfrm>
            <a:off x="7859948" y="579967"/>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1 &gt;</a:t>
            </a:r>
          </a:p>
        </p:txBody>
      </p:sp>
      <p:sp>
        <p:nvSpPr>
          <p:cNvPr id="25" name="Text Placeholder 6">
            <a:extLst>
              <a:ext uri="{FF2B5EF4-FFF2-40B4-BE49-F238E27FC236}">
                <a16:creationId xmlns:a16="http://schemas.microsoft.com/office/drawing/2014/main" id="{2E828211-4F6F-9043-0C66-345C8F8BA734}"/>
              </a:ext>
            </a:extLst>
          </p:cNvPr>
          <p:cNvSpPr>
            <a:spLocks noGrp="1"/>
          </p:cNvSpPr>
          <p:nvPr>
            <p:ph type="body" sz="quarter" idx="12" hasCustomPrompt="1"/>
          </p:nvPr>
        </p:nvSpPr>
        <p:spPr>
          <a:xfrm>
            <a:off x="7859948" y="1557250"/>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2 &gt;</a:t>
            </a:r>
          </a:p>
        </p:txBody>
      </p:sp>
      <p:sp>
        <p:nvSpPr>
          <p:cNvPr id="27" name="Text Placeholder 6">
            <a:extLst>
              <a:ext uri="{FF2B5EF4-FFF2-40B4-BE49-F238E27FC236}">
                <a16:creationId xmlns:a16="http://schemas.microsoft.com/office/drawing/2014/main" id="{B241C9B1-BFF1-DA05-3778-C6044948780A}"/>
              </a:ext>
            </a:extLst>
          </p:cNvPr>
          <p:cNvSpPr>
            <a:spLocks noGrp="1"/>
          </p:cNvSpPr>
          <p:nvPr>
            <p:ph type="body" sz="quarter" idx="13" hasCustomPrompt="1"/>
          </p:nvPr>
        </p:nvSpPr>
        <p:spPr>
          <a:xfrm>
            <a:off x="7859948" y="2509851"/>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3 &gt;</a:t>
            </a:r>
          </a:p>
        </p:txBody>
      </p:sp>
      <p:sp>
        <p:nvSpPr>
          <p:cNvPr id="30" name="Text Placeholder 6">
            <a:extLst>
              <a:ext uri="{FF2B5EF4-FFF2-40B4-BE49-F238E27FC236}">
                <a16:creationId xmlns:a16="http://schemas.microsoft.com/office/drawing/2014/main" id="{4F50B77F-BA6D-A726-6F0B-D68B7019A479}"/>
              </a:ext>
            </a:extLst>
          </p:cNvPr>
          <p:cNvSpPr>
            <a:spLocks noGrp="1"/>
          </p:cNvSpPr>
          <p:nvPr>
            <p:ph type="body" sz="quarter" idx="14" hasCustomPrompt="1"/>
          </p:nvPr>
        </p:nvSpPr>
        <p:spPr>
          <a:xfrm>
            <a:off x="7859948" y="3500835"/>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4 &gt;</a:t>
            </a:r>
          </a:p>
        </p:txBody>
      </p:sp>
      <p:sp>
        <p:nvSpPr>
          <p:cNvPr id="31" name="Text Placeholder 6">
            <a:extLst>
              <a:ext uri="{FF2B5EF4-FFF2-40B4-BE49-F238E27FC236}">
                <a16:creationId xmlns:a16="http://schemas.microsoft.com/office/drawing/2014/main" id="{761BC4FF-8FC2-13FD-E1D6-2ACB92F10140}"/>
              </a:ext>
            </a:extLst>
          </p:cNvPr>
          <p:cNvSpPr>
            <a:spLocks noGrp="1"/>
          </p:cNvSpPr>
          <p:nvPr>
            <p:ph type="body" sz="quarter" idx="15" hasCustomPrompt="1"/>
          </p:nvPr>
        </p:nvSpPr>
        <p:spPr>
          <a:xfrm>
            <a:off x="7859948" y="4478118"/>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5 &gt;</a:t>
            </a:r>
          </a:p>
        </p:txBody>
      </p:sp>
      <p:sp>
        <p:nvSpPr>
          <p:cNvPr id="32" name="Text Placeholder 6">
            <a:extLst>
              <a:ext uri="{FF2B5EF4-FFF2-40B4-BE49-F238E27FC236}">
                <a16:creationId xmlns:a16="http://schemas.microsoft.com/office/drawing/2014/main" id="{E8DFFA24-82CE-D1C3-684A-D264D8A61242}"/>
              </a:ext>
            </a:extLst>
          </p:cNvPr>
          <p:cNvSpPr>
            <a:spLocks noGrp="1"/>
          </p:cNvSpPr>
          <p:nvPr>
            <p:ph type="body" sz="quarter" idx="16" hasCustomPrompt="1"/>
          </p:nvPr>
        </p:nvSpPr>
        <p:spPr>
          <a:xfrm>
            <a:off x="7859948" y="5467603"/>
            <a:ext cx="4090752" cy="806894"/>
          </a:xfrm>
          <a:prstGeom prst="rect">
            <a:avLst/>
          </a:prstGeom>
          <a:noFill/>
        </p:spPr>
        <p:txBody>
          <a:bodyPr anchor="ctr">
            <a:normAutofit/>
          </a:bodyPr>
          <a:lstStyle>
            <a:lvl1pPr marL="228600" indent="0">
              <a:buNone/>
              <a:defRPr sz="2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Point 6 &gt;</a:t>
            </a:r>
          </a:p>
        </p:txBody>
      </p:sp>
    </p:spTree>
    <p:extLst>
      <p:ext uri="{BB962C8B-B14F-4D97-AF65-F5344CB8AC3E}">
        <p14:creationId xmlns:p14="http://schemas.microsoft.com/office/powerpoint/2010/main" val="392777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ction Header">
    <p:bg>
      <p:bgPr>
        <a:solidFill>
          <a:srgbClr val="782F4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E9E274-AC26-7E53-1932-6E94EF5B8BF3}"/>
              </a:ext>
            </a:extLst>
          </p:cNvPr>
          <p:cNvSpPr/>
          <p:nvPr/>
        </p:nvSpPr>
        <p:spPr>
          <a:xfrm>
            <a:off x="7054848" y="1875514"/>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2 </a:t>
            </a:r>
            <a:r>
              <a:rPr lang="en-US" sz="6000" b="1">
                <a:solidFill>
                  <a:schemeClr val="accent1">
                    <a:lumMod val="75000"/>
                  </a:schemeClr>
                </a:solidFill>
              </a:rPr>
              <a:t>1</a:t>
            </a:r>
            <a:endParaRPr lang="en-US" sz="8800" b="1">
              <a:solidFill>
                <a:schemeClr val="accent1">
                  <a:lumMod val="75000"/>
                </a:schemeClr>
              </a:solidFill>
            </a:endParaRPr>
          </a:p>
        </p:txBody>
      </p:sp>
      <p:sp>
        <p:nvSpPr>
          <p:cNvPr id="9" name="Rectangle 8">
            <a:extLst>
              <a:ext uri="{FF2B5EF4-FFF2-40B4-BE49-F238E27FC236}">
                <a16:creationId xmlns:a16="http://schemas.microsoft.com/office/drawing/2014/main" id="{8B1FA77D-CDB2-469C-FF2F-0CBCC8FB0A70}"/>
              </a:ext>
            </a:extLst>
          </p:cNvPr>
          <p:cNvSpPr/>
          <p:nvPr/>
        </p:nvSpPr>
        <p:spPr>
          <a:xfrm>
            <a:off x="7054848" y="3415677"/>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3 </a:t>
            </a:r>
            <a:r>
              <a:rPr lang="en-US" sz="6000" b="1">
                <a:solidFill>
                  <a:schemeClr val="accent1">
                    <a:lumMod val="75000"/>
                  </a:schemeClr>
                </a:solidFill>
              </a:rPr>
              <a:t>1</a:t>
            </a:r>
            <a:endParaRPr lang="en-US" sz="8800" b="1">
              <a:solidFill>
                <a:schemeClr val="accent1">
                  <a:lumMod val="75000"/>
                </a:schemeClr>
              </a:solidFill>
            </a:endParaRPr>
          </a:p>
        </p:txBody>
      </p:sp>
      <p:sp>
        <p:nvSpPr>
          <p:cNvPr id="10" name="Rectangle 9">
            <a:extLst>
              <a:ext uri="{FF2B5EF4-FFF2-40B4-BE49-F238E27FC236}">
                <a16:creationId xmlns:a16="http://schemas.microsoft.com/office/drawing/2014/main" id="{AF6FAB30-0FB5-8066-5144-A4C4DB3C35EE}"/>
              </a:ext>
            </a:extLst>
          </p:cNvPr>
          <p:cNvSpPr/>
          <p:nvPr/>
        </p:nvSpPr>
        <p:spPr>
          <a:xfrm>
            <a:off x="7054848" y="4967030"/>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4 </a:t>
            </a:r>
            <a:r>
              <a:rPr lang="en-US" sz="6000" b="1">
                <a:solidFill>
                  <a:schemeClr val="accent1">
                    <a:lumMod val="75000"/>
                  </a:schemeClr>
                </a:solidFill>
              </a:rPr>
              <a:t>1</a:t>
            </a:r>
            <a:endParaRPr lang="en-US" sz="8800" b="1">
              <a:solidFill>
                <a:schemeClr val="accent1">
                  <a:lumMod val="75000"/>
                </a:schemeClr>
              </a:solidFill>
            </a:endParaRPr>
          </a:p>
        </p:txBody>
      </p:sp>
      <p:sp>
        <p:nvSpPr>
          <p:cNvPr id="11" name="Rectangle 10">
            <a:extLst>
              <a:ext uri="{FF2B5EF4-FFF2-40B4-BE49-F238E27FC236}">
                <a16:creationId xmlns:a16="http://schemas.microsoft.com/office/drawing/2014/main" id="{8617A66B-91A9-B9C5-576D-54244C1F092B}"/>
              </a:ext>
            </a:extLst>
          </p:cNvPr>
          <p:cNvSpPr/>
          <p:nvPr/>
        </p:nvSpPr>
        <p:spPr>
          <a:xfrm>
            <a:off x="7054848" y="365125"/>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1 </a:t>
            </a:r>
            <a:r>
              <a:rPr lang="en-US" sz="6000" b="1">
                <a:solidFill>
                  <a:schemeClr val="accent1">
                    <a:lumMod val="75000"/>
                  </a:schemeClr>
                </a:solidFill>
              </a:rPr>
              <a:t>1</a:t>
            </a:r>
            <a:endParaRPr lang="en-US" sz="8800" b="1">
              <a:solidFill>
                <a:schemeClr val="accent1">
                  <a:lumMod val="75000"/>
                </a:schemeClr>
              </a:solidFill>
            </a:endParaRPr>
          </a:p>
        </p:txBody>
      </p:sp>
      <p:sp>
        <p:nvSpPr>
          <p:cNvPr id="12" name="Picture Placeholder 4">
            <a:extLst>
              <a:ext uri="{FF2B5EF4-FFF2-40B4-BE49-F238E27FC236}">
                <a16:creationId xmlns:a16="http://schemas.microsoft.com/office/drawing/2014/main" id="{7C003B03-91C7-C4C7-EBEF-B1A7F48BD587}"/>
              </a:ext>
            </a:extLst>
          </p:cNvPr>
          <p:cNvSpPr>
            <a:spLocks noGrp="1"/>
          </p:cNvSpPr>
          <p:nvPr>
            <p:ph type="pic" sz="quarter" idx="10" hasCustomPrompt="1"/>
          </p:nvPr>
        </p:nvSpPr>
        <p:spPr>
          <a:xfrm>
            <a:off x="5505450" y="365125"/>
            <a:ext cx="1358899" cy="1262062"/>
          </a:xfrm>
          <a:prstGeom prst="rect">
            <a:avLst/>
          </a:prstGeom>
        </p:spPr>
        <p:txBody>
          <a:bodyPr anchor="ctr">
            <a:normAutofit/>
          </a:bodyPr>
          <a:lstStyle>
            <a:lvl1pPr marL="0" indent="0" algn="ctr">
              <a:buNone/>
              <a:defRPr sz="2000">
                <a:highlight>
                  <a:srgbClr val="FF0000"/>
                </a:highlight>
              </a:defRPr>
            </a:lvl1pPr>
          </a:lstStyle>
          <a:p>
            <a:r>
              <a:rPr lang="en-US"/>
              <a:t>&lt; Insert Icon &gt;</a:t>
            </a:r>
          </a:p>
        </p:txBody>
      </p:sp>
      <p:sp>
        <p:nvSpPr>
          <p:cNvPr id="13" name="Title 1">
            <a:extLst>
              <a:ext uri="{FF2B5EF4-FFF2-40B4-BE49-F238E27FC236}">
                <a16:creationId xmlns:a16="http://schemas.microsoft.com/office/drawing/2014/main" id="{C051DE26-0D43-2F41-F676-5369C44D7640}"/>
              </a:ext>
            </a:extLst>
          </p:cNvPr>
          <p:cNvSpPr>
            <a:spLocks noGrp="1"/>
          </p:cNvSpPr>
          <p:nvPr>
            <p:ph type="title" hasCustomPrompt="1"/>
          </p:nvPr>
        </p:nvSpPr>
        <p:spPr>
          <a:xfrm>
            <a:off x="838200" y="365125"/>
            <a:ext cx="4102100" cy="6149975"/>
          </a:xfrm>
        </p:spPr>
        <p:txBody>
          <a:bodyPr/>
          <a:lstStyle>
            <a:lvl1pPr>
              <a:defRPr>
                <a:solidFill>
                  <a:schemeClr val="bg1"/>
                </a:solidFill>
              </a:defRPr>
            </a:lvl1pPr>
          </a:lstStyle>
          <a:p>
            <a:r>
              <a:rPr lang="en-US"/>
              <a:t>&lt; Over the next 45 minutes, </a:t>
            </a:r>
            <a:br>
              <a:rPr lang="en-US"/>
            </a:br>
            <a:r>
              <a:rPr lang="en-US"/>
              <a:t>we’ll cover: &gt;</a:t>
            </a:r>
          </a:p>
        </p:txBody>
      </p:sp>
      <p:sp>
        <p:nvSpPr>
          <p:cNvPr id="14" name="Text Placeholder 6">
            <a:extLst>
              <a:ext uri="{FF2B5EF4-FFF2-40B4-BE49-F238E27FC236}">
                <a16:creationId xmlns:a16="http://schemas.microsoft.com/office/drawing/2014/main" id="{BCB2B92A-3A7F-680A-6B5E-93A959334FD1}"/>
              </a:ext>
            </a:extLst>
          </p:cNvPr>
          <p:cNvSpPr>
            <a:spLocks noGrp="1"/>
          </p:cNvSpPr>
          <p:nvPr>
            <p:ph type="body" sz="quarter" idx="11" hasCustomPrompt="1"/>
          </p:nvPr>
        </p:nvSpPr>
        <p:spPr>
          <a:xfrm>
            <a:off x="7264400" y="365125"/>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1 Name &gt; </a:t>
            </a:r>
          </a:p>
        </p:txBody>
      </p:sp>
      <p:sp>
        <p:nvSpPr>
          <p:cNvPr id="15" name="Picture Placeholder 4">
            <a:extLst>
              <a:ext uri="{FF2B5EF4-FFF2-40B4-BE49-F238E27FC236}">
                <a16:creationId xmlns:a16="http://schemas.microsoft.com/office/drawing/2014/main" id="{FD47C830-D173-0774-5D34-0DD0B1038590}"/>
              </a:ext>
            </a:extLst>
          </p:cNvPr>
          <p:cNvSpPr>
            <a:spLocks noGrp="1"/>
          </p:cNvSpPr>
          <p:nvPr>
            <p:ph type="pic" sz="quarter" idx="12" hasCustomPrompt="1"/>
          </p:nvPr>
        </p:nvSpPr>
        <p:spPr>
          <a:xfrm>
            <a:off x="5505450" y="1914525"/>
            <a:ext cx="1358899" cy="1262062"/>
          </a:xfrm>
          <a:prstGeom prst="rect">
            <a:avLst/>
          </a:prstGeom>
        </p:spPr>
        <p:txBody>
          <a:bodyPr anchor="ctr">
            <a:normAutofit/>
          </a:bodyPr>
          <a:lstStyle>
            <a:lvl1pPr marL="0" indent="0" algn="ctr">
              <a:buNone/>
              <a:defRPr sz="2000">
                <a:highlight>
                  <a:srgbClr val="FF0000"/>
                </a:highlight>
              </a:defRPr>
            </a:lvl1pPr>
          </a:lstStyle>
          <a:p>
            <a:r>
              <a:rPr lang="en-US"/>
              <a:t>Select Frame &gt; Insert &gt; Icon </a:t>
            </a:r>
          </a:p>
        </p:txBody>
      </p:sp>
      <p:sp>
        <p:nvSpPr>
          <p:cNvPr id="16" name="Picture Placeholder 4">
            <a:extLst>
              <a:ext uri="{FF2B5EF4-FFF2-40B4-BE49-F238E27FC236}">
                <a16:creationId xmlns:a16="http://schemas.microsoft.com/office/drawing/2014/main" id="{FC0F8814-8200-71B9-8421-1730B2683CF8}"/>
              </a:ext>
            </a:extLst>
          </p:cNvPr>
          <p:cNvSpPr>
            <a:spLocks noGrp="1"/>
          </p:cNvSpPr>
          <p:nvPr>
            <p:ph type="pic" sz="quarter" idx="14" hasCustomPrompt="1"/>
          </p:nvPr>
        </p:nvSpPr>
        <p:spPr>
          <a:xfrm>
            <a:off x="5505450" y="3454401"/>
            <a:ext cx="1358899" cy="1262062"/>
          </a:xfrm>
          <a:prstGeom prst="rect">
            <a:avLst/>
          </a:prstGeom>
        </p:spPr>
        <p:txBody>
          <a:bodyPr anchor="ctr">
            <a:normAutofit/>
          </a:bodyPr>
          <a:lstStyle>
            <a:lvl1pPr marL="0" indent="0" algn="ctr">
              <a:buNone/>
              <a:defRPr sz="2000">
                <a:highlight>
                  <a:srgbClr val="FF0000"/>
                </a:highlight>
              </a:defRPr>
            </a:lvl1pPr>
          </a:lstStyle>
          <a:p>
            <a:r>
              <a:rPr lang="en-US"/>
              <a:t>&lt; Insert Icon &gt;</a:t>
            </a:r>
          </a:p>
        </p:txBody>
      </p:sp>
      <p:sp>
        <p:nvSpPr>
          <p:cNvPr id="17" name="Picture Placeholder 4">
            <a:extLst>
              <a:ext uri="{FF2B5EF4-FFF2-40B4-BE49-F238E27FC236}">
                <a16:creationId xmlns:a16="http://schemas.microsoft.com/office/drawing/2014/main" id="{D01C68E2-69E1-3688-2AEF-03CB49DE29D8}"/>
              </a:ext>
            </a:extLst>
          </p:cNvPr>
          <p:cNvSpPr>
            <a:spLocks noGrp="1"/>
          </p:cNvSpPr>
          <p:nvPr>
            <p:ph type="pic" sz="quarter" idx="16" hasCustomPrompt="1"/>
          </p:nvPr>
        </p:nvSpPr>
        <p:spPr>
          <a:xfrm>
            <a:off x="5505450" y="5003801"/>
            <a:ext cx="1358899" cy="1262062"/>
          </a:xfrm>
          <a:prstGeom prst="rect">
            <a:avLst/>
          </a:prstGeom>
        </p:spPr>
        <p:txBody>
          <a:bodyPr anchor="ctr">
            <a:normAutofit/>
          </a:bodyPr>
          <a:lstStyle>
            <a:lvl1pPr marL="0" indent="0" algn="ctr">
              <a:buNone/>
              <a:defRPr sz="2000">
                <a:highlight>
                  <a:srgbClr val="FF0000"/>
                </a:highlight>
              </a:defRPr>
            </a:lvl1pPr>
          </a:lstStyle>
          <a:p>
            <a:r>
              <a:rPr lang="en-US"/>
              <a:t>Select Frame &gt; Insert &gt; Icon </a:t>
            </a:r>
          </a:p>
        </p:txBody>
      </p:sp>
      <p:sp>
        <p:nvSpPr>
          <p:cNvPr id="18" name="Text Placeholder 12">
            <a:extLst>
              <a:ext uri="{FF2B5EF4-FFF2-40B4-BE49-F238E27FC236}">
                <a16:creationId xmlns:a16="http://schemas.microsoft.com/office/drawing/2014/main" id="{0A1B122F-3B2B-7982-A383-DE64D47FBFFE}"/>
              </a:ext>
            </a:extLst>
          </p:cNvPr>
          <p:cNvSpPr>
            <a:spLocks noGrp="1"/>
          </p:cNvSpPr>
          <p:nvPr>
            <p:ph type="body" sz="quarter" idx="18" hasCustomPrompt="1"/>
          </p:nvPr>
        </p:nvSpPr>
        <p:spPr>
          <a:xfrm>
            <a:off x="5270500" y="-558799"/>
            <a:ext cx="6921500" cy="872500"/>
          </a:xfrm>
          <a:solidFill>
            <a:schemeClr val="accent1">
              <a:alpha val="80000"/>
            </a:schemeClr>
          </a:solidFill>
        </p:spPr>
        <p:txBody>
          <a:bodyPr anchor="t">
            <a:normAutofit/>
          </a:bodyPr>
          <a:lstStyle>
            <a:lvl1pPr marL="0" indent="0" algn="ctr">
              <a:buNone/>
              <a:defRPr sz="1100">
                <a:solidFill>
                  <a:schemeClr val="bg1">
                    <a:lumMod val="85000"/>
                  </a:schemeClr>
                </a:solidFill>
              </a:defRPr>
            </a:lvl1pPr>
          </a:lstStyle>
          <a:p>
            <a:pPr lvl="0"/>
            <a:r>
              <a:rPr lang="en-US"/>
              <a:t>This agenda slide can also be used as a divider slide. </a:t>
            </a:r>
          </a:p>
          <a:p>
            <a:pPr lvl="0"/>
            <a:r>
              <a:rPr lang="en-US"/>
              <a:t>If used as a divider slide, adjust this box to cover sections not being presented. </a:t>
            </a:r>
          </a:p>
        </p:txBody>
      </p:sp>
      <p:sp>
        <p:nvSpPr>
          <p:cNvPr id="19" name="Text Placeholder 6">
            <a:extLst>
              <a:ext uri="{FF2B5EF4-FFF2-40B4-BE49-F238E27FC236}">
                <a16:creationId xmlns:a16="http://schemas.microsoft.com/office/drawing/2014/main" id="{86322C6D-53B3-39CF-9074-300B148A520B}"/>
              </a:ext>
            </a:extLst>
          </p:cNvPr>
          <p:cNvSpPr>
            <a:spLocks noGrp="1"/>
          </p:cNvSpPr>
          <p:nvPr>
            <p:ph type="body" sz="quarter" idx="19" hasCustomPrompt="1"/>
          </p:nvPr>
        </p:nvSpPr>
        <p:spPr>
          <a:xfrm>
            <a:off x="7264400" y="1888501"/>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2 Name &gt; </a:t>
            </a:r>
          </a:p>
        </p:txBody>
      </p:sp>
      <p:sp>
        <p:nvSpPr>
          <p:cNvPr id="20" name="Text Placeholder 6">
            <a:extLst>
              <a:ext uri="{FF2B5EF4-FFF2-40B4-BE49-F238E27FC236}">
                <a16:creationId xmlns:a16="http://schemas.microsoft.com/office/drawing/2014/main" id="{A5CF12DE-E105-106F-2D1B-0BA3AD67538C}"/>
              </a:ext>
            </a:extLst>
          </p:cNvPr>
          <p:cNvSpPr>
            <a:spLocks noGrp="1"/>
          </p:cNvSpPr>
          <p:nvPr>
            <p:ph type="body" sz="quarter" idx="20" hasCustomPrompt="1"/>
          </p:nvPr>
        </p:nvSpPr>
        <p:spPr>
          <a:xfrm>
            <a:off x="7264400" y="3435403"/>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3 Name &gt; </a:t>
            </a:r>
          </a:p>
        </p:txBody>
      </p:sp>
      <p:sp>
        <p:nvSpPr>
          <p:cNvPr id="21" name="Text Placeholder 6">
            <a:extLst>
              <a:ext uri="{FF2B5EF4-FFF2-40B4-BE49-F238E27FC236}">
                <a16:creationId xmlns:a16="http://schemas.microsoft.com/office/drawing/2014/main" id="{1807DE1F-ED0D-C084-39B9-84CFB4C16643}"/>
              </a:ext>
            </a:extLst>
          </p:cNvPr>
          <p:cNvSpPr>
            <a:spLocks noGrp="1"/>
          </p:cNvSpPr>
          <p:nvPr>
            <p:ph type="body" sz="quarter" idx="21" hasCustomPrompt="1"/>
          </p:nvPr>
        </p:nvSpPr>
        <p:spPr>
          <a:xfrm>
            <a:off x="7264400" y="4992742"/>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4 Name &gt; </a:t>
            </a:r>
          </a:p>
        </p:txBody>
      </p:sp>
    </p:spTree>
    <p:extLst>
      <p:ext uri="{BB962C8B-B14F-4D97-AF65-F5344CB8AC3E}">
        <p14:creationId xmlns:p14="http://schemas.microsoft.com/office/powerpoint/2010/main" val="2245991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1" name="Text Placeholder 34">
            <a:extLst>
              <a:ext uri="{FF2B5EF4-FFF2-40B4-BE49-F238E27FC236}">
                <a16:creationId xmlns:a16="http://schemas.microsoft.com/office/drawing/2014/main" id="{86C32A74-EB75-DD2E-7B3F-4512381A57D6}"/>
              </a:ext>
            </a:extLst>
          </p:cNvPr>
          <p:cNvSpPr>
            <a:spLocks noGrp="1"/>
          </p:cNvSpPr>
          <p:nvPr>
            <p:ph type="body" sz="quarter" idx="19" hasCustomPrompt="1"/>
          </p:nvPr>
        </p:nvSpPr>
        <p:spPr>
          <a:xfrm rot="5400000">
            <a:off x="3105278" y="2085233"/>
            <a:ext cx="1251966" cy="4323082"/>
          </a:xfrm>
          <a:prstGeom prst="rect">
            <a:avLst/>
          </a:prstGeom>
          <a:noFill/>
          <a:ln w="19050">
            <a:solidFill>
              <a:schemeClr val="accent1">
                <a:lumMod val="75000"/>
              </a:schemeClr>
            </a:solidFill>
          </a:ln>
        </p:spPr>
        <p:txBody>
          <a:bodyPr vert="vert270" anchor="ctr">
            <a:noAutofit/>
          </a:bodyPr>
          <a:lstStyle>
            <a:lvl1pPr marL="228600" indent="0">
              <a:buNone/>
              <a:defRPr sz="2000" b="1">
                <a:solidFill>
                  <a:schemeClr val="tx1"/>
                </a:solidFill>
              </a:defRPr>
            </a:lvl1pPr>
            <a:lvl2pPr marL="228600" indent="0">
              <a:buNone/>
              <a:defRPr sz="2000" b="1">
                <a:solidFill>
                  <a:schemeClr val="tx1"/>
                </a:solidFill>
              </a:defRPr>
            </a:lvl2pPr>
            <a:lvl3pPr marL="228600" indent="0">
              <a:buNone/>
              <a:defRPr sz="2000" b="1">
                <a:solidFill>
                  <a:schemeClr val="tx1"/>
                </a:solidFill>
              </a:defRPr>
            </a:lvl3pPr>
            <a:lvl4pPr marL="228600" indent="0">
              <a:buNone/>
              <a:defRPr sz="2000" b="1">
                <a:solidFill>
                  <a:schemeClr val="tx1"/>
                </a:solidFill>
              </a:defRPr>
            </a:lvl4pPr>
            <a:lvl5pPr marL="228600" indent="0">
              <a:buNone/>
              <a:defRPr sz="2000" b="1">
                <a:solidFill>
                  <a:schemeClr val="tx1"/>
                </a:solidFill>
              </a:defRPr>
            </a:lvl5pPr>
          </a:lstStyle>
          <a:p>
            <a:pPr lvl="0"/>
            <a:r>
              <a:rPr lang="en-US"/>
              <a:t>&lt; Point 2 &gt;</a:t>
            </a:r>
          </a:p>
        </p:txBody>
      </p:sp>
      <p:sp>
        <p:nvSpPr>
          <p:cNvPr id="44" name="Text Placeholder 34">
            <a:extLst>
              <a:ext uri="{FF2B5EF4-FFF2-40B4-BE49-F238E27FC236}">
                <a16:creationId xmlns:a16="http://schemas.microsoft.com/office/drawing/2014/main" id="{4F6F76A9-762E-2971-4DE9-643BE854D1D1}"/>
              </a:ext>
            </a:extLst>
          </p:cNvPr>
          <p:cNvSpPr>
            <a:spLocks noGrp="1"/>
          </p:cNvSpPr>
          <p:nvPr>
            <p:ph type="body" sz="quarter" idx="21" hasCustomPrompt="1"/>
          </p:nvPr>
        </p:nvSpPr>
        <p:spPr>
          <a:xfrm rot="5400000">
            <a:off x="8949515" y="631907"/>
            <a:ext cx="1251966" cy="4323082"/>
          </a:xfrm>
          <a:prstGeom prst="rect">
            <a:avLst/>
          </a:prstGeom>
          <a:noFill/>
          <a:ln w="19050">
            <a:solidFill>
              <a:schemeClr val="accent1">
                <a:lumMod val="75000"/>
              </a:schemeClr>
            </a:solidFill>
          </a:ln>
        </p:spPr>
        <p:txBody>
          <a:bodyPr vert="vert270" anchor="ctr">
            <a:noAutofit/>
          </a:bodyPr>
          <a:lstStyle>
            <a:lvl1pPr marL="228600" indent="0">
              <a:buNone/>
              <a:defRPr sz="2000" b="1">
                <a:solidFill>
                  <a:schemeClr val="tx1"/>
                </a:solidFill>
              </a:defRPr>
            </a:lvl1pPr>
            <a:lvl2pPr marL="228600" indent="0">
              <a:buNone/>
              <a:defRPr sz="2000" b="1">
                <a:solidFill>
                  <a:schemeClr val="tx1"/>
                </a:solidFill>
              </a:defRPr>
            </a:lvl2pPr>
            <a:lvl3pPr marL="228600" indent="0">
              <a:buNone/>
              <a:defRPr sz="2000" b="1">
                <a:solidFill>
                  <a:schemeClr val="tx1"/>
                </a:solidFill>
              </a:defRPr>
            </a:lvl3pPr>
            <a:lvl4pPr marL="228600" indent="0">
              <a:buNone/>
              <a:defRPr sz="2000" b="1">
                <a:solidFill>
                  <a:schemeClr val="tx1"/>
                </a:solidFill>
              </a:defRPr>
            </a:lvl4pPr>
            <a:lvl5pPr marL="228600" indent="0">
              <a:buNone/>
              <a:defRPr sz="2000" b="1">
                <a:solidFill>
                  <a:schemeClr val="tx1"/>
                </a:solidFill>
              </a:defRPr>
            </a:lvl5pPr>
          </a:lstStyle>
          <a:p>
            <a:pPr lvl="0"/>
            <a:r>
              <a:rPr lang="en-US"/>
              <a:t>&lt; Point 4 &gt;</a:t>
            </a:r>
          </a:p>
        </p:txBody>
      </p:sp>
      <p:sp>
        <p:nvSpPr>
          <p:cNvPr id="47" name="Text Placeholder 34">
            <a:extLst>
              <a:ext uri="{FF2B5EF4-FFF2-40B4-BE49-F238E27FC236}">
                <a16:creationId xmlns:a16="http://schemas.microsoft.com/office/drawing/2014/main" id="{1D4A8D74-D4D3-30F2-DF00-BAFAD9C5366B}"/>
              </a:ext>
            </a:extLst>
          </p:cNvPr>
          <p:cNvSpPr>
            <a:spLocks noGrp="1"/>
          </p:cNvSpPr>
          <p:nvPr>
            <p:ph type="body" sz="quarter" idx="23" hasCustomPrompt="1"/>
          </p:nvPr>
        </p:nvSpPr>
        <p:spPr>
          <a:xfrm rot="5400000">
            <a:off x="8949515" y="3502107"/>
            <a:ext cx="1251966" cy="4323082"/>
          </a:xfrm>
          <a:prstGeom prst="rect">
            <a:avLst/>
          </a:prstGeom>
          <a:noFill/>
          <a:ln w="19050">
            <a:solidFill>
              <a:schemeClr val="accent1">
                <a:lumMod val="75000"/>
              </a:schemeClr>
            </a:solidFill>
          </a:ln>
        </p:spPr>
        <p:txBody>
          <a:bodyPr vert="vert270" anchor="ctr">
            <a:noAutofit/>
          </a:bodyPr>
          <a:lstStyle>
            <a:lvl1pPr marL="228600" indent="0">
              <a:buNone/>
              <a:defRPr sz="2000" b="1">
                <a:solidFill>
                  <a:schemeClr val="tx1"/>
                </a:solidFill>
              </a:defRPr>
            </a:lvl1pPr>
            <a:lvl2pPr marL="228600" indent="0">
              <a:buNone/>
              <a:defRPr sz="2000" b="1">
                <a:solidFill>
                  <a:schemeClr val="tx1"/>
                </a:solidFill>
              </a:defRPr>
            </a:lvl2pPr>
            <a:lvl3pPr marL="228600" indent="0">
              <a:buNone/>
              <a:defRPr sz="2000" b="1">
                <a:solidFill>
                  <a:schemeClr val="tx1"/>
                </a:solidFill>
              </a:defRPr>
            </a:lvl3pPr>
            <a:lvl4pPr marL="228600" indent="0">
              <a:buNone/>
              <a:defRPr sz="2000" b="1">
                <a:solidFill>
                  <a:schemeClr val="tx1"/>
                </a:solidFill>
              </a:defRPr>
            </a:lvl4pPr>
            <a:lvl5pPr marL="228600" indent="0">
              <a:buNone/>
              <a:defRPr sz="2000" b="1">
                <a:solidFill>
                  <a:schemeClr val="tx1"/>
                </a:solidFill>
              </a:defRPr>
            </a:lvl5pPr>
          </a:lstStyle>
          <a:p>
            <a:pPr lvl="0"/>
            <a:r>
              <a:rPr lang="en-US"/>
              <a:t>&lt; Point 6 &gt;</a:t>
            </a:r>
          </a:p>
        </p:txBody>
      </p:sp>
      <p:sp>
        <p:nvSpPr>
          <p:cNvPr id="2" name="Title 1">
            <a:extLst>
              <a:ext uri="{FF2B5EF4-FFF2-40B4-BE49-F238E27FC236}">
                <a16:creationId xmlns:a16="http://schemas.microsoft.com/office/drawing/2014/main" id="{1B108DB9-2C7E-0C0E-4CD5-9A363FA15643}"/>
              </a:ext>
            </a:extLst>
          </p:cNvPr>
          <p:cNvSpPr>
            <a:spLocks noGrp="1"/>
          </p:cNvSpPr>
          <p:nvPr>
            <p:ph type="title" hasCustomPrompt="1"/>
          </p:nvPr>
        </p:nvSpPr>
        <p:spPr/>
        <p:txBody>
          <a:bodyPr/>
          <a:lstStyle/>
          <a:p>
            <a:r>
              <a:rPr lang="en-US"/>
              <a:t>&lt; Full sentence main takeaway for the slide here &gt;</a:t>
            </a:r>
          </a:p>
        </p:txBody>
      </p:sp>
      <p:sp>
        <p:nvSpPr>
          <p:cNvPr id="6" name="Rectangle 5">
            <a:extLst>
              <a:ext uri="{FF2B5EF4-FFF2-40B4-BE49-F238E27FC236}">
                <a16:creationId xmlns:a16="http://schemas.microsoft.com/office/drawing/2014/main" id="{7EAC46CE-9717-C00A-A2E4-01D869A4A83A}"/>
              </a:ext>
            </a:extLst>
          </p:cNvPr>
          <p:cNvSpPr/>
          <p:nvPr/>
        </p:nvSpPr>
        <p:spPr>
          <a:xfrm rot="16200000">
            <a:off x="455087" y="2167340"/>
            <a:ext cx="1251964" cy="1252213"/>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5" name="Text Placeholder 34">
            <a:extLst>
              <a:ext uri="{FF2B5EF4-FFF2-40B4-BE49-F238E27FC236}">
                <a16:creationId xmlns:a16="http://schemas.microsoft.com/office/drawing/2014/main" id="{A6F1E6D8-B0EA-0AD5-E4AA-698226583922}"/>
              </a:ext>
            </a:extLst>
          </p:cNvPr>
          <p:cNvSpPr>
            <a:spLocks noGrp="1"/>
          </p:cNvSpPr>
          <p:nvPr>
            <p:ph type="body" sz="quarter" idx="10" hasCustomPrompt="1"/>
          </p:nvPr>
        </p:nvSpPr>
        <p:spPr>
          <a:xfrm rot="5400000">
            <a:off x="3105278" y="631906"/>
            <a:ext cx="1251966" cy="4323082"/>
          </a:xfrm>
          <a:prstGeom prst="rect">
            <a:avLst/>
          </a:prstGeom>
          <a:noFill/>
          <a:ln w="19050">
            <a:solidFill>
              <a:schemeClr val="accent1"/>
            </a:solidFill>
          </a:ln>
        </p:spPr>
        <p:txBody>
          <a:bodyPr vert="vert270" anchor="ctr">
            <a:noAutofit/>
          </a:bodyPr>
          <a:lstStyle>
            <a:lvl1pPr marL="228600" indent="0">
              <a:buNone/>
              <a:defRPr sz="2000" b="1">
                <a:solidFill>
                  <a:schemeClr val="tx1"/>
                </a:solidFill>
              </a:defRPr>
            </a:lvl1pPr>
            <a:lvl2pPr marL="228600" indent="0">
              <a:buNone/>
              <a:defRPr sz="2000" b="1">
                <a:solidFill>
                  <a:schemeClr val="tx1"/>
                </a:solidFill>
              </a:defRPr>
            </a:lvl2pPr>
            <a:lvl3pPr marL="228600" indent="0">
              <a:buNone/>
              <a:defRPr sz="2000" b="1">
                <a:solidFill>
                  <a:schemeClr val="tx1"/>
                </a:solidFill>
              </a:defRPr>
            </a:lvl3pPr>
            <a:lvl4pPr marL="228600" indent="0">
              <a:buNone/>
              <a:defRPr sz="2000" b="1">
                <a:solidFill>
                  <a:schemeClr val="tx1"/>
                </a:solidFill>
              </a:defRPr>
            </a:lvl4pPr>
            <a:lvl5pPr marL="228600" indent="0">
              <a:buNone/>
              <a:defRPr sz="2000" b="1">
                <a:solidFill>
                  <a:schemeClr val="tx1"/>
                </a:solidFill>
              </a:defRPr>
            </a:lvl5pPr>
          </a:lstStyle>
          <a:p>
            <a:pPr lvl="0"/>
            <a:r>
              <a:rPr lang="en-US"/>
              <a:t>&lt; Point 1 &gt;</a:t>
            </a:r>
          </a:p>
        </p:txBody>
      </p:sp>
      <p:sp>
        <p:nvSpPr>
          <p:cNvPr id="36" name="Picture Placeholder 4">
            <a:extLst>
              <a:ext uri="{FF2B5EF4-FFF2-40B4-BE49-F238E27FC236}">
                <a16:creationId xmlns:a16="http://schemas.microsoft.com/office/drawing/2014/main" id="{078079E0-44A1-D37C-6DA9-1A637E8DA68D}"/>
              </a:ext>
            </a:extLst>
          </p:cNvPr>
          <p:cNvSpPr>
            <a:spLocks noGrp="1"/>
          </p:cNvSpPr>
          <p:nvPr>
            <p:ph type="pic" sz="quarter" idx="16" hasCustomPrompt="1"/>
          </p:nvPr>
        </p:nvSpPr>
        <p:spPr>
          <a:xfrm>
            <a:off x="623869" y="2368826"/>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
        <p:nvSpPr>
          <p:cNvPr id="37" name="Rectangle 36">
            <a:extLst>
              <a:ext uri="{FF2B5EF4-FFF2-40B4-BE49-F238E27FC236}">
                <a16:creationId xmlns:a16="http://schemas.microsoft.com/office/drawing/2014/main" id="{18C0FB46-693C-894B-6189-54C858656B37}"/>
              </a:ext>
            </a:extLst>
          </p:cNvPr>
          <p:cNvSpPr/>
          <p:nvPr/>
        </p:nvSpPr>
        <p:spPr>
          <a:xfrm rot="16200000">
            <a:off x="455087" y="5037540"/>
            <a:ext cx="1251964" cy="1252213"/>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8" name="Text Placeholder 34">
            <a:extLst>
              <a:ext uri="{FF2B5EF4-FFF2-40B4-BE49-F238E27FC236}">
                <a16:creationId xmlns:a16="http://schemas.microsoft.com/office/drawing/2014/main" id="{B117D6DF-4C6B-F91A-A539-E9C1BBD7FBC3}"/>
              </a:ext>
            </a:extLst>
          </p:cNvPr>
          <p:cNvSpPr>
            <a:spLocks noGrp="1"/>
          </p:cNvSpPr>
          <p:nvPr>
            <p:ph type="body" sz="quarter" idx="17" hasCustomPrompt="1"/>
          </p:nvPr>
        </p:nvSpPr>
        <p:spPr>
          <a:xfrm rot="5400000">
            <a:off x="3105278" y="3502106"/>
            <a:ext cx="1251966" cy="4323082"/>
          </a:xfrm>
          <a:prstGeom prst="rect">
            <a:avLst/>
          </a:prstGeom>
          <a:noFill/>
          <a:ln w="19050">
            <a:solidFill>
              <a:schemeClr val="accent1"/>
            </a:solidFill>
          </a:ln>
        </p:spPr>
        <p:txBody>
          <a:bodyPr vert="vert270" anchor="ctr">
            <a:noAutofit/>
          </a:bodyPr>
          <a:lstStyle>
            <a:lvl1pPr marL="228600" indent="0">
              <a:buNone/>
              <a:defRPr sz="2000" b="1">
                <a:solidFill>
                  <a:schemeClr val="tx1"/>
                </a:solidFill>
              </a:defRPr>
            </a:lvl1pPr>
            <a:lvl2pPr marL="228600" indent="0">
              <a:buNone/>
              <a:defRPr sz="2000" b="1">
                <a:solidFill>
                  <a:schemeClr val="tx1"/>
                </a:solidFill>
              </a:defRPr>
            </a:lvl2pPr>
            <a:lvl3pPr marL="228600" indent="0">
              <a:buNone/>
              <a:defRPr sz="2000" b="1">
                <a:solidFill>
                  <a:schemeClr val="tx1"/>
                </a:solidFill>
              </a:defRPr>
            </a:lvl3pPr>
            <a:lvl4pPr marL="228600" indent="0">
              <a:buNone/>
              <a:defRPr sz="2000" b="1">
                <a:solidFill>
                  <a:schemeClr val="tx1"/>
                </a:solidFill>
              </a:defRPr>
            </a:lvl4pPr>
            <a:lvl5pPr marL="228600" indent="0">
              <a:buNone/>
              <a:defRPr sz="2000" b="1">
                <a:solidFill>
                  <a:schemeClr val="tx1"/>
                </a:solidFill>
              </a:defRPr>
            </a:lvl5pPr>
          </a:lstStyle>
          <a:p>
            <a:pPr lvl="0"/>
            <a:r>
              <a:rPr lang="en-US"/>
              <a:t>&lt; Point 3 &gt;</a:t>
            </a:r>
          </a:p>
        </p:txBody>
      </p:sp>
      <p:sp>
        <p:nvSpPr>
          <p:cNvPr id="39" name="Picture Placeholder 4">
            <a:extLst>
              <a:ext uri="{FF2B5EF4-FFF2-40B4-BE49-F238E27FC236}">
                <a16:creationId xmlns:a16="http://schemas.microsoft.com/office/drawing/2014/main" id="{2C17380C-4C86-F997-C4AA-A881EDF0D7B4}"/>
              </a:ext>
            </a:extLst>
          </p:cNvPr>
          <p:cNvSpPr>
            <a:spLocks noGrp="1"/>
          </p:cNvSpPr>
          <p:nvPr>
            <p:ph type="pic" sz="quarter" idx="18" hasCustomPrompt="1"/>
          </p:nvPr>
        </p:nvSpPr>
        <p:spPr>
          <a:xfrm>
            <a:off x="623869" y="5239026"/>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
        <p:nvSpPr>
          <p:cNvPr id="40" name="Rectangle 39">
            <a:extLst>
              <a:ext uri="{FF2B5EF4-FFF2-40B4-BE49-F238E27FC236}">
                <a16:creationId xmlns:a16="http://schemas.microsoft.com/office/drawing/2014/main" id="{9D14F5FE-A447-6034-4EB6-82B1920BAF1A}"/>
              </a:ext>
            </a:extLst>
          </p:cNvPr>
          <p:cNvSpPr/>
          <p:nvPr/>
        </p:nvSpPr>
        <p:spPr>
          <a:xfrm rot="16200000">
            <a:off x="455087" y="3620667"/>
            <a:ext cx="1251964" cy="1252213"/>
          </a:xfrm>
          <a:prstGeom prst="rect">
            <a:avLst/>
          </a:prstGeom>
          <a:solidFill>
            <a:schemeClr val="accent1">
              <a:lumMod val="75000"/>
            </a:schemeClr>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2" name="Picture Placeholder 4">
            <a:extLst>
              <a:ext uri="{FF2B5EF4-FFF2-40B4-BE49-F238E27FC236}">
                <a16:creationId xmlns:a16="http://schemas.microsoft.com/office/drawing/2014/main" id="{A9F82C11-680B-31DB-2B24-979A147A4548}"/>
              </a:ext>
            </a:extLst>
          </p:cNvPr>
          <p:cNvSpPr>
            <a:spLocks noGrp="1"/>
          </p:cNvSpPr>
          <p:nvPr>
            <p:ph type="pic" sz="quarter" idx="20" hasCustomPrompt="1"/>
          </p:nvPr>
        </p:nvSpPr>
        <p:spPr>
          <a:xfrm>
            <a:off x="623869" y="3822153"/>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
        <p:nvSpPr>
          <p:cNvPr id="43" name="Rectangle 42">
            <a:extLst>
              <a:ext uri="{FF2B5EF4-FFF2-40B4-BE49-F238E27FC236}">
                <a16:creationId xmlns:a16="http://schemas.microsoft.com/office/drawing/2014/main" id="{674BB703-6A0D-96FC-6887-59C1F4878D1D}"/>
              </a:ext>
            </a:extLst>
          </p:cNvPr>
          <p:cNvSpPr/>
          <p:nvPr/>
        </p:nvSpPr>
        <p:spPr>
          <a:xfrm rot="16200000">
            <a:off x="6299324" y="2167341"/>
            <a:ext cx="1251964" cy="1252213"/>
          </a:xfrm>
          <a:prstGeom prst="rect">
            <a:avLst/>
          </a:prstGeom>
          <a:solidFill>
            <a:schemeClr val="accent1">
              <a:lumMod val="75000"/>
            </a:schemeClr>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5" name="Picture Placeholder 4">
            <a:extLst>
              <a:ext uri="{FF2B5EF4-FFF2-40B4-BE49-F238E27FC236}">
                <a16:creationId xmlns:a16="http://schemas.microsoft.com/office/drawing/2014/main" id="{A7C56084-90C9-B866-C577-C19B7B55B589}"/>
              </a:ext>
            </a:extLst>
          </p:cNvPr>
          <p:cNvSpPr>
            <a:spLocks noGrp="1"/>
          </p:cNvSpPr>
          <p:nvPr>
            <p:ph type="pic" sz="quarter" idx="22" hasCustomPrompt="1"/>
          </p:nvPr>
        </p:nvSpPr>
        <p:spPr>
          <a:xfrm>
            <a:off x="6468106" y="2368827"/>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
        <p:nvSpPr>
          <p:cNvPr id="46" name="Rectangle 45">
            <a:extLst>
              <a:ext uri="{FF2B5EF4-FFF2-40B4-BE49-F238E27FC236}">
                <a16:creationId xmlns:a16="http://schemas.microsoft.com/office/drawing/2014/main" id="{443C543B-4738-7F1A-1965-C1097E62DEF0}"/>
              </a:ext>
            </a:extLst>
          </p:cNvPr>
          <p:cNvSpPr/>
          <p:nvPr/>
        </p:nvSpPr>
        <p:spPr>
          <a:xfrm rot="16200000">
            <a:off x="6299324" y="5037541"/>
            <a:ext cx="1251964" cy="1252213"/>
          </a:xfrm>
          <a:prstGeom prst="rect">
            <a:avLst/>
          </a:prstGeom>
          <a:solidFill>
            <a:schemeClr val="accent1">
              <a:lumMod val="75000"/>
            </a:schemeClr>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8" name="Picture Placeholder 4">
            <a:extLst>
              <a:ext uri="{FF2B5EF4-FFF2-40B4-BE49-F238E27FC236}">
                <a16:creationId xmlns:a16="http://schemas.microsoft.com/office/drawing/2014/main" id="{1F99F7CF-4C71-C88E-E8DA-5E0044727D86}"/>
              </a:ext>
            </a:extLst>
          </p:cNvPr>
          <p:cNvSpPr>
            <a:spLocks noGrp="1"/>
          </p:cNvSpPr>
          <p:nvPr>
            <p:ph type="pic" sz="quarter" idx="24" hasCustomPrompt="1"/>
          </p:nvPr>
        </p:nvSpPr>
        <p:spPr>
          <a:xfrm>
            <a:off x="6468106" y="5239027"/>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
        <p:nvSpPr>
          <p:cNvPr id="49" name="Rectangle 48">
            <a:extLst>
              <a:ext uri="{FF2B5EF4-FFF2-40B4-BE49-F238E27FC236}">
                <a16:creationId xmlns:a16="http://schemas.microsoft.com/office/drawing/2014/main" id="{84C37FF4-856D-538B-6F88-B2DE0C090F04}"/>
              </a:ext>
            </a:extLst>
          </p:cNvPr>
          <p:cNvSpPr/>
          <p:nvPr/>
        </p:nvSpPr>
        <p:spPr>
          <a:xfrm rot="16200000">
            <a:off x="6299324" y="3620668"/>
            <a:ext cx="1251964" cy="1252213"/>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0" name="Text Placeholder 34">
            <a:extLst>
              <a:ext uri="{FF2B5EF4-FFF2-40B4-BE49-F238E27FC236}">
                <a16:creationId xmlns:a16="http://schemas.microsoft.com/office/drawing/2014/main" id="{5F28FA56-C7D3-843D-1A86-F5347165CAE8}"/>
              </a:ext>
            </a:extLst>
          </p:cNvPr>
          <p:cNvSpPr>
            <a:spLocks noGrp="1"/>
          </p:cNvSpPr>
          <p:nvPr>
            <p:ph type="body" sz="quarter" idx="25" hasCustomPrompt="1"/>
          </p:nvPr>
        </p:nvSpPr>
        <p:spPr>
          <a:xfrm rot="5400000">
            <a:off x="8949515" y="2085234"/>
            <a:ext cx="1251966" cy="4323082"/>
          </a:xfrm>
          <a:prstGeom prst="rect">
            <a:avLst/>
          </a:prstGeom>
          <a:noFill/>
          <a:ln w="19050">
            <a:solidFill>
              <a:schemeClr val="accent1"/>
            </a:solidFill>
          </a:ln>
        </p:spPr>
        <p:txBody>
          <a:bodyPr vert="vert270" anchor="ctr">
            <a:noAutofit/>
          </a:bodyPr>
          <a:lstStyle>
            <a:lvl1pPr marL="228600" indent="0">
              <a:buNone/>
              <a:defRPr sz="2000" b="1">
                <a:solidFill>
                  <a:schemeClr val="tx1"/>
                </a:solidFill>
              </a:defRPr>
            </a:lvl1pPr>
            <a:lvl2pPr marL="228600" indent="0">
              <a:buNone/>
              <a:defRPr sz="2000" b="1">
                <a:solidFill>
                  <a:schemeClr val="tx1"/>
                </a:solidFill>
              </a:defRPr>
            </a:lvl2pPr>
            <a:lvl3pPr marL="228600" indent="0">
              <a:buNone/>
              <a:defRPr sz="2000" b="1">
                <a:solidFill>
                  <a:schemeClr val="tx1"/>
                </a:solidFill>
              </a:defRPr>
            </a:lvl3pPr>
            <a:lvl4pPr marL="228600" indent="0">
              <a:buNone/>
              <a:defRPr sz="2000" b="1">
                <a:solidFill>
                  <a:schemeClr val="tx1"/>
                </a:solidFill>
              </a:defRPr>
            </a:lvl4pPr>
            <a:lvl5pPr marL="228600" indent="0">
              <a:buNone/>
              <a:defRPr sz="2000" b="1">
                <a:solidFill>
                  <a:schemeClr val="tx1"/>
                </a:solidFill>
              </a:defRPr>
            </a:lvl5pPr>
          </a:lstStyle>
          <a:p>
            <a:pPr lvl="0"/>
            <a:r>
              <a:rPr lang="en-US"/>
              <a:t>&lt; Point 5 &gt;</a:t>
            </a:r>
          </a:p>
        </p:txBody>
      </p:sp>
      <p:sp>
        <p:nvSpPr>
          <p:cNvPr id="51" name="Picture Placeholder 4">
            <a:extLst>
              <a:ext uri="{FF2B5EF4-FFF2-40B4-BE49-F238E27FC236}">
                <a16:creationId xmlns:a16="http://schemas.microsoft.com/office/drawing/2014/main" id="{06FDCD09-2447-2699-E5B5-74F53A902A3E}"/>
              </a:ext>
            </a:extLst>
          </p:cNvPr>
          <p:cNvSpPr>
            <a:spLocks noGrp="1"/>
          </p:cNvSpPr>
          <p:nvPr>
            <p:ph type="pic" sz="quarter" idx="26" hasCustomPrompt="1"/>
          </p:nvPr>
        </p:nvSpPr>
        <p:spPr>
          <a:xfrm>
            <a:off x="6468106" y="3822154"/>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Tree>
    <p:extLst>
      <p:ext uri="{BB962C8B-B14F-4D97-AF65-F5344CB8AC3E}">
        <p14:creationId xmlns:p14="http://schemas.microsoft.com/office/powerpoint/2010/main" val="168967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40063A-45DE-EA2A-6BE4-C4A68356AC1C}"/>
              </a:ext>
            </a:extLst>
          </p:cNvPr>
          <p:cNvSpPr/>
          <p:nvPr/>
        </p:nvSpPr>
        <p:spPr>
          <a:xfrm>
            <a:off x="3299890" y="3061766"/>
            <a:ext cx="2665413" cy="677564"/>
          </a:xfrm>
          <a:prstGeom prst="rect">
            <a:avLst/>
          </a:prstGeom>
          <a:solidFill>
            <a:srgbClr val="782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E084DD4-0400-9932-C26C-47BADD87E406}"/>
              </a:ext>
            </a:extLst>
          </p:cNvPr>
          <p:cNvSpPr/>
          <p:nvPr/>
        </p:nvSpPr>
        <p:spPr>
          <a:xfrm>
            <a:off x="6284106" y="3061766"/>
            <a:ext cx="2665413" cy="677564"/>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8B9E818-C931-8028-E458-D465684F4363}"/>
              </a:ext>
            </a:extLst>
          </p:cNvPr>
          <p:cNvSpPr/>
          <p:nvPr/>
        </p:nvSpPr>
        <p:spPr>
          <a:xfrm>
            <a:off x="9266973" y="3061766"/>
            <a:ext cx="2665413" cy="677564"/>
          </a:xfrm>
          <a:prstGeom prst="rect">
            <a:avLst/>
          </a:prstGeom>
          <a:solidFill>
            <a:srgbClr val="3C18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4F65EB-B646-DE64-C02D-691DDD2A353D}"/>
              </a:ext>
            </a:extLst>
          </p:cNvPr>
          <p:cNvSpPr/>
          <p:nvPr/>
        </p:nvSpPr>
        <p:spPr>
          <a:xfrm>
            <a:off x="314325" y="3061766"/>
            <a:ext cx="2665413" cy="677564"/>
          </a:xfrm>
          <a:prstGeom prst="rect">
            <a:avLst/>
          </a:prstGeom>
          <a:solidFill>
            <a:srgbClr val="935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CCF94A4E-AD2E-EA31-9776-374F88EC7EDA}"/>
              </a:ext>
            </a:extLst>
          </p:cNvPr>
          <p:cNvSpPr>
            <a:spLocks noGrp="1"/>
          </p:cNvSpPr>
          <p:nvPr>
            <p:ph type="body" sz="quarter" idx="19" hasCustomPrompt="1"/>
          </p:nvPr>
        </p:nvSpPr>
        <p:spPr>
          <a:xfrm>
            <a:off x="3299890" y="3739330"/>
            <a:ext cx="2665413" cy="3118668"/>
          </a:xfrm>
          <a:solidFill>
            <a:srgbClr val="782F40"/>
          </a:solidFill>
        </p:spPr>
        <p:txBody>
          <a:bodyPr>
            <a:normAutofit/>
          </a:bodyPr>
          <a:lstStyle>
            <a:lvl1pPr marL="0" indent="0" algn="ctr">
              <a:buNone/>
              <a:defRPr sz="2000" b="1">
                <a:solidFill>
                  <a:schemeClr val="bg1"/>
                </a:solidFill>
              </a:defRPr>
            </a:lvl1pPr>
          </a:lstStyle>
          <a:p>
            <a:pPr lvl="0"/>
            <a:r>
              <a:rPr lang="en-US"/>
              <a:t>&lt; Point 2 &gt; </a:t>
            </a:r>
          </a:p>
        </p:txBody>
      </p:sp>
      <p:sp>
        <p:nvSpPr>
          <p:cNvPr id="8" name="Text Placeholder 5">
            <a:extLst>
              <a:ext uri="{FF2B5EF4-FFF2-40B4-BE49-F238E27FC236}">
                <a16:creationId xmlns:a16="http://schemas.microsoft.com/office/drawing/2014/main" id="{A8F97DE7-11E8-5A2A-55BE-FF0297B65CE9}"/>
              </a:ext>
            </a:extLst>
          </p:cNvPr>
          <p:cNvSpPr>
            <a:spLocks noGrp="1"/>
          </p:cNvSpPr>
          <p:nvPr>
            <p:ph type="body" sz="quarter" idx="20" hasCustomPrompt="1"/>
          </p:nvPr>
        </p:nvSpPr>
        <p:spPr>
          <a:xfrm>
            <a:off x="6285455" y="3739330"/>
            <a:ext cx="2665413" cy="3118668"/>
          </a:xfrm>
          <a:solidFill>
            <a:srgbClr val="5A2330"/>
          </a:solidFill>
        </p:spPr>
        <p:txBody>
          <a:bodyPr>
            <a:normAutofit/>
          </a:bodyPr>
          <a:lstStyle>
            <a:lvl1pPr marL="0" indent="0" algn="ctr">
              <a:buNone/>
              <a:defRPr sz="2000" b="1">
                <a:solidFill>
                  <a:schemeClr val="bg1"/>
                </a:solidFill>
              </a:defRPr>
            </a:lvl1pPr>
          </a:lstStyle>
          <a:p>
            <a:pPr lvl="0"/>
            <a:r>
              <a:rPr lang="en-US"/>
              <a:t>&lt; Point 3 &gt; </a:t>
            </a:r>
          </a:p>
        </p:txBody>
      </p:sp>
      <p:sp>
        <p:nvSpPr>
          <p:cNvPr id="9" name="Text Placeholder 5">
            <a:extLst>
              <a:ext uri="{FF2B5EF4-FFF2-40B4-BE49-F238E27FC236}">
                <a16:creationId xmlns:a16="http://schemas.microsoft.com/office/drawing/2014/main" id="{968B42F2-622D-33FC-7A95-61C27936947A}"/>
              </a:ext>
            </a:extLst>
          </p:cNvPr>
          <p:cNvSpPr>
            <a:spLocks noGrp="1"/>
          </p:cNvSpPr>
          <p:nvPr>
            <p:ph type="body" sz="quarter" idx="21" hasCustomPrompt="1"/>
          </p:nvPr>
        </p:nvSpPr>
        <p:spPr>
          <a:xfrm>
            <a:off x="9268322" y="3739330"/>
            <a:ext cx="2665413" cy="3118668"/>
          </a:xfrm>
          <a:solidFill>
            <a:srgbClr val="3C1820"/>
          </a:solidFill>
        </p:spPr>
        <p:txBody>
          <a:bodyPr>
            <a:normAutofit/>
          </a:bodyPr>
          <a:lstStyle>
            <a:lvl1pPr marL="0" indent="0" algn="ctr">
              <a:buNone/>
              <a:defRPr sz="2000" b="1">
                <a:solidFill>
                  <a:schemeClr val="bg1"/>
                </a:solidFill>
              </a:defRPr>
            </a:lvl1pPr>
          </a:lstStyle>
          <a:p>
            <a:pPr lvl="0"/>
            <a:r>
              <a:rPr lang="en-US"/>
              <a:t>&lt; Point 4 &gt; </a:t>
            </a:r>
          </a:p>
        </p:txBody>
      </p:sp>
      <p:sp>
        <p:nvSpPr>
          <p:cNvPr id="6" name="Text Placeholder 5">
            <a:extLst>
              <a:ext uri="{FF2B5EF4-FFF2-40B4-BE49-F238E27FC236}">
                <a16:creationId xmlns:a16="http://schemas.microsoft.com/office/drawing/2014/main" id="{A7737B7A-823E-5E2F-3B13-1B5607580597}"/>
              </a:ext>
            </a:extLst>
          </p:cNvPr>
          <p:cNvSpPr>
            <a:spLocks noGrp="1"/>
          </p:cNvSpPr>
          <p:nvPr>
            <p:ph type="body" sz="quarter" idx="18" hasCustomPrompt="1"/>
          </p:nvPr>
        </p:nvSpPr>
        <p:spPr>
          <a:xfrm>
            <a:off x="314325" y="3739330"/>
            <a:ext cx="2665413" cy="3118668"/>
          </a:xfrm>
          <a:solidFill>
            <a:srgbClr val="935966"/>
          </a:solidFill>
        </p:spPr>
        <p:txBody>
          <a:bodyPr>
            <a:normAutofit/>
          </a:bodyPr>
          <a:lstStyle>
            <a:lvl1pPr marL="0" indent="0" algn="ctr">
              <a:buNone/>
              <a:defRPr sz="2000" b="1">
                <a:solidFill>
                  <a:schemeClr val="bg1"/>
                </a:solidFill>
              </a:defRPr>
            </a:lvl1pPr>
          </a:lstStyle>
          <a:p>
            <a:pPr lvl="0"/>
            <a:r>
              <a:rPr lang="en-US"/>
              <a:t>&lt; Point 1 &gt; </a:t>
            </a:r>
          </a:p>
        </p:txBody>
      </p:sp>
      <p:sp>
        <p:nvSpPr>
          <p:cNvPr id="2" name="Title 1">
            <a:extLst>
              <a:ext uri="{FF2B5EF4-FFF2-40B4-BE49-F238E27FC236}">
                <a16:creationId xmlns:a16="http://schemas.microsoft.com/office/drawing/2014/main" id="{1B108DB9-2C7E-0C0E-4CD5-9A363FA15643}"/>
              </a:ext>
            </a:extLst>
          </p:cNvPr>
          <p:cNvSpPr>
            <a:spLocks noGrp="1"/>
          </p:cNvSpPr>
          <p:nvPr>
            <p:ph type="title" hasCustomPrompt="1"/>
          </p:nvPr>
        </p:nvSpPr>
        <p:spPr/>
        <p:txBody>
          <a:bodyPr/>
          <a:lstStyle/>
          <a:p>
            <a:r>
              <a:rPr lang="en-US"/>
              <a:t>&lt; Full sentence main takeaway for the slide here &gt;</a:t>
            </a:r>
          </a:p>
        </p:txBody>
      </p:sp>
      <p:cxnSp>
        <p:nvCxnSpPr>
          <p:cNvPr id="3" name="Straight Connector 2">
            <a:extLst>
              <a:ext uri="{FF2B5EF4-FFF2-40B4-BE49-F238E27FC236}">
                <a16:creationId xmlns:a16="http://schemas.microsoft.com/office/drawing/2014/main" id="{5A8A983D-5013-6D73-CA88-A92387392309}"/>
              </a:ext>
            </a:extLst>
          </p:cNvPr>
          <p:cNvCxnSpPr/>
          <p:nvPr/>
        </p:nvCxnSpPr>
        <p:spPr>
          <a:xfrm>
            <a:off x="0" y="1854653"/>
            <a:ext cx="1174205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C36AAF2-7DD5-93A5-8B82-38CFA12E8EEA}"/>
              </a:ext>
            </a:extLst>
          </p:cNvPr>
          <p:cNvSpPr/>
          <p:nvPr/>
        </p:nvSpPr>
        <p:spPr>
          <a:xfrm>
            <a:off x="989810" y="2456351"/>
            <a:ext cx="1209830" cy="1209830"/>
          </a:xfrm>
          <a:prstGeom prst="ellipse">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45DE259-36C9-AB1F-582B-D78E030CE724}"/>
              </a:ext>
            </a:extLst>
          </p:cNvPr>
          <p:cNvSpPr/>
          <p:nvPr/>
        </p:nvSpPr>
        <p:spPr>
          <a:xfrm>
            <a:off x="3999510" y="2456351"/>
            <a:ext cx="1209830" cy="1209830"/>
          </a:xfrm>
          <a:prstGeom prst="ellipse">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9C29D2A-E470-BE3C-C7F3-0C3C26F9B935}"/>
              </a:ext>
            </a:extLst>
          </p:cNvPr>
          <p:cNvSpPr/>
          <p:nvPr/>
        </p:nvSpPr>
        <p:spPr>
          <a:xfrm>
            <a:off x="6951927" y="2456351"/>
            <a:ext cx="1209830" cy="1209830"/>
          </a:xfrm>
          <a:prstGeom prst="ellipse">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D90D0F0-4A09-FA03-FECA-C28F1D3216EE}"/>
              </a:ext>
            </a:extLst>
          </p:cNvPr>
          <p:cNvSpPr/>
          <p:nvPr/>
        </p:nvSpPr>
        <p:spPr>
          <a:xfrm>
            <a:off x="9898127" y="2456351"/>
            <a:ext cx="1209830" cy="1209830"/>
          </a:xfrm>
          <a:prstGeom prst="ellipse">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DE5CE096-5ACA-F49F-7FC6-A96ACB5409E0}"/>
              </a:ext>
            </a:extLst>
          </p:cNvPr>
          <p:cNvSpPr>
            <a:spLocks noGrp="1"/>
          </p:cNvSpPr>
          <p:nvPr>
            <p:ph type="pic" sz="quarter" idx="14" hasCustomPrompt="1"/>
          </p:nvPr>
        </p:nvSpPr>
        <p:spPr>
          <a:xfrm>
            <a:off x="1042957" y="2529500"/>
            <a:ext cx="1077974" cy="1077974"/>
          </a:xfrm>
        </p:spPr>
        <p:txBody>
          <a:bodyPr anchor="ctr">
            <a:normAutofit/>
          </a:bodyPr>
          <a:lstStyle>
            <a:lvl1pPr marL="0" indent="0" algn="ctr">
              <a:buNone/>
              <a:defRPr sz="1800">
                <a:highlight>
                  <a:srgbClr val="FF0000"/>
                </a:highlight>
              </a:defRPr>
            </a:lvl1pPr>
          </a:lstStyle>
          <a:p>
            <a:r>
              <a:rPr lang="en-US"/>
              <a:t>&lt; Insert Icon &gt;</a:t>
            </a:r>
          </a:p>
        </p:txBody>
      </p:sp>
      <p:sp>
        <p:nvSpPr>
          <p:cNvPr id="14" name="Picture Placeholder 12">
            <a:extLst>
              <a:ext uri="{FF2B5EF4-FFF2-40B4-BE49-F238E27FC236}">
                <a16:creationId xmlns:a16="http://schemas.microsoft.com/office/drawing/2014/main" id="{4F4C5BFE-C3CA-5459-9731-D0CAECFBB21C}"/>
              </a:ext>
            </a:extLst>
          </p:cNvPr>
          <p:cNvSpPr>
            <a:spLocks noGrp="1"/>
          </p:cNvSpPr>
          <p:nvPr>
            <p:ph type="pic" sz="quarter" idx="15" hasCustomPrompt="1"/>
          </p:nvPr>
        </p:nvSpPr>
        <p:spPr>
          <a:xfrm>
            <a:off x="7012376" y="2529500"/>
            <a:ext cx="1077974" cy="1077974"/>
          </a:xfrm>
        </p:spPr>
        <p:txBody>
          <a:bodyPr anchor="ctr">
            <a:normAutofit/>
          </a:bodyPr>
          <a:lstStyle>
            <a:lvl1pPr marL="0" indent="0" algn="ctr">
              <a:buNone/>
              <a:defRPr sz="1800">
                <a:highlight>
                  <a:srgbClr val="FF0000"/>
                </a:highlight>
              </a:defRPr>
            </a:lvl1pPr>
          </a:lstStyle>
          <a:p>
            <a:r>
              <a:rPr lang="en-US"/>
              <a:t>&lt; Insert Icon &gt;</a:t>
            </a:r>
          </a:p>
        </p:txBody>
      </p:sp>
      <p:sp>
        <p:nvSpPr>
          <p:cNvPr id="15" name="Picture Placeholder 12">
            <a:extLst>
              <a:ext uri="{FF2B5EF4-FFF2-40B4-BE49-F238E27FC236}">
                <a16:creationId xmlns:a16="http://schemas.microsoft.com/office/drawing/2014/main" id="{6B496536-8FA9-26CB-520B-73F08F92A34A}"/>
              </a:ext>
            </a:extLst>
          </p:cNvPr>
          <p:cNvSpPr>
            <a:spLocks noGrp="1"/>
          </p:cNvSpPr>
          <p:nvPr>
            <p:ph type="pic" sz="quarter" idx="16" hasCustomPrompt="1"/>
          </p:nvPr>
        </p:nvSpPr>
        <p:spPr>
          <a:xfrm>
            <a:off x="9958326" y="2529500"/>
            <a:ext cx="1077974" cy="1077974"/>
          </a:xfrm>
        </p:spPr>
        <p:txBody>
          <a:bodyPr anchor="ctr">
            <a:normAutofit/>
          </a:bodyPr>
          <a:lstStyle>
            <a:lvl1pPr marL="0" indent="0" algn="ctr">
              <a:buNone/>
              <a:defRPr sz="1400">
                <a:highlight>
                  <a:srgbClr val="FF0000"/>
                </a:highlight>
              </a:defRPr>
            </a:lvl1pPr>
          </a:lstStyle>
          <a:p>
            <a:r>
              <a:rPr lang="en-US"/>
              <a:t>Select Frame &gt; Insert &gt; Icon</a:t>
            </a:r>
          </a:p>
        </p:txBody>
      </p:sp>
      <p:sp>
        <p:nvSpPr>
          <p:cNvPr id="16" name="Picture Placeholder 12">
            <a:extLst>
              <a:ext uri="{FF2B5EF4-FFF2-40B4-BE49-F238E27FC236}">
                <a16:creationId xmlns:a16="http://schemas.microsoft.com/office/drawing/2014/main" id="{BED1712D-C569-FDDB-A10F-D0E758233A2D}"/>
              </a:ext>
            </a:extLst>
          </p:cNvPr>
          <p:cNvSpPr>
            <a:spLocks noGrp="1"/>
          </p:cNvSpPr>
          <p:nvPr>
            <p:ph type="pic" sz="quarter" idx="17" hasCustomPrompt="1"/>
          </p:nvPr>
        </p:nvSpPr>
        <p:spPr>
          <a:xfrm>
            <a:off x="4066654" y="2529500"/>
            <a:ext cx="1077974" cy="1077974"/>
          </a:xfrm>
        </p:spPr>
        <p:txBody>
          <a:bodyPr anchor="ctr">
            <a:normAutofit/>
          </a:bodyPr>
          <a:lstStyle>
            <a:lvl1pPr marL="0" indent="0" algn="ctr">
              <a:buNone/>
              <a:defRPr sz="1400">
                <a:highlight>
                  <a:srgbClr val="FF0000"/>
                </a:highlight>
              </a:defRPr>
            </a:lvl1pPr>
          </a:lstStyle>
          <a:p>
            <a:r>
              <a:rPr lang="en-US"/>
              <a:t>Select Frame &gt; Insert &gt; Icon</a:t>
            </a:r>
          </a:p>
        </p:txBody>
      </p:sp>
    </p:spTree>
    <p:extLst>
      <p:ext uri="{BB962C8B-B14F-4D97-AF65-F5344CB8AC3E}">
        <p14:creationId xmlns:p14="http://schemas.microsoft.com/office/powerpoint/2010/main" val="657745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8DB9-2C7E-0C0E-4CD5-9A363FA15643}"/>
              </a:ext>
            </a:extLst>
          </p:cNvPr>
          <p:cNvSpPr>
            <a:spLocks noGrp="1"/>
          </p:cNvSpPr>
          <p:nvPr>
            <p:ph type="title" hasCustomPrompt="1"/>
          </p:nvPr>
        </p:nvSpPr>
        <p:spPr/>
        <p:txBody>
          <a:bodyPr/>
          <a:lstStyle/>
          <a:p>
            <a:r>
              <a:rPr lang="en-US"/>
              <a:t>&lt; Full sentence main takeaway for the slide here &gt;</a:t>
            </a:r>
          </a:p>
        </p:txBody>
      </p:sp>
      <p:sp>
        <p:nvSpPr>
          <p:cNvPr id="3" name="Arrow: Pentagon 2">
            <a:extLst>
              <a:ext uri="{FF2B5EF4-FFF2-40B4-BE49-F238E27FC236}">
                <a16:creationId xmlns:a16="http://schemas.microsoft.com/office/drawing/2014/main" id="{483D2D5C-992A-4F68-B0B0-8B73DB6F9579}"/>
              </a:ext>
            </a:extLst>
          </p:cNvPr>
          <p:cNvSpPr/>
          <p:nvPr/>
        </p:nvSpPr>
        <p:spPr>
          <a:xfrm flipH="1">
            <a:off x="227393" y="3270858"/>
            <a:ext cx="3088943" cy="555598"/>
          </a:xfrm>
          <a:prstGeom prst="homePlate">
            <a:avLst>
              <a:gd name="adj" fmla="val 24339"/>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p>
        </p:txBody>
      </p:sp>
      <p:sp>
        <p:nvSpPr>
          <p:cNvPr id="4" name="Arrow: Pentagon 3">
            <a:extLst>
              <a:ext uri="{FF2B5EF4-FFF2-40B4-BE49-F238E27FC236}">
                <a16:creationId xmlns:a16="http://schemas.microsoft.com/office/drawing/2014/main" id="{6CE7796A-4872-363C-51E9-E6C10E9EFD0B}"/>
              </a:ext>
            </a:extLst>
          </p:cNvPr>
          <p:cNvSpPr/>
          <p:nvPr/>
        </p:nvSpPr>
        <p:spPr>
          <a:xfrm flipH="1">
            <a:off x="609600" y="2634318"/>
            <a:ext cx="2706736" cy="525232"/>
          </a:xfrm>
          <a:prstGeom prst="homePlate">
            <a:avLst>
              <a:gd name="adj" fmla="val 24339"/>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p>
        </p:txBody>
      </p:sp>
      <p:sp>
        <p:nvSpPr>
          <p:cNvPr id="5" name="Arrow: Pentagon 4">
            <a:extLst>
              <a:ext uri="{FF2B5EF4-FFF2-40B4-BE49-F238E27FC236}">
                <a16:creationId xmlns:a16="http://schemas.microsoft.com/office/drawing/2014/main" id="{B433DDF4-7626-55CD-231C-60146388988F}"/>
              </a:ext>
            </a:extLst>
          </p:cNvPr>
          <p:cNvSpPr/>
          <p:nvPr/>
        </p:nvSpPr>
        <p:spPr>
          <a:xfrm flipH="1">
            <a:off x="898380" y="1997778"/>
            <a:ext cx="2417958" cy="525232"/>
          </a:xfrm>
          <a:prstGeom prst="homePlate">
            <a:avLst>
              <a:gd name="adj" fmla="val 24339"/>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p>
        </p:txBody>
      </p:sp>
      <p:sp>
        <p:nvSpPr>
          <p:cNvPr id="7" name="Arrow: Pentagon 6">
            <a:extLst>
              <a:ext uri="{FF2B5EF4-FFF2-40B4-BE49-F238E27FC236}">
                <a16:creationId xmlns:a16="http://schemas.microsoft.com/office/drawing/2014/main" id="{ECB8BA88-9C74-C291-E2CB-285D9C35F6CD}"/>
              </a:ext>
            </a:extLst>
          </p:cNvPr>
          <p:cNvSpPr/>
          <p:nvPr/>
        </p:nvSpPr>
        <p:spPr>
          <a:xfrm flipH="1">
            <a:off x="227393" y="4651495"/>
            <a:ext cx="3088944" cy="555598"/>
          </a:xfrm>
          <a:prstGeom prst="homePlate">
            <a:avLst>
              <a:gd name="adj" fmla="val 24339"/>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p>
        </p:txBody>
      </p:sp>
      <p:sp>
        <p:nvSpPr>
          <p:cNvPr id="8" name="Arrow: Pentagon 7">
            <a:extLst>
              <a:ext uri="{FF2B5EF4-FFF2-40B4-BE49-F238E27FC236}">
                <a16:creationId xmlns:a16="http://schemas.microsoft.com/office/drawing/2014/main" id="{056BC23F-CE25-2D05-AFBB-B6CD73DC2D21}"/>
              </a:ext>
            </a:extLst>
          </p:cNvPr>
          <p:cNvSpPr/>
          <p:nvPr/>
        </p:nvSpPr>
        <p:spPr>
          <a:xfrm flipH="1">
            <a:off x="609601" y="5318401"/>
            <a:ext cx="2706735" cy="525232"/>
          </a:xfrm>
          <a:prstGeom prst="homePlate">
            <a:avLst>
              <a:gd name="adj" fmla="val 2433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p>
        </p:txBody>
      </p:sp>
      <p:sp>
        <p:nvSpPr>
          <p:cNvPr id="9" name="Arrow: Pentagon 8">
            <a:extLst>
              <a:ext uri="{FF2B5EF4-FFF2-40B4-BE49-F238E27FC236}">
                <a16:creationId xmlns:a16="http://schemas.microsoft.com/office/drawing/2014/main" id="{E5FD5930-A26B-67A2-DAA2-FE1448A27599}"/>
              </a:ext>
            </a:extLst>
          </p:cNvPr>
          <p:cNvSpPr/>
          <p:nvPr/>
        </p:nvSpPr>
        <p:spPr>
          <a:xfrm flipH="1">
            <a:off x="898380" y="5954943"/>
            <a:ext cx="2417958" cy="525232"/>
          </a:xfrm>
          <a:prstGeom prst="homePlate">
            <a:avLst>
              <a:gd name="adj" fmla="val 24339"/>
            </a:avLst>
          </a:prstGeom>
          <a:solidFill>
            <a:srgbClr val="782F4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p>
        </p:txBody>
      </p:sp>
      <p:sp>
        <p:nvSpPr>
          <p:cNvPr id="10" name="Arrow: Pentagon 51">
            <a:extLst>
              <a:ext uri="{FF2B5EF4-FFF2-40B4-BE49-F238E27FC236}">
                <a16:creationId xmlns:a16="http://schemas.microsoft.com/office/drawing/2014/main" id="{7348F20F-2D49-4FA5-F633-590A263211EC}"/>
              </a:ext>
            </a:extLst>
          </p:cNvPr>
          <p:cNvSpPr/>
          <p:nvPr/>
        </p:nvSpPr>
        <p:spPr>
          <a:xfrm flipH="1">
            <a:off x="3316338" y="3270857"/>
            <a:ext cx="2414699" cy="857457"/>
          </a:xfrm>
          <a:custGeom>
            <a:avLst/>
            <a:gdLst>
              <a:gd name="connsiteX0" fmla="*/ 0 w 1595654"/>
              <a:gd name="connsiteY0" fmla="*/ 0 h 639028"/>
              <a:gd name="connsiteX1" fmla="*/ 1440121 w 1595654"/>
              <a:gd name="connsiteY1" fmla="*/ 0 h 639028"/>
              <a:gd name="connsiteX2" fmla="*/ 1595654 w 1595654"/>
              <a:gd name="connsiteY2" fmla="*/ 319514 h 639028"/>
              <a:gd name="connsiteX3" fmla="*/ 1440121 w 1595654"/>
              <a:gd name="connsiteY3" fmla="*/ 639028 h 639028"/>
              <a:gd name="connsiteX4" fmla="*/ 0 w 1595654"/>
              <a:gd name="connsiteY4" fmla="*/ 639028 h 639028"/>
              <a:gd name="connsiteX5" fmla="*/ 0 w 1595654"/>
              <a:gd name="connsiteY5" fmla="*/ 0 h 639028"/>
              <a:gd name="connsiteX0" fmla="*/ 0 w 1440121"/>
              <a:gd name="connsiteY0" fmla="*/ 0 h 639028"/>
              <a:gd name="connsiteX1" fmla="*/ 1440121 w 1440121"/>
              <a:gd name="connsiteY1" fmla="*/ 0 h 639028"/>
              <a:gd name="connsiteX2" fmla="*/ 1440121 w 1440121"/>
              <a:gd name="connsiteY2" fmla="*/ 639028 h 639028"/>
              <a:gd name="connsiteX3" fmla="*/ 0 w 1440121"/>
              <a:gd name="connsiteY3" fmla="*/ 639028 h 639028"/>
              <a:gd name="connsiteX4" fmla="*/ 0 w 1440121"/>
              <a:gd name="connsiteY4" fmla="*/ 0 h 639028"/>
              <a:gd name="connsiteX0" fmla="*/ 2598479 w 4038600"/>
              <a:gd name="connsiteY0" fmla="*/ 0 h 876300"/>
              <a:gd name="connsiteX1" fmla="*/ 0 w 4038600"/>
              <a:gd name="connsiteY1" fmla="*/ 876300 h 876300"/>
              <a:gd name="connsiteX2" fmla="*/ 4038600 w 4038600"/>
              <a:gd name="connsiteY2" fmla="*/ 639028 h 876300"/>
              <a:gd name="connsiteX3" fmla="*/ 2598479 w 4038600"/>
              <a:gd name="connsiteY3" fmla="*/ 639028 h 876300"/>
              <a:gd name="connsiteX4" fmla="*/ 2598479 w 4038600"/>
              <a:gd name="connsiteY4" fmla="*/ 0 h 876300"/>
              <a:gd name="connsiteX0" fmla="*/ 2606099 w 2606099"/>
              <a:gd name="connsiteY0" fmla="*/ 0 h 1012408"/>
              <a:gd name="connsiteX1" fmla="*/ 7620 w 2606099"/>
              <a:gd name="connsiteY1" fmla="*/ 876300 h 1012408"/>
              <a:gd name="connsiteX2" fmla="*/ 0 w 2606099"/>
              <a:gd name="connsiteY2" fmla="*/ 1012408 h 1012408"/>
              <a:gd name="connsiteX3" fmla="*/ 2606099 w 2606099"/>
              <a:gd name="connsiteY3" fmla="*/ 639028 h 1012408"/>
              <a:gd name="connsiteX4" fmla="*/ 2606099 w 2606099"/>
              <a:gd name="connsiteY4" fmla="*/ 0 h 1012408"/>
              <a:gd name="connsiteX0" fmla="*/ 2606099 w 2606099"/>
              <a:gd name="connsiteY0" fmla="*/ 0 h 1012408"/>
              <a:gd name="connsiteX1" fmla="*/ 7620 w 2606099"/>
              <a:gd name="connsiteY1" fmla="*/ 876300 h 1012408"/>
              <a:gd name="connsiteX2" fmla="*/ 0 w 2606099"/>
              <a:gd name="connsiteY2" fmla="*/ 1012408 h 1012408"/>
              <a:gd name="connsiteX3" fmla="*/ 2606099 w 2606099"/>
              <a:gd name="connsiteY3" fmla="*/ 639028 h 1012408"/>
              <a:gd name="connsiteX4" fmla="*/ 2606099 w 2606099"/>
              <a:gd name="connsiteY4" fmla="*/ 0 h 1012408"/>
              <a:gd name="connsiteX0" fmla="*/ 2606099 w 2606099"/>
              <a:gd name="connsiteY0" fmla="*/ 0 h 1012408"/>
              <a:gd name="connsiteX1" fmla="*/ 7620 w 2606099"/>
              <a:gd name="connsiteY1" fmla="*/ 876300 h 1012408"/>
              <a:gd name="connsiteX2" fmla="*/ 0 w 2606099"/>
              <a:gd name="connsiteY2" fmla="*/ 1012408 h 1012408"/>
              <a:gd name="connsiteX3" fmla="*/ 2606099 w 2606099"/>
              <a:gd name="connsiteY3" fmla="*/ 639028 h 1012408"/>
              <a:gd name="connsiteX4" fmla="*/ 2606099 w 2606099"/>
              <a:gd name="connsiteY4" fmla="*/ 0 h 1012408"/>
              <a:gd name="connsiteX0" fmla="*/ 2606099 w 2606099"/>
              <a:gd name="connsiteY0" fmla="*/ 0 h 1012408"/>
              <a:gd name="connsiteX1" fmla="*/ 7620 w 2606099"/>
              <a:gd name="connsiteY1" fmla="*/ 876300 h 1012408"/>
              <a:gd name="connsiteX2" fmla="*/ 0 w 2606099"/>
              <a:gd name="connsiteY2" fmla="*/ 1012408 h 1012408"/>
              <a:gd name="connsiteX3" fmla="*/ 2606099 w 2606099"/>
              <a:gd name="connsiteY3" fmla="*/ 639028 h 1012408"/>
              <a:gd name="connsiteX4" fmla="*/ 2606099 w 2606099"/>
              <a:gd name="connsiteY4" fmla="*/ 0 h 1012408"/>
              <a:gd name="connsiteX0" fmla="*/ 2606099 w 2606099"/>
              <a:gd name="connsiteY0" fmla="*/ 0 h 1012408"/>
              <a:gd name="connsiteX1" fmla="*/ 7620 w 2606099"/>
              <a:gd name="connsiteY1" fmla="*/ 876300 h 1012408"/>
              <a:gd name="connsiteX2" fmla="*/ 0 w 2606099"/>
              <a:gd name="connsiteY2" fmla="*/ 1012408 h 1012408"/>
              <a:gd name="connsiteX3" fmla="*/ 2606099 w 2606099"/>
              <a:gd name="connsiteY3" fmla="*/ 639028 h 1012408"/>
              <a:gd name="connsiteX4" fmla="*/ 2606099 w 2606099"/>
              <a:gd name="connsiteY4" fmla="*/ 0 h 1012408"/>
              <a:gd name="connsiteX0" fmla="*/ 2606099 w 2606099"/>
              <a:gd name="connsiteY0" fmla="*/ 0 h 1012408"/>
              <a:gd name="connsiteX1" fmla="*/ 86201 w 2606099"/>
              <a:gd name="connsiteY1" fmla="*/ 814387 h 1012408"/>
              <a:gd name="connsiteX2" fmla="*/ 0 w 2606099"/>
              <a:gd name="connsiteY2" fmla="*/ 1012408 h 1012408"/>
              <a:gd name="connsiteX3" fmla="*/ 2606099 w 2606099"/>
              <a:gd name="connsiteY3" fmla="*/ 639028 h 1012408"/>
              <a:gd name="connsiteX4" fmla="*/ 2606099 w 2606099"/>
              <a:gd name="connsiteY4" fmla="*/ 0 h 1012408"/>
              <a:gd name="connsiteX0" fmla="*/ 2519898 w 2519898"/>
              <a:gd name="connsiteY0" fmla="*/ 0 h 988595"/>
              <a:gd name="connsiteX1" fmla="*/ 0 w 2519898"/>
              <a:gd name="connsiteY1" fmla="*/ 814387 h 988595"/>
              <a:gd name="connsiteX2" fmla="*/ 1905 w 2519898"/>
              <a:gd name="connsiteY2" fmla="*/ 988595 h 988595"/>
              <a:gd name="connsiteX3" fmla="*/ 2519898 w 2519898"/>
              <a:gd name="connsiteY3" fmla="*/ 639028 h 988595"/>
              <a:gd name="connsiteX4" fmla="*/ 2519898 w 2519898"/>
              <a:gd name="connsiteY4" fmla="*/ 0 h 988595"/>
              <a:gd name="connsiteX0" fmla="*/ 2522756 w 2522756"/>
              <a:gd name="connsiteY0" fmla="*/ 0 h 986214"/>
              <a:gd name="connsiteX1" fmla="*/ 2858 w 2522756"/>
              <a:gd name="connsiteY1" fmla="*/ 814387 h 986214"/>
              <a:gd name="connsiteX2" fmla="*/ 0 w 2522756"/>
              <a:gd name="connsiteY2" fmla="*/ 986214 h 986214"/>
              <a:gd name="connsiteX3" fmla="*/ 2522756 w 2522756"/>
              <a:gd name="connsiteY3" fmla="*/ 639028 h 986214"/>
              <a:gd name="connsiteX4" fmla="*/ 2522756 w 2522756"/>
              <a:gd name="connsiteY4" fmla="*/ 0 h 986214"/>
              <a:gd name="connsiteX0" fmla="*/ 2524815 w 2524815"/>
              <a:gd name="connsiteY0" fmla="*/ 0 h 986214"/>
              <a:gd name="connsiteX1" fmla="*/ 154 w 2524815"/>
              <a:gd name="connsiteY1" fmla="*/ 819150 h 986214"/>
              <a:gd name="connsiteX2" fmla="*/ 2059 w 2524815"/>
              <a:gd name="connsiteY2" fmla="*/ 986214 h 986214"/>
              <a:gd name="connsiteX3" fmla="*/ 2524815 w 2524815"/>
              <a:gd name="connsiteY3" fmla="*/ 639028 h 986214"/>
              <a:gd name="connsiteX4" fmla="*/ 2524815 w 2524815"/>
              <a:gd name="connsiteY4" fmla="*/ 0 h 986214"/>
              <a:gd name="connsiteX0" fmla="*/ 2524815 w 2524815"/>
              <a:gd name="connsiteY0" fmla="*/ 0 h 986214"/>
              <a:gd name="connsiteX1" fmla="*/ 154 w 2524815"/>
              <a:gd name="connsiteY1" fmla="*/ 814388 h 986214"/>
              <a:gd name="connsiteX2" fmla="*/ 2059 w 2524815"/>
              <a:gd name="connsiteY2" fmla="*/ 986214 h 986214"/>
              <a:gd name="connsiteX3" fmla="*/ 2524815 w 2524815"/>
              <a:gd name="connsiteY3" fmla="*/ 639028 h 986214"/>
              <a:gd name="connsiteX4" fmla="*/ 2524815 w 2524815"/>
              <a:gd name="connsiteY4" fmla="*/ 0 h 986214"/>
              <a:gd name="connsiteX0" fmla="*/ 2524815 w 2524815"/>
              <a:gd name="connsiteY0" fmla="*/ 0 h 986214"/>
              <a:gd name="connsiteX1" fmla="*/ 154 w 2524815"/>
              <a:gd name="connsiteY1" fmla="*/ 807244 h 986214"/>
              <a:gd name="connsiteX2" fmla="*/ 2059 w 2524815"/>
              <a:gd name="connsiteY2" fmla="*/ 986214 h 986214"/>
              <a:gd name="connsiteX3" fmla="*/ 2524815 w 2524815"/>
              <a:gd name="connsiteY3" fmla="*/ 639028 h 986214"/>
              <a:gd name="connsiteX4" fmla="*/ 2524815 w 2524815"/>
              <a:gd name="connsiteY4" fmla="*/ 0 h 986214"/>
              <a:gd name="connsiteX0" fmla="*/ 2524815 w 2524815"/>
              <a:gd name="connsiteY0" fmla="*/ 0 h 986214"/>
              <a:gd name="connsiteX1" fmla="*/ 154 w 2524815"/>
              <a:gd name="connsiteY1" fmla="*/ 807244 h 986214"/>
              <a:gd name="connsiteX2" fmla="*/ 2059 w 2524815"/>
              <a:gd name="connsiteY2" fmla="*/ 986214 h 986214"/>
              <a:gd name="connsiteX3" fmla="*/ 2524815 w 2524815"/>
              <a:gd name="connsiteY3" fmla="*/ 639028 h 986214"/>
              <a:gd name="connsiteX4" fmla="*/ 2524815 w 2524815"/>
              <a:gd name="connsiteY4" fmla="*/ 0 h 986214"/>
              <a:gd name="connsiteX0" fmla="*/ 2524815 w 2524815"/>
              <a:gd name="connsiteY0" fmla="*/ 0 h 986214"/>
              <a:gd name="connsiteX1" fmla="*/ 154 w 2524815"/>
              <a:gd name="connsiteY1" fmla="*/ 807244 h 986214"/>
              <a:gd name="connsiteX2" fmla="*/ 2059 w 2524815"/>
              <a:gd name="connsiteY2" fmla="*/ 986214 h 986214"/>
              <a:gd name="connsiteX3" fmla="*/ 2524815 w 2524815"/>
              <a:gd name="connsiteY3" fmla="*/ 639028 h 986214"/>
              <a:gd name="connsiteX4" fmla="*/ 2524815 w 2524815"/>
              <a:gd name="connsiteY4" fmla="*/ 0 h 986214"/>
              <a:gd name="connsiteX0" fmla="*/ 2524815 w 2524815"/>
              <a:gd name="connsiteY0" fmla="*/ 0 h 986214"/>
              <a:gd name="connsiteX1" fmla="*/ 154 w 2524815"/>
              <a:gd name="connsiteY1" fmla="*/ 807244 h 986214"/>
              <a:gd name="connsiteX2" fmla="*/ 2059 w 2524815"/>
              <a:gd name="connsiteY2" fmla="*/ 986214 h 986214"/>
              <a:gd name="connsiteX3" fmla="*/ 2524815 w 2524815"/>
              <a:gd name="connsiteY3" fmla="*/ 639028 h 986214"/>
              <a:gd name="connsiteX4" fmla="*/ 2524815 w 2524815"/>
              <a:gd name="connsiteY4" fmla="*/ 0 h 98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815" h="986214">
                <a:moveTo>
                  <a:pt x="2524815" y="0"/>
                </a:moveTo>
                <a:cubicBezTo>
                  <a:pt x="1785655" y="571500"/>
                  <a:pt x="680259" y="753904"/>
                  <a:pt x="154" y="807244"/>
                </a:cubicBezTo>
                <a:cubicBezTo>
                  <a:pt x="-799" y="864520"/>
                  <a:pt x="3012" y="928938"/>
                  <a:pt x="2059" y="986214"/>
                </a:cubicBezTo>
                <a:cubicBezTo>
                  <a:pt x="847899" y="899854"/>
                  <a:pt x="1724695" y="915888"/>
                  <a:pt x="2524815" y="639028"/>
                </a:cubicBezTo>
                <a:lnTo>
                  <a:pt x="2524815"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1" name="Arrow: Pentagon 52">
            <a:extLst>
              <a:ext uri="{FF2B5EF4-FFF2-40B4-BE49-F238E27FC236}">
                <a16:creationId xmlns:a16="http://schemas.microsoft.com/office/drawing/2014/main" id="{97F2708D-186D-849B-9B8E-A16C0AB2A7F8}"/>
              </a:ext>
            </a:extLst>
          </p:cNvPr>
          <p:cNvSpPr/>
          <p:nvPr/>
        </p:nvSpPr>
        <p:spPr>
          <a:xfrm flipH="1">
            <a:off x="3316336" y="2634318"/>
            <a:ext cx="2413252" cy="1325221"/>
          </a:xfrm>
          <a:custGeom>
            <a:avLst/>
            <a:gdLst>
              <a:gd name="connsiteX0" fmla="*/ 0 w 1233704"/>
              <a:gd name="connsiteY0" fmla="*/ 0 h 604102"/>
              <a:gd name="connsiteX1" fmla="*/ 1086672 w 1233704"/>
              <a:gd name="connsiteY1" fmla="*/ 0 h 604102"/>
              <a:gd name="connsiteX2" fmla="*/ 1233704 w 1233704"/>
              <a:gd name="connsiteY2" fmla="*/ 302051 h 604102"/>
              <a:gd name="connsiteX3" fmla="*/ 1086672 w 1233704"/>
              <a:gd name="connsiteY3" fmla="*/ 604102 h 604102"/>
              <a:gd name="connsiteX4" fmla="*/ 0 w 1233704"/>
              <a:gd name="connsiteY4" fmla="*/ 604102 h 604102"/>
              <a:gd name="connsiteX5" fmla="*/ 0 w 1233704"/>
              <a:gd name="connsiteY5" fmla="*/ 0 h 604102"/>
              <a:gd name="connsiteX0" fmla="*/ 0 w 1086672"/>
              <a:gd name="connsiteY0" fmla="*/ 0 h 604102"/>
              <a:gd name="connsiteX1" fmla="*/ 1086672 w 1086672"/>
              <a:gd name="connsiteY1" fmla="*/ 0 h 604102"/>
              <a:gd name="connsiteX2" fmla="*/ 1086672 w 1086672"/>
              <a:gd name="connsiteY2" fmla="*/ 604102 h 604102"/>
              <a:gd name="connsiteX3" fmla="*/ 0 w 1086672"/>
              <a:gd name="connsiteY3" fmla="*/ 604102 h 604102"/>
              <a:gd name="connsiteX4" fmla="*/ 0 w 1086672"/>
              <a:gd name="connsiteY4" fmla="*/ 0 h 604102"/>
              <a:gd name="connsiteX0" fmla="*/ 2609028 w 3695700"/>
              <a:gd name="connsiteY0" fmla="*/ 0 h 1455420"/>
              <a:gd name="connsiteX1" fmla="*/ 0 w 3695700"/>
              <a:gd name="connsiteY1" fmla="*/ 1455420 h 1455420"/>
              <a:gd name="connsiteX2" fmla="*/ 3695700 w 3695700"/>
              <a:gd name="connsiteY2" fmla="*/ 604102 h 1455420"/>
              <a:gd name="connsiteX3" fmla="*/ 2609028 w 3695700"/>
              <a:gd name="connsiteY3" fmla="*/ 604102 h 1455420"/>
              <a:gd name="connsiteX4" fmla="*/ 2609028 w 3695700"/>
              <a:gd name="connsiteY4" fmla="*/ 0 h 1455420"/>
              <a:gd name="connsiteX0" fmla="*/ 2609028 w 2609028"/>
              <a:gd name="connsiteY0" fmla="*/ 0 h 1602322"/>
              <a:gd name="connsiteX1" fmla="*/ 0 w 2609028"/>
              <a:gd name="connsiteY1" fmla="*/ 1455420 h 1602322"/>
              <a:gd name="connsiteX2" fmla="*/ 205740 w 2609028"/>
              <a:gd name="connsiteY2" fmla="*/ 1602322 h 1602322"/>
              <a:gd name="connsiteX3" fmla="*/ 2609028 w 2609028"/>
              <a:gd name="connsiteY3" fmla="*/ 604102 h 1602322"/>
              <a:gd name="connsiteX4" fmla="*/ 2609028 w 2609028"/>
              <a:gd name="connsiteY4" fmla="*/ 0 h 1602322"/>
              <a:gd name="connsiteX0" fmla="*/ 2609028 w 2609028"/>
              <a:gd name="connsiteY0" fmla="*/ 0 h 1609942"/>
              <a:gd name="connsiteX1" fmla="*/ 0 w 2609028"/>
              <a:gd name="connsiteY1" fmla="*/ 1455420 h 1609942"/>
              <a:gd name="connsiteX2" fmla="*/ 22860 w 2609028"/>
              <a:gd name="connsiteY2" fmla="*/ 1609942 h 1609942"/>
              <a:gd name="connsiteX3" fmla="*/ 2609028 w 2609028"/>
              <a:gd name="connsiteY3" fmla="*/ 604102 h 1609942"/>
              <a:gd name="connsiteX4" fmla="*/ 2609028 w 2609028"/>
              <a:gd name="connsiteY4" fmla="*/ 0 h 1609942"/>
              <a:gd name="connsiteX0" fmla="*/ 2609028 w 2609028"/>
              <a:gd name="connsiteY0" fmla="*/ 0 h 1609942"/>
              <a:gd name="connsiteX1" fmla="*/ 0 w 2609028"/>
              <a:gd name="connsiteY1" fmla="*/ 1455420 h 1609942"/>
              <a:gd name="connsiteX2" fmla="*/ 22860 w 2609028"/>
              <a:gd name="connsiteY2" fmla="*/ 1609942 h 1609942"/>
              <a:gd name="connsiteX3" fmla="*/ 2609028 w 2609028"/>
              <a:gd name="connsiteY3" fmla="*/ 604102 h 1609942"/>
              <a:gd name="connsiteX4" fmla="*/ 2609028 w 2609028"/>
              <a:gd name="connsiteY4" fmla="*/ 0 h 1609942"/>
              <a:gd name="connsiteX0" fmla="*/ 2609028 w 2609028"/>
              <a:gd name="connsiteY0" fmla="*/ 0 h 1609942"/>
              <a:gd name="connsiteX1" fmla="*/ 0 w 2609028"/>
              <a:gd name="connsiteY1" fmla="*/ 1455420 h 1609942"/>
              <a:gd name="connsiteX2" fmla="*/ 22860 w 2609028"/>
              <a:gd name="connsiteY2" fmla="*/ 1609942 h 1609942"/>
              <a:gd name="connsiteX3" fmla="*/ 2609028 w 2609028"/>
              <a:gd name="connsiteY3" fmla="*/ 604102 h 1609942"/>
              <a:gd name="connsiteX4" fmla="*/ 2609028 w 2609028"/>
              <a:gd name="connsiteY4" fmla="*/ 0 h 1609942"/>
              <a:gd name="connsiteX0" fmla="*/ 2609028 w 2609028"/>
              <a:gd name="connsiteY0" fmla="*/ 0 h 1609942"/>
              <a:gd name="connsiteX1" fmla="*/ 0 w 2609028"/>
              <a:gd name="connsiteY1" fmla="*/ 1455420 h 1609942"/>
              <a:gd name="connsiteX2" fmla="*/ 22860 w 2609028"/>
              <a:gd name="connsiteY2" fmla="*/ 1609942 h 1609942"/>
              <a:gd name="connsiteX3" fmla="*/ 2609028 w 2609028"/>
              <a:gd name="connsiteY3" fmla="*/ 604102 h 1609942"/>
              <a:gd name="connsiteX4" fmla="*/ 2609028 w 2609028"/>
              <a:gd name="connsiteY4" fmla="*/ 0 h 1609942"/>
              <a:gd name="connsiteX0" fmla="*/ 2609028 w 2609028"/>
              <a:gd name="connsiteY0" fmla="*/ 0 h 1609942"/>
              <a:gd name="connsiteX1" fmla="*/ 0 w 2609028"/>
              <a:gd name="connsiteY1" fmla="*/ 1455420 h 1609942"/>
              <a:gd name="connsiteX2" fmla="*/ 22860 w 2609028"/>
              <a:gd name="connsiteY2" fmla="*/ 1609942 h 1609942"/>
              <a:gd name="connsiteX3" fmla="*/ 2609028 w 2609028"/>
              <a:gd name="connsiteY3" fmla="*/ 604102 h 1609942"/>
              <a:gd name="connsiteX4" fmla="*/ 2609028 w 2609028"/>
              <a:gd name="connsiteY4" fmla="*/ 0 h 1609942"/>
              <a:gd name="connsiteX0" fmla="*/ 2609028 w 2609028"/>
              <a:gd name="connsiteY0" fmla="*/ 0 h 1609942"/>
              <a:gd name="connsiteX1" fmla="*/ 0 w 2609028"/>
              <a:gd name="connsiteY1" fmla="*/ 1455420 h 1609942"/>
              <a:gd name="connsiteX2" fmla="*/ 22860 w 2609028"/>
              <a:gd name="connsiteY2" fmla="*/ 1609942 h 1609942"/>
              <a:gd name="connsiteX3" fmla="*/ 2609028 w 2609028"/>
              <a:gd name="connsiteY3" fmla="*/ 604102 h 1609942"/>
              <a:gd name="connsiteX4" fmla="*/ 2609028 w 2609028"/>
              <a:gd name="connsiteY4" fmla="*/ 0 h 1609942"/>
              <a:gd name="connsiteX0" fmla="*/ 2599503 w 2599503"/>
              <a:gd name="connsiteY0" fmla="*/ 0 h 1609942"/>
              <a:gd name="connsiteX1" fmla="*/ 0 w 2599503"/>
              <a:gd name="connsiteY1" fmla="*/ 1469708 h 1609942"/>
              <a:gd name="connsiteX2" fmla="*/ 13335 w 2599503"/>
              <a:gd name="connsiteY2" fmla="*/ 1609942 h 1609942"/>
              <a:gd name="connsiteX3" fmla="*/ 2599503 w 2599503"/>
              <a:gd name="connsiteY3" fmla="*/ 604102 h 1609942"/>
              <a:gd name="connsiteX4" fmla="*/ 2599503 w 2599503"/>
              <a:gd name="connsiteY4" fmla="*/ 0 h 1609942"/>
              <a:gd name="connsiteX0" fmla="*/ 2586380 w 2586380"/>
              <a:gd name="connsiteY0" fmla="*/ 0 h 1609942"/>
              <a:gd name="connsiteX1" fmla="*/ 58315 w 2586380"/>
              <a:gd name="connsiteY1" fmla="*/ 1374458 h 1609942"/>
              <a:gd name="connsiteX2" fmla="*/ 212 w 2586380"/>
              <a:gd name="connsiteY2" fmla="*/ 1609942 h 1609942"/>
              <a:gd name="connsiteX3" fmla="*/ 2586380 w 2586380"/>
              <a:gd name="connsiteY3" fmla="*/ 604102 h 1609942"/>
              <a:gd name="connsiteX4" fmla="*/ 2586380 w 2586380"/>
              <a:gd name="connsiteY4" fmla="*/ 0 h 1609942"/>
              <a:gd name="connsiteX0" fmla="*/ 2528065 w 2528065"/>
              <a:gd name="connsiteY0" fmla="*/ 0 h 1528980"/>
              <a:gd name="connsiteX1" fmla="*/ 0 w 2528065"/>
              <a:gd name="connsiteY1" fmla="*/ 1374458 h 1528980"/>
              <a:gd name="connsiteX2" fmla="*/ 8572 w 2528065"/>
              <a:gd name="connsiteY2" fmla="*/ 1528980 h 1528980"/>
              <a:gd name="connsiteX3" fmla="*/ 2528065 w 2528065"/>
              <a:gd name="connsiteY3" fmla="*/ 604102 h 1528980"/>
              <a:gd name="connsiteX4" fmla="*/ 2528065 w 2528065"/>
              <a:gd name="connsiteY4" fmla="*/ 0 h 1528980"/>
              <a:gd name="connsiteX0" fmla="*/ 2520967 w 2520967"/>
              <a:gd name="connsiteY0" fmla="*/ 0 h 1528980"/>
              <a:gd name="connsiteX1" fmla="*/ 46 w 2520967"/>
              <a:gd name="connsiteY1" fmla="*/ 1357789 h 1528980"/>
              <a:gd name="connsiteX2" fmla="*/ 1474 w 2520967"/>
              <a:gd name="connsiteY2" fmla="*/ 1528980 h 1528980"/>
              <a:gd name="connsiteX3" fmla="*/ 2520967 w 2520967"/>
              <a:gd name="connsiteY3" fmla="*/ 604102 h 1528980"/>
              <a:gd name="connsiteX4" fmla="*/ 2520967 w 2520967"/>
              <a:gd name="connsiteY4" fmla="*/ 0 h 1528980"/>
              <a:gd name="connsiteX0" fmla="*/ 2520967 w 2520967"/>
              <a:gd name="connsiteY0" fmla="*/ 0 h 1512312"/>
              <a:gd name="connsiteX1" fmla="*/ 46 w 2520967"/>
              <a:gd name="connsiteY1" fmla="*/ 1357789 h 1512312"/>
              <a:gd name="connsiteX2" fmla="*/ 1474 w 2520967"/>
              <a:gd name="connsiteY2" fmla="*/ 1512312 h 1512312"/>
              <a:gd name="connsiteX3" fmla="*/ 2520967 w 2520967"/>
              <a:gd name="connsiteY3" fmla="*/ 604102 h 1512312"/>
              <a:gd name="connsiteX4" fmla="*/ 2520967 w 2520967"/>
              <a:gd name="connsiteY4" fmla="*/ 0 h 1512312"/>
              <a:gd name="connsiteX0" fmla="*/ 2523302 w 2523302"/>
              <a:gd name="connsiteY0" fmla="*/ 0 h 1512312"/>
              <a:gd name="connsiteX1" fmla="*/ 0 w 2523302"/>
              <a:gd name="connsiteY1" fmla="*/ 1353027 h 1512312"/>
              <a:gd name="connsiteX2" fmla="*/ 3809 w 2523302"/>
              <a:gd name="connsiteY2" fmla="*/ 1512312 h 1512312"/>
              <a:gd name="connsiteX3" fmla="*/ 2523302 w 2523302"/>
              <a:gd name="connsiteY3" fmla="*/ 604102 h 1512312"/>
              <a:gd name="connsiteX4" fmla="*/ 2523302 w 2523302"/>
              <a:gd name="connsiteY4" fmla="*/ 0 h 1512312"/>
              <a:gd name="connsiteX0" fmla="*/ 2523302 w 2523302"/>
              <a:gd name="connsiteY0" fmla="*/ 0 h 1517075"/>
              <a:gd name="connsiteX1" fmla="*/ 0 w 2523302"/>
              <a:gd name="connsiteY1" fmla="*/ 1353027 h 1517075"/>
              <a:gd name="connsiteX2" fmla="*/ 3809 w 2523302"/>
              <a:gd name="connsiteY2" fmla="*/ 1517075 h 1517075"/>
              <a:gd name="connsiteX3" fmla="*/ 2523302 w 2523302"/>
              <a:gd name="connsiteY3" fmla="*/ 604102 h 1517075"/>
              <a:gd name="connsiteX4" fmla="*/ 2523302 w 2523302"/>
              <a:gd name="connsiteY4" fmla="*/ 0 h 1517075"/>
              <a:gd name="connsiteX0" fmla="*/ 2523302 w 2523302"/>
              <a:gd name="connsiteY0" fmla="*/ 0 h 1517075"/>
              <a:gd name="connsiteX1" fmla="*/ 0 w 2523302"/>
              <a:gd name="connsiteY1" fmla="*/ 1353027 h 1517075"/>
              <a:gd name="connsiteX2" fmla="*/ 3809 w 2523302"/>
              <a:gd name="connsiteY2" fmla="*/ 1517075 h 1517075"/>
              <a:gd name="connsiteX3" fmla="*/ 2523302 w 2523302"/>
              <a:gd name="connsiteY3" fmla="*/ 604102 h 1517075"/>
              <a:gd name="connsiteX4" fmla="*/ 2523302 w 2523302"/>
              <a:gd name="connsiteY4" fmla="*/ 0 h 1517075"/>
              <a:gd name="connsiteX0" fmla="*/ 2523302 w 2523302"/>
              <a:gd name="connsiteY0" fmla="*/ 0 h 1517075"/>
              <a:gd name="connsiteX1" fmla="*/ 0 w 2523302"/>
              <a:gd name="connsiteY1" fmla="*/ 1353027 h 1517075"/>
              <a:gd name="connsiteX2" fmla="*/ 3809 w 2523302"/>
              <a:gd name="connsiteY2" fmla="*/ 1517075 h 1517075"/>
              <a:gd name="connsiteX3" fmla="*/ 2523302 w 2523302"/>
              <a:gd name="connsiteY3" fmla="*/ 604102 h 1517075"/>
              <a:gd name="connsiteX4" fmla="*/ 2523302 w 2523302"/>
              <a:gd name="connsiteY4" fmla="*/ 0 h 1517075"/>
              <a:gd name="connsiteX0" fmla="*/ 2523302 w 2523302"/>
              <a:gd name="connsiteY0" fmla="*/ 0 h 1517075"/>
              <a:gd name="connsiteX1" fmla="*/ 0 w 2523302"/>
              <a:gd name="connsiteY1" fmla="*/ 1353027 h 1517075"/>
              <a:gd name="connsiteX2" fmla="*/ 3809 w 2523302"/>
              <a:gd name="connsiteY2" fmla="*/ 1517075 h 1517075"/>
              <a:gd name="connsiteX3" fmla="*/ 2523302 w 2523302"/>
              <a:gd name="connsiteY3" fmla="*/ 604102 h 1517075"/>
              <a:gd name="connsiteX4" fmla="*/ 2523302 w 2523302"/>
              <a:gd name="connsiteY4" fmla="*/ 0 h 1517075"/>
              <a:gd name="connsiteX0" fmla="*/ 2523302 w 2523302"/>
              <a:gd name="connsiteY0" fmla="*/ 0 h 1517075"/>
              <a:gd name="connsiteX1" fmla="*/ 0 w 2523302"/>
              <a:gd name="connsiteY1" fmla="*/ 1353027 h 1517075"/>
              <a:gd name="connsiteX2" fmla="*/ 3809 w 2523302"/>
              <a:gd name="connsiteY2" fmla="*/ 1517075 h 1517075"/>
              <a:gd name="connsiteX3" fmla="*/ 2523302 w 2523302"/>
              <a:gd name="connsiteY3" fmla="*/ 604102 h 1517075"/>
              <a:gd name="connsiteX4" fmla="*/ 2523302 w 2523302"/>
              <a:gd name="connsiteY4" fmla="*/ 0 h 1517075"/>
              <a:gd name="connsiteX0" fmla="*/ 2523302 w 2523302"/>
              <a:gd name="connsiteY0" fmla="*/ 0 h 1524219"/>
              <a:gd name="connsiteX1" fmla="*/ 0 w 2523302"/>
              <a:gd name="connsiteY1" fmla="*/ 1353027 h 1524219"/>
              <a:gd name="connsiteX2" fmla="*/ 3809 w 2523302"/>
              <a:gd name="connsiteY2" fmla="*/ 1524219 h 1524219"/>
              <a:gd name="connsiteX3" fmla="*/ 2523302 w 2523302"/>
              <a:gd name="connsiteY3" fmla="*/ 604102 h 1524219"/>
              <a:gd name="connsiteX4" fmla="*/ 2523302 w 2523302"/>
              <a:gd name="connsiteY4" fmla="*/ 0 h 1524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02" h="1524219">
                <a:moveTo>
                  <a:pt x="2523302" y="0"/>
                </a:moveTo>
                <a:cubicBezTo>
                  <a:pt x="1879051" y="843915"/>
                  <a:pt x="922063" y="1106012"/>
                  <a:pt x="0" y="1353027"/>
                </a:cubicBezTo>
                <a:cubicBezTo>
                  <a:pt x="4445" y="1399772"/>
                  <a:pt x="-636" y="1477474"/>
                  <a:pt x="3809" y="1524219"/>
                </a:cubicBezTo>
                <a:cubicBezTo>
                  <a:pt x="1251628" y="1365151"/>
                  <a:pt x="2085108" y="1058445"/>
                  <a:pt x="2523302" y="604102"/>
                </a:cubicBezTo>
                <a:lnTo>
                  <a:pt x="2523302" y="0"/>
                </a:ln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Arrow: Pentagon 53">
            <a:extLst>
              <a:ext uri="{FF2B5EF4-FFF2-40B4-BE49-F238E27FC236}">
                <a16:creationId xmlns:a16="http://schemas.microsoft.com/office/drawing/2014/main" id="{58D775DC-1211-68E3-1C7B-6B85BDAB557B}"/>
              </a:ext>
            </a:extLst>
          </p:cNvPr>
          <p:cNvSpPr/>
          <p:nvPr/>
        </p:nvSpPr>
        <p:spPr>
          <a:xfrm flipH="1">
            <a:off x="3316336" y="1997778"/>
            <a:ext cx="2417599" cy="1788057"/>
          </a:xfrm>
          <a:custGeom>
            <a:avLst/>
            <a:gdLst>
              <a:gd name="connsiteX0" fmla="*/ 0 w 964622"/>
              <a:gd name="connsiteY0" fmla="*/ 0 h 604102"/>
              <a:gd name="connsiteX1" fmla="*/ 817590 w 964622"/>
              <a:gd name="connsiteY1" fmla="*/ 0 h 604102"/>
              <a:gd name="connsiteX2" fmla="*/ 964622 w 964622"/>
              <a:gd name="connsiteY2" fmla="*/ 302051 h 604102"/>
              <a:gd name="connsiteX3" fmla="*/ 817590 w 964622"/>
              <a:gd name="connsiteY3" fmla="*/ 604102 h 604102"/>
              <a:gd name="connsiteX4" fmla="*/ 0 w 964622"/>
              <a:gd name="connsiteY4" fmla="*/ 604102 h 604102"/>
              <a:gd name="connsiteX5" fmla="*/ 0 w 964622"/>
              <a:gd name="connsiteY5" fmla="*/ 0 h 604102"/>
              <a:gd name="connsiteX0" fmla="*/ 2565690 w 3530312"/>
              <a:gd name="connsiteY0" fmla="*/ 0 h 2087880"/>
              <a:gd name="connsiteX1" fmla="*/ 0 w 3530312"/>
              <a:gd name="connsiteY1" fmla="*/ 2087880 h 2087880"/>
              <a:gd name="connsiteX2" fmla="*/ 3530312 w 3530312"/>
              <a:gd name="connsiteY2" fmla="*/ 302051 h 2087880"/>
              <a:gd name="connsiteX3" fmla="*/ 3383280 w 3530312"/>
              <a:gd name="connsiteY3" fmla="*/ 604102 h 2087880"/>
              <a:gd name="connsiteX4" fmla="*/ 2565690 w 3530312"/>
              <a:gd name="connsiteY4" fmla="*/ 604102 h 2087880"/>
              <a:gd name="connsiteX5" fmla="*/ 2565690 w 3530312"/>
              <a:gd name="connsiteY5" fmla="*/ 0 h 2087880"/>
              <a:gd name="connsiteX0" fmla="*/ 2601538 w 3419128"/>
              <a:gd name="connsiteY0" fmla="*/ 0 h 2237531"/>
              <a:gd name="connsiteX1" fmla="*/ 35848 w 3419128"/>
              <a:gd name="connsiteY1" fmla="*/ 2087880 h 2237531"/>
              <a:gd name="connsiteX2" fmla="*/ 0 w 3419128"/>
              <a:gd name="connsiteY2" fmla="*/ 2237531 h 2237531"/>
              <a:gd name="connsiteX3" fmla="*/ 3419128 w 3419128"/>
              <a:gd name="connsiteY3" fmla="*/ 604102 h 2237531"/>
              <a:gd name="connsiteX4" fmla="*/ 2601538 w 3419128"/>
              <a:gd name="connsiteY4" fmla="*/ 604102 h 2237531"/>
              <a:gd name="connsiteX5" fmla="*/ 2601538 w 3419128"/>
              <a:gd name="connsiteY5" fmla="*/ 0 h 2237531"/>
              <a:gd name="connsiteX0" fmla="*/ 2601538 w 2601538"/>
              <a:gd name="connsiteY0" fmla="*/ 0 h 2237531"/>
              <a:gd name="connsiteX1" fmla="*/ 35848 w 2601538"/>
              <a:gd name="connsiteY1" fmla="*/ 2087880 h 2237531"/>
              <a:gd name="connsiteX2" fmla="*/ 0 w 2601538"/>
              <a:gd name="connsiteY2" fmla="*/ 2237531 h 2237531"/>
              <a:gd name="connsiteX3" fmla="*/ 2601538 w 2601538"/>
              <a:gd name="connsiteY3" fmla="*/ 604102 h 2237531"/>
              <a:gd name="connsiteX4" fmla="*/ 2601538 w 2601538"/>
              <a:gd name="connsiteY4" fmla="*/ 0 h 2237531"/>
              <a:gd name="connsiteX0" fmla="*/ 2601538 w 2601538"/>
              <a:gd name="connsiteY0" fmla="*/ 0 h 2237531"/>
              <a:gd name="connsiteX1" fmla="*/ 2510 w 2601538"/>
              <a:gd name="connsiteY1" fmla="*/ 2087880 h 2237531"/>
              <a:gd name="connsiteX2" fmla="*/ 0 w 2601538"/>
              <a:gd name="connsiteY2" fmla="*/ 2237531 h 2237531"/>
              <a:gd name="connsiteX3" fmla="*/ 2601538 w 2601538"/>
              <a:gd name="connsiteY3" fmla="*/ 604102 h 2237531"/>
              <a:gd name="connsiteX4" fmla="*/ 2601538 w 2601538"/>
              <a:gd name="connsiteY4" fmla="*/ 0 h 2237531"/>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9146 w 2599146"/>
              <a:gd name="connsiteY0" fmla="*/ 0 h 2194668"/>
              <a:gd name="connsiteX1" fmla="*/ 118 w 2599146"/>
              <a:gd name="connsiteY1" fmla="*/ 2087880 h 2194668"/>
              <a:gd name="connsiteX2" fmla="*/ 2371 w 2599146"/>
              <a:gd name="connsiteY2" fmla="*/ 2194668 h 2194668"/>
              <a:gd name="connsiteX3" fmla="*/ 2599146 w 2599146"/>
              <a:gd name="connsiteY3" fmla="*/ 604102 h 2194668"/>
              <a:gd name="connsiteX4" fmla="*/ 2599146 w 2599146"/>
              <a:gd name="connsiteY4" fmla="*/ 0 h 2194668"/>
              <a:gd name="connsiteX0" fmla="*/ 2596775 w 2596775"/>
              <a:gd name="connsiteY0" fmla="*/ 0 h 2194668"/>
              <a:gd name="connsiteX1" fmla="*/ 69185 w 2596775"/>
              <a:gd name="connsiteY1" fmla="*/ 1911668 h 2194668"/>
              <a:gd name="connsiteX2" fmla="*/ 0 w 2596775"/>
              <a:gd name="connsiteY2" fmla="*/ 2194668 h 2194668"/>
              <a:gd name="connsiteX3" fmla="*/ 2596775 w 2596775"/>
              <a:gd name="connsiteY3" fmla="*/ 604102 h 2194668"/>
              <a:gd name="connsiteX4" fmla="*/ 2596775 w 2596775"/>
              <a:gd name="connsiteY4" fmla="*/ 0 h 2194668"/>
              <a:gd name="connsiteX0" fmla="*/ 2527708 w 2527708"/>
              <a:gd name="connsiteY0" fmla="*/ 0 h 2056556"/>
              <a:gd name="connsiteX1" fmla="*/ 118 w 2527708"/>
              <a:gd name="connsiteY1" fmla="*/ 1911668 h 2056556"/>
              <a:gd name="connsiteX2" fmla="*/ 2371 w 2527708"/>
              <a:gd name="connsiteY2" fmla="*/ 2056556 h 2056556"/>
              <a:gd name="connsiteX3" fmla="*/ 2527708 w 2527708"/>
              <a:gd name="connsiteY3" fmla="*/ 604102 h 2056556"/>
              <a:gd name="connsiteX4" fmla="*/ 2527708 w 2527708"/>
              <a:gd name="connsiteY4" fmla="*/ 0 h 2056556"/>
              <a:gd name="connsiteX0" fmla="*/ 2527708 w 2527708"/>
              <a:gd name="connsiteY0" fmla="*/ 0 h 2056556"/>
              <a:gd name="connsiteX1" fmla="*/ 118 w 2527708"/>
              <a:gd name="connsiteY1" fmla="*/ 1902143 h 2056556"/>
              <a:gd name="connsiteX2" fmla="*/ 2371 w 2527708"/>
              <a:gd name="connsiteY2" fmla="*/ 2056556 h 2056556"/>
              <a:gd name="connsiteX3" fmla="*/ 2527708 w 2527708"/>
              <a:gd name="connsiteY3" fmla="*/ 604102 h 2056556"/>
              <a:gd name="connsiteX4" fmla="*/ 2527708 w 2527708"/>
              <a:gd name="connsiteY4" fmla="*/ 0 h 2056556"/>
              <a:gd name="connsiteX0" fmla="*/ 2527708 w 2527708"/>
              <a:gd name="connsiteY0" fmla="*/ 0 h 2054174"/>
              <a:gd name="connsiteX1" fmla="*/ 118 w 2527708"/>
              <a:gd name="connsiteY1" fmla="*/ 1902143 h 2054174"/>
              <a:gd name="connsiteX2" fmla="*/ 2371 w 2527708"/>
              <a:gd name="connsiteY2" fmla="*/ 2054174 h 2054174"/>
              <a:gd name="connsiteX3" fmla="*/ 2527708 w 2527708"/>
              <a:gd name="connsiteY3" fmla="*/ 604102 h 2054174"/>
              <a:gd name="connsiteX4" fmla="*/ 2527708 w 2527708"/>
              <a:gd name="connsiteY4" fmla="*/ 0 h 2054174"/>
              <a:gd name="connsiteX0" fmla="*/ 2527847 w 2527847"/>
              <a:gd name="connsiteY0" fmla="*/ 0 h 2056555"/>
              <a:gd name="connsiteX1" fmla="*/ 257 w 2527847"/>
              <a:gd name="connsiteY1" fmla="*/ 1902143 h 2056555"/>
              <a:gd name="connsiteX2" fmla="*/ 129 w 2527847"/>
              <a:gd name="connsiteY2" fmla="*/ 2056555 h 2056555"/>
              <a:gd name="connsiteX3" fmla="*/ 2527847 w 2527847"/>
              <a:gd name="connsiteY3" fmla="*/ 604102 h 2056555"/>
              <a:gd name="connsiteX4" fmla="*/ 2527847 w 2527847"/>
              <a:gd name="connsiteY4" fmla="*/ 0 h 2056555"/>
              <a:gd name="connsiteX0" fmla="*/ 2527847 w 2527847"/>
              <a:gd name="connsiteY0" fmla="*/ 0 h 2056555"/>
              <a:gd name="connsiteX1" fmla="*/ 257 w 2527847"/>
              <a:gd name="connsiteY1" fmla="*/ 1897380 h 2056555"/>
              <a:gd name="connsiteX2" fmla="*/ 129 w 2527847"/>
              <a:gd name="connsiteY2" fmla="*/ 2056555 h 2056555"/>
              <a:gd name="connsiteX3" fmla="*/ 2527847 w 2527847"/>
              <a:gd name="connsiteY3" fmla="*/ 604102 h 2056555"/>
              <a:gd name="connsiteX4" fmla="*/ 2527847 w 2527847"/>
              <a:gd name="connsiteY4" fmla="*/ 0 h 2056555"/>
              <a:gd name="connsiteX0" fmla="*/ 2527847 w 2527847"/>
              <a:gd name="connsiteY0" fmla="*/ 0 h 2056555"/>
              <a:gd name="connsiteX1" fmla="*/ 257 w 2527847"/>
              <a:gd name="connsiteY1" fmla="*/ 1897380 h 2056555"/>
              <a:gd name="connsiteX2" fmla="*/ 129 w 2527847"/>
              <a:gd name="connsiteY2" fmla="*/ 2056555 h 2056555"/>
              <a:gd name="connsiteX3" fmla="*/ 2527847 w 2527847"/>
              <a:gd name="connsiteY3" fmla="*/ 604102 h 2056555"/>
              <a:gd name="connsiteX4" fmla="*/ 2527847 w 2527847"/>
              <a:gd name="connsiteY4" fmla="*/ 0 h 205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47" h="2056555">
                <a:moveTo>
                  <a:pt x="2527847" y="0"/>
                </a:moveTo>
                <a:cubicBezTo>
                  <a:pt x="2247290" y="834073"/>
                  <a:pt x="1090438" y="1506220"/>
                  <a:pt x="257" y="1897380"/>
                </a:cubicBezTo>
                <a:cubicBezTo>
                  <a:pt x="-580" y="1947264"/>
                  <a:pt x="966" y="2006671"/>
                  <a:pt x="129" y="2056555"/>
                </a:cubicBezTo>
                <a:cubicBezTo>
                  <a:pt x="951446" y="1850216"/>
                  <a:pt x="2109930" y="1339079"/>
                  <a:pt x="2527847" y="604102"/>
                </a:cubicBezTo>
                <a:lnTo>
                  <a:pt x="2527847" y="0"/>
                </a:ln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 name="Arrow: Pentagon 54">
            <a:extLst>
              <a:ext uri="{FF2B5EF4-FFF2-40B4-BE49-F238E27FC236}">
                <a16:creationId xmlns:a16="http://schemas.microsoft.com/office/drawing/2014/main" id="{C23F34A0-77DB-4D30-0848-0F0CCD5E11C5}"/>
              </a:ext>
            </a:extLst>
          </p:cNvPr>
          <p:cNvSpPr/>
          <p:nvPr/>
        </p:nvSpPr>
        <p:spPr>
          <a:xfrm flipH="1">
            <a:off x="3316338" y="4303675"/>
            <a:ext cx="2415006" cy="903418"/>
          </a:xfrm>
          <a:custGeom>
            <a:avLst/>
            <a:gdLst>
              <a:gd name="connsiteX0" fmla="*/ 0 w 1595654"/>
              <a:gd name="connsiteY0" fmla="*/ 0 h 639028"/>
              <a:gd name="connsiteX1" fmla="*/ 1440121 w 1595654"/>
              <a:gd name="connsiteY1" fmla="*/ 0 h 639028"/>
              <a:gd name="connsiteX2" fmla="*/ 1595654 w 1595654"/>
              <a:gd name="connsiteY2" fmla="*/ 319514 h 639028"/>
              <a:gd name="connsiteX3" fmla="*/ 1440121 w 1595654"/>
              <a:gd name="connsiteY3" fmla="*/ 639028 h 639028"/>
              <a:gd name="connsiteX4" fmla="*/ 0 w 1595654"/>
              <a:gd name="connsiteY4" fmla="*/ 639028 h 639028"/>
              <a:gd name="connsiteX5" fmla="*/ 0 w 1595654"/>
              <a:gd name="connsiteY5" fmla="*/ 0 h 639028"/>
              <a:gd name="connsiteX0" fmla="*/ 0 w 1440121"/>
              <a:gd name="connsiteY0" fmla="*/ 0 h 639028"/>
              <a:gd name="connsiteX1" fmla="*/ 1440121 w 1440121"/>
              <a:gd name="connsiteY1" fmla="*/ 0 h 639028"/>
              <a:gd name="connsiteX2" fmla="*/ 1440121 w 1440121"/>
              <a:gd name="connsiteY2" fmla="*/ 639028 h 639028"/>
              <a:gd name="connsiteX3" fmla="*/ 0 w 1440121"/>
              <a:gd name="connsiteY3" fmla="*/ 639028 h 639028"/>
              <a:gd name="connsiteX4" fmla="*/ 0 w 1440121"/>
              <a:gd name="connsiteY4" fmla="*/ 0 h 639028"/>
              <a:gd name="connsiteX0" fmla="*/ 2606099 w 4046220"/>
              <a:gd name="connsiteY0" fmla="*/ 419100 h 1058128"/>
              <a:gd name="connsiteX1" fmla="*/ 0 w 4046220"/>
              <a:gd name="connsiteY1" fmla="*/ 0 h 1058128"/>
              <a:gd name="connsiteX2" fmla="*/ 4046220 w 4046220"/>
              <a:gd name="connsiteY2" fmla="*/ 1058128 h 1058128"/>
              <a:gd name="connsiteX3" fmla="*/ 2606099 w 4046220"/>
              <a:gd name="connsiteY3" fmla="*/ 1058128 h 1058128"/>
              <a:gd name="connsiteX4" fmla="*/ 2606099 w 4046220"/>
              <a:gd name="connsiteY4" fmla="*/ 419100 h 1058128"/>
              <a:gd name="connsiteX0" fmla="*/ 2606099 w 2606099"/>
              <a:gd name="connsiteY0" fmla="*/ 419100 h 1058128"/>
              <a:gd name="connsiteX1" fmla="*/ 0 w 2606099"/>
              <a:gd name="connsiteY1" fmla="*/ 0 h 1058128"/>
              <a:gd name="connsiteX2" fmla="*/ 7620 w 2606099"/>
              <a:gd name="connsiteY2" fmla="*/ 212308 h 1058128"/>
              <a:gd name="connsiteX3" fmla="*/ 2606099 w 2606099"/>
              <a:gd name="connsiteY3" fmla="*/ 1058128 h 1058128"/>
              <a:gd name="connsiteX4" fmla="*/ 2606099 w 2606099"/>
              <a:gd name="connsiteY4" fmla="*/ 419100 h 1058128"/>
              <a:gd name="connsiteX0" fmla="*/ 2606099 w 2606099"/>
              <a:gd name="connsiteY0" fmla="*/ 419100 h 1058128"/>
              <a:gd name="connsiteX1" fmla="*/ 0 w 2606099"/>
              <a:gd name="connsiteY1" fmla="*/ 0 h 1058128"/>
              <a:gd name="connsiteX2" fmla="*/ 7620 w 2606099"/>
              <a:gd name="connsiteY2" fmla="*/ 212308 h 1058128"/>
              <a:gd name="connsiteX3" fmla="*/ 2606099 w 2606099"/>
              <a:gd name="connsiteY3" fmla="*/ 1058128 h 1058128"/>
              <a:gd name="connsiteX4" fmla="*/ 2606099 w 2606099"/>
              <a:gd name="connsiteY4" fmla="*/ 419100 h 1058128"/>
              <a:gd name="connsiteX0" fmla="*/ 2606099 w 2606099"/>
              <a:gd name="connsiteY0" fmla="*/ 419100 h 1058128"/>
              <a:gd name="connsiteX1" fmla="*/ 0 w 2606099"/>
              <a:gd name="connsiteY1" fmla="*/ 0 h 1058128"/>
              <a:gd name="connsiteX2" fmla="*/ 7620 w 2606099"/>
              <a:gd name="connsiteY2" fmla="*/ 212308 h 1058128"/>
              <a:gd name="connsiteX3" fmla="*/ 2606099 w 2606099"/>
              <a:gd name="connsiteY3" fmla="*/ 1058128 h 1058128"/>
              <a:gd name="connsiteX4" fmla="*/ 2606099 w 2606099"/>
              <a:gd name="connsiteY4" fmla="*/ 419100 h 1058128"/>
              <a:gd name="connsiteX0" fmla="*/ 2606099 w 2606099"/>
              <a:gd name="connsiteY0" fmla="*/ 419100 h 1058128"/>
              <a:gd name="connsiteX1" fmla="*/ 0 w 2606099"/>
              <a:gd name="connsiteY1" fmla="*/ 0 h 1058128"/>
              <a:gd name="connsiteX2" fmla="*/ 7620 w 2606099"/>
              <a:gd name="connsiteY2" fmla="*/ 212308 h 1058128"/>
              <a:gd name="connsiteX3" fmla="*/ 2606099 w 2606099"/>
              <a:gd name="connsiteY3" fmla="*/ 1058128 h 1058128"/>
              <a:gd name="connsiteX4" fmla="*/ 2606099 w 2606099"/>
              <a:gd name="connsiteY4" fmla="*/ 419100 h 1058128"/>
              <a:gd name="connsiteX0" fmla="*/ 2621339 w 2621339"/>
              <a:gd name="connsiteY0" fmla="*/ 419100 h 1058128"/>
              <a:gd name="connsiteX1" fmla="*/ 15240 w 2621339"/>
              <a:gd name="connsiteY1" fmla="*/ 0 h 1058128"/>
              <a:gd name="connsiteX2" fmla="*/ 0 w 2621339"/>
              <a:gd name="connsiteY2" fmla="*/ 143728 h 1058128"/>
              <a:gd name="connsiteX3" fmla="*/ 2621339 w 2621339"/>
              <a:gd name="connsiteY3" fmla="*/ 1058128 h 1058128"/>
              <a:gd name="connsiteX4" fmla="*/ 2621339 w 2621339"/>
              <a:gd name="connsiteY4" fmla="*/ 419100 h 1058128"/>
              <a:gd name="connsiteX0" fmla="*/ 2621339 w 2621339"/>
              <a:gd name="connsiteY0" fmla="*/ 402431 h 1041459"/>
              <a:gd name="connsiteX1" fmla="*/ 96203 w 2621339"/>
              <a:gd name="connsiteY1" fmla="*/ 0 h 1041459"/>
              <a:gd name="connsiteX2" fmla="*/ 0 w 2621339"/>
              <a:gd name="connsiteY2" fmla="*/ 127059 h 1041459"/>
              <a:gd name="connsiteX3" fmla="*/ 2621339 w 2621339"/>
              <a:gd name="connsiteY3" fmla="*/ 1041459 h 1041459"/>
              <a:gd name="connsiteX4" fmla="*/ 2621339 w 2621339"/>
              <a:gd name="connsiteY4" fmla="*/ 402431 h 1041459"/>
              <a:gd name="connsiteX0" fmla="*/ 2535614 w 2535614"/>
              <a:gd name="connsiteY0" fmla="*/ 402431 h 1041459"/>
              <a:gd name="connsiteX1" fmla="*/ 10478 w 2535614"/>
              <a:gd name="connsiteY1" fmla="*/ 0 h 1041459"/>
              <a:gd name="connsiteX2" fmla="*/ 0 w 2535614"/>
              <a:gd name="connsiteY2" fmla="*/ 174684 h 1041459"/>
              <a:gd name="connsiteX3" fmla="*/ 2535614 w 2535614"/>
              <a:gd name="connsiteY3" fmla="*/ 1041459 h 1041459"/>
              <a:gd name="connsiteX4" fmla="*/ 2535614 w 2535614"/>
              <a:gd name="connsiteY4" fmla="*/ 402431 h 1041459"/>
              <a:gd name="connsiteX0" fmla="*/ 2525136 w 2525136"/>
              <a:gd name="connsiteY0" fmla="*/ 402431 h 1041459"/>
              <a:gd name="connsiteX1" fmla="*/ 0 w 2525136"/>
              <a:gd name="connsiteY1" fmla="*/ 0 h 1041459"/>
              <a:gd name="connsiteX2" fmla="*/ 1428 w 2525136"/>
              <a:gd name="connsiteY2" fmla="*/ 169922 h 1041459"/>
              <a:gd name="connsiteX3" fmla="*/ 2525136 w 2525136"/>
              <a:gd name="connsiteY3" fmla="*/ 1041459 h 1041459"/>
              <a:gd name="connsiteX4" fmla="*/ 2525136 w 2525136"/>
              <a:gd name="connsiteY4" fmla="*/ 402431 h 1041459"/>
              <a:gd name="connsiteX0" fmla="*/ 2525136 w 2525136"/>
              <a:gd name="connsiteY0" fmla="*/ 402431 h 1041459"/>
              <a:gd name="connsiteX1" fmla="*/ 0 w 2525136"/>
              <a:gd name="connsiteY1" fmla="*/ 0 h 1041459"/>
              <a:gd name="connsiteX2" fmla="*/ 1428 w 2525136"/>
              <a:gd name="connsiteY2" fmla="*/ 169922 h 1041459"/>
              <a:gd name="connsiteX3" fmla="*/ 2525136 w 2525136"/>
              <a:gd name="connsiteY3" fmla="*/ 1041459 h 1041459"/>
              <a:gd name="connsiteX4" fmla="*/ 2525136 w 2525136"/>
              <a:gd name="connsiteY4" fmla="*/ 402431 h 1041459"/>
              <a:gd name="connsiteX0" fmla="*/ 2525136 w 2525136"/>
              <a:gd name="connsiteY0" fmla="*/ 402431 h 1041459"/>
              <a:gd name="connsiteX1" fmla="*/ 0 w 2525136"/>
              <a:gd name="connsiteY1" fmla="*/ 0 h 1041459"/>
              <a:gd name="connsiteX2" fmla="*/ 1428 w 2525136"/>
              <a:gd name="connsiteY2" fmla="*/ 169922 h 1041459"/>
              <a:gd name="connsiteX3" fmla="*/ 2525136 w 2525136"/>
              <a:gd name="connsiteY3" fmla="*/ 1041459 h 1041459"/>
              <a:gd name="connsiteX4" fmla="*/ 2525136 w 2525136"/>
              <a:gd name="connsiteY4" fmla="*/ 402431 h 1041459"/>
              <a:gd name="connsiteX0" fmla="*/ 2526090 w 2526090"/>
              <a:gd name="connsiteY0" fmla="*/ 402431 h 1041459"/>
              <a:gd name="connsiteX1" fmla="*/ 954 w 2526090"/>
              <a:gd name="connsiteY1" fmla="*/ 0 h 1041459"/>
              <a:gd name="connsiteX2" fmla="*/ 0 w 2526090"/>
              <a:gd name="connsiteY2" fmla="*/ 174685 h 1041459"/>
              <a:gd name="connsiteX3" fmla="*/ 2526090 w 2526090"/>
              <a:gd name="connsiteY3" fmla="*/ 1041459 h 1041459"/>
              <a:gd name="connsiteX4" fmla="*/ 2526090 w 2526090"/>
              <a:gd name="connsiteY4" fmla="*/ 402431 h 1041459"/>
              <a:gd name="connsiteX0" fmla="*/ 2525136 w 2525136"/>
              <a:gd name="connsiteY0" fmla="*/ 402431 h 1041459"/>
              <a:gd name="connsiteX1" fmla="*/ 0 w 2525136"/>
              <a:gd name="connsiteY1" fmla="*/ 0 h 1041459"/>
              <a:gd name="connsiteX2" fmla="*/ 6190 w 2525136"/>
              <a:gd name="connsiteY2" fmla="*/ 174685 h 1041459"/>
              <a:gd name="connsiteX3" fmla="*/ 2525136 w 2525136"/>
              <a:gd name="connsiteY3" fmla="*/ 1041459 h 1041459"/>
              <a:gd name="connsiteX4" fmla="*/ 2525136 w 2525136"/>
              <a:gd name="connsiteY4" fmla="*/ 402431 h 1041459"/>
              <a:gd name="connsiteX0" fmla="*/ 2526090 w 2526090"/>
              <a:gd name="connsiteY0" fmla="*/ 402431 h 1041459"/>
              <a:gd name="connsiteX1" fmla="*/ 954 w 2526090"/>
              <a:gd name="connsiteY1" fmla="*/ 0 h 1041459"/>
              <a:gd name="connsiteX2" fmla="*/ 0 w 2526090"/>
              <a:gd name="connsiteY2" fmla="*/ 179447 h 1041459"/>
              <a:gd name="connsiteX3" fmla="*/ 2526090 w 2526090"/>
              <a:gd name="connsiteY3" fmla="*/ 1041459 h 1041459"/>
              <a:gd name="connsiteX4" fmla="*/ 2526090 w 2526090"/>
              <a:gd name="connsiteY4" fmla="*/ 402431 h 1041459"/>
              <a:gd name="connsiteX0" fmla="*/ 2525136 w 2525136"/>
              <a:gd name="connsiteY0" fmla="*/ 402431 h 1041459"/>
              <a:gd name="connsiteX1" fmla="*/ 0 w 2525136"/>
              <a:gd name="connsiteY1" fmla="*/ 0 h 1041459"/>
              <a:gd name="connsiteX2" fmla="*/ 1428 w 2525136"/>
              <a:gd name="connsiteY2" fmla="*/ 177066 h 1041459"/>
              <a:gd name="connsiteX3" fmla="*/ 2525136 w 2525136"/>
              <a:gd name="connsiteY3" fmla="*/ 1041459 h 1041459"/>
              <a:gd name="connsiteX4" fmla="*/ 2525136 w 2525136"/>
              <a:gd name="connsiteY4" fmla="*/ 402431 h 1041459"/>
              <a:gd name="connsiteX0" fmla="*/ 2527518 w 2527518"/>
              <a:gd name="connsiteY0" fmla="*/ 397668 h 1036696"/>
              <a:gd name="connsiteX1" fmla="*/ 0 w 2527518"/>
              <a:gd name="connsiteY1" fmla="*/ 0 h 1036696"/>
              <a:gd name="connsiteX2" fmla="*/ 3810 w 2527518"/>
              <a:gd name="connsiteY2" fmla="*/ 172303 h 1036696"/>
              <a:gd name="connsiteX3" fmla="*/ 2527518 w 2527518"/>
              <a:gd name="connsiteY3" fmla="*/ 1036696 h 1036696"/>
              <a:gd name="connsiteX4" fmla="*/ 2527518 w 2527518"/>
              <a:gd name="connsiteY4" fmla="*/ 397668 h 1036696"/>
              <a:gd name="connsiteX0" fmla="*/ 2527518 w 2527518"/>
              <a:gd name="connsiteY0" fmla="*/ 397668 h 1036696"/>
              <a:gd name="connsiteX1" fmla="*/ 0 w 2527518"/>
              <a:gd name="connsiteY1" fmla="*/ 0 h 1036696"/>
              <a:gd name="connsiteX2" fmla="*/ 3810 w 2527518"/>
              <a:gd name="connsiteY2" fmla="*/ 172303 h 1036696"/>
              <a:gd name="connsiteX3" fmla="*/ 2527518 w 2527518"/>
              <a:gd name="connsiteY3" fmla="*/ 1036696 h 1036696"/>
              <a:gd name="connsiteX4" fmla="*/ 2527518 w 2527518"/>
              <a:gd name="connsiteY4" fmla="*/ 397668 h 1036696"/>
              <a:gd name="connsiteX0" fmla="*/ 2525136 w 2525136"/>
              <a:gd name="connsiteY0" fmla="*/ 400049 h 1039077"/>
              <a:gd name="connsiteX1" fmla="*/ 0 w 2525136"/>
              <a:gd name="connsiteY1" fmla="*/ 0 h 1039077"/>
              <a:gd name="connsiteX2" fmla="*/ 1428 w 2525136"/>
              <a:gd name="connsiteY2" fmla="*/ 174684 h 1039077"/>
              <a:gd name="connsiteX3" fmla="*/ 2525136 w 2525136"/>
              <a:gd name="connsiteY3" fmla="*/ 1039077 h 1039077"/>
              <a:gd name="connsiteX4" fmla="*/ 2525136 w 2525136"/>
              <a:gd name="connsiteY4" fmla="*/ 400049 h 1039077"/>
              <a:gd name="connsiteX0" fmla="*/ 2525136 w 2525136"/>
              <a:gd name="connsiteY0" fmla="*/ 400049 h 1039077"/>
              <a:gd name="connsiteX1" fmla="*/ 0 w 2525136"/>
              <a:gd name="connsiteY1" fmla="*/ 0 h 1039077"/>
              <a:gd name="connsiteX2" fmla="*/ 1428 w 2525136"/>
              <a:gd name="connsiteY2" fmla="*/ 179447 h 1039077"/>
              <a:gd name="connsiteX3" fmla="*/ 2525136 w 2525136"/>
              <a:gd name="connsiteY3" fmla="*/ 1039077 h 1039077"/>
              <a:gd name="connsiteX4" fmla="*/ 2525136 w 2525136"/>
              <a:gd name="connsiteY4" fmla="*/ 400049 h 1039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136" h="1039077">
                <a:moveTo>
                  <a:pt x="2525136" y="400049"/>
                </a:moveTo>
                <a:cubicBezTo>
                  <a:pt x="1656436" y="123189"/>
                  <a:pt x="868700" y="101600"/>
                  <a:pt x="0" y="0"/>
                </a:cubicBezTo>
                <a:lnTo>
                  <a:pt x="1428" y="179447"/>
                </a:lnTo>
                <a:cubicBezTo>
                  <a:pt x="904735" y="302319"/>
                  <a:pt x="1658976" y="467577"/>
                  <a:pt x="2525136" y="1039077"/>
                </a:cubicBezTo>
                <a:lnTo>
                  <a:pt x="2525136" y="40004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 name="Arrow: Pentagon 55">
            <a:extLst>
              <a:ext uri="{FF2B5EF4-FFF2-40B4-BE49-F238E27FC236}">
                <a16:creationId xmlns:a16="http://schemas.microsoft.com/office/drawing/2014/main" id="{389729A1-9C2F-A5E8-AA00-7CD30B1AFFEE}"/>
              </a:ext>
            </a:extLst>
          </p:cNvPr>
          <p:cNvSpPr/>
          <p:nvPr/>
        </p:nvSpPr>
        <p:spPr>
          <a:xfrm flipH="1">
            <a:off x="3316336" y="4476178"/>
            <a:ext cx="2416442" cy="1367455"/>
          </a:xfrm>
          <a:custGeom>
            <a:avLst/>
            <a:gdLst>
              <a:gd name="connsiteX0" fmla="*/ 0 w 1233704"/>
              <a:gd name="connsiteY0" fmla="*/ 0 h 604102"/>
              <a:gd name="connsiteX1" fmla="*/ 1086672 w 1233704"/>
              <a:gd name="connsiteY1" fmla="*/ 0 h 604102"/>
              <a:gd name="connsiteX2" fmla="*/ 1233704 w 1233704"/>
              <a:gd name="connsiteY2" fmla="*/ 302051 h 604102"/>
              <a:gd name="connsiteX3" fmla="*/ 1086672 w 1233704"/>
              <a:gd name="connsiteY3" fmla="*/ 604102 h 604102"/>
              <a:gd name="connsiteX4" fmla="*/ 0 w 1233704"/>
              <a:gd name="connsiteY4" fmla="*/ 604102 h 604102"/>
              <a:gd name="connsiteX5" fmla="*/ 0 w 1233704"/>
              <a:gd name="connsiteY5" fmla="*/ 0 h 604102"/>
              <a:gd name="connsiteX0" fmla="*/ 0 w 1086672"/>
              <a:gd name="connsiteY0" fmla="*/ 0 h 604102"/>
              <a:gd name="connsiteX1" fmla="*/ 1086672 w 1086672"/>
              <a:gd name="connsiteY1" fmla="*/ 0 h 604102"/>
              <a:gd name="connsiteX2" fmla="*/ 1086672 w 1086672"/>
              <a:gd name="connsiteY2" fmla="*/ 604102 h 604102"/>
              <a:gd name="connsiteX3" fmla="*/ 0 w 1086672"/>
              <a:gd name="connsiteY3" fmla="*/ 604102 h 604102"/>
              <a:gd name="connsiteX4" fmla="*/ 0 w 1086672"/>
              <a:gd name="connsiteY4" fmla="*/ 0 h 604102"/>
              <a:gd name="connsiteX0" fmla="*/ 2609028 w 3695700"/>
              <a:gd name="connsiteY0" fmla="*/ 1021080 h 1625182"/>
              <a:gd name="connsiteX1" fmla="*/ 0 w 3695700"/>
              <a:gd name="connsiteY1" fmla="*/ 0 h 1625182"/>
              <a:gd name="connsiteX2" fmla="*/ 3695700 w 3695700"/>
              <a:gd name="connsiteY2" fmla="*/ 1625182 h 1625182"/>
              <a:gd name="connsiteX3" fmla="*/ 2609028 w 3695700"/>
              <a:gd name="connsiteY3" fmla="*/ 1625182 h 1625182"/>
              <a:gd name="connsiteX4" fmla="*/ 2609028 w 3695700"/>
              <a:gd name="connsiteY4" fmla="*/ 1021080 h 1625182"/>
              <a:gd name="connsiteX0" fmla="*/ 2609028 w 2609028"/>
              <a:gd name="connsiteY0" fmla="*/ 1021080 h 1625182"/>
              <a:gd name="connsiteX1" fmla="*/ 0 w 2609028"/>
              <a:gd name="connsiteY1" fmla="*/ 0 h 1625182"/>
              <a:gd name="connsiteX2" fmla="*/ 91440 w 2609028"/>
              <a:gd name="connsiteY2" fmla="*/ 192622 h 1625182"/>
              <a:gd name="connsiteX3" fmla="*/ 2609028 w 2609028"/>
              <a:gd name="connsiteY3" fmla="*/ 1625182 h 1625182"/>
              <a:gd name="connsiteX4" fmla="*/ 2609028 w 2609028"/>
              <a:gd name="connsiteY4" fmla="*/ 1021080 h 1625182"/>
              <a:gd name="connsiteX0" fmla="*/ 2609028 w 2609028"/>
              <a:gd name="connsiteY0" fmla="*/ 1021080 h 1625182"/>
              <a:gd name="connsiteX1" fmla="*/ 0 w 2609028"/>
              <a:gd name="connsiteY1" fmla="*/ 0 h 1625182"/>
              <a:gd name="connsiteX2" fmla="*/ 91440 w 2609028"/>
              <a:gd name="connsiteY2" fmla="*/ 192622 h 1625182"/>
              <a:gd name="connsiteX3" fmla="*/ 2609028 w 2609028"/>
              <a:gd name="connsiteY3" fmla="*/ 1625182 h 1625182"/>
              <a:gd name="connsiteX4" fmla="*/ 2609028 w 2609028"/>
              <a:gd name="connsiteY4" fmla="*/ 1021080 h 1625182"/>
              <a:gd name="connsiteX0" fmla="*/ 2609028 w 2609028"/>
              <a:gd name="connsiteY0" fmla="*/ 1021080 h 1625182"/>
              <a:gd name="connsiteX1" fmla="*/ 0 w 2609028"/>
              <a:gd name="connsiteY1" fmla="*/ 0 h 1625182"/>
              <a:gd name="connsiteX2" fmla="*/ 91440 w 2609028"/>
              <a:gd name="connsiteY2" fmla="*/ 192622 h 1625182"/>
              <a:gd name="connsiteX3" fmla="*/ 2609028 w 2609028"/>
              <a:gd name="connsiteY3" fmla="*/ 1625182 h 1625182"/>
              <a:gd name="connsiteX4" fmla="*/ 2609028 w 2609028"/>
              <a:gd name="connsiteY4" fmla="*/ 1021080 h 1625182"/>
              <a:gd name="connsiteX0" fmla="*/ 2624268 w 2624268"/>
              <a:gd name="connsiteY0" fmla="*/ 1021080 h 1625182"/>
              <a:gd name="connsiteX1" fmla="*/ 15240 w 2624268"/>
              <a:gd name="connsiteY1" fmla="*/ 0 h 1625182"/>
              <a:gd name="connsiteX2" fmla="*/ 0 w 2624268"/>
              <a:gd name="connsiteY2" fmla="*/ 116422 h 1625182"/>
              <a:gd name="connsiteX3" fmla="*/ 2624268 w 2624268"/>
              <a:gd name="connsiteY3" fmla="*/ 1625182 h 1625182"/>
              <a:gd name="connsiteX4" fmla="*/ 2624268 w 2624268"/>
              <a:gd name="connsiteY4" fmla="*/ 1021080 h 1625182"/>
              <a:gd name="connsiteX0" fmla="*/ 2624268 w 2624268"/>
              <a:gd name="connsiteY0" fmla="*/ 1021080 h 1625182"/>
              <a:gd name="connsiteX1" fmla="*/ 15240 w 2624268"/>
              <a:gd name="connsiteY1" fmla="*/ 0 h 1625182"/>
              <a:gd name="connsiteX2" fmla="*/ 0 w 2624268"/>
              <a:gd name="connsiteY2" fmla="*/ 116422 h 1625182"/>
              <a:gd name="connsiteX3" fmla="*/ 2624268 w 2624268"/>
              <a:gd name="connsiteY3" fmla="*/ 1625182 h 1625182"/>
              <a:gd name="connsiteX4" fmla="*/ 2624268 w 2624268"/>
              <a:gd name="connsiteY4" fmla="*/ 1021080 h 1625182"/>
              <a:gd name="connsiteX0" fmla="*/ 2624268 w 2624268"/>
              <a:gd name="connsiteY0" fmla="*/ 1021080 h 1625182"/>
              <a:gd name="connsiteX1" fmla="*/ 15240 w 2624268"/>
              <a:gd name="connsiteY1" fmla="*/ 0 h 1625182"/>
              <a:gd name="connsiteX2" fmla="*/ 0 w 2624268"/>
              <a:gd name="connsiteY2" fmla="*/ 116422 h 1625182"/>
              <a:gd name="connsiteX3" fmla="*/ 2624268 w 2624268"/>
              <a:gd name="connsiteY3" fmla="*/ 1625182 h 1625182"/>
              <a:gd name="connsiteX4" fmla="*/ 2624268 w 2624268"/>
              <a:gd name="connsiteY4" fmla="*/ 1021080 h 1625182"/>
              <a:gd name="connsiteX0" fmla="*/ 2624268 w 2624268"/>
              <a:gd name="connsiteY0" fmla="*/ 961549 h 1565651"/>
              <a:gd name="connsiteX1" fmla="*/ 98584 w 2624268"/>
              <a:gd name="connsiteY1" fmla="*/ 0 h 1565651"/>
              <a:gd name="connsiteX2" fmla="*/ 0 w 2624268"/>
              <a:gd name="connsiteY2" fmla="*/ 56891 h 1565651"/>
              <a:gd name="connsiteX3" fmla="*/ 2624268 w 2624268"/>
              <a:gd name="connsiteY3" fmla="*/ 1565651 h 1565651"/>
              <a:gd name="connsiteX4" fmla="*/ 2624268 w 2624268"/>
              <a:gd name="connsiteY4" fmla="*/ 961549 h 1565651"/>
              <a:gd name="connsiteX0" fmla="*/ 2526637 w 2526637"/>
              <a:gd name="connsiteY0" fmla="*/ 961549 h 1565651"/>
              <a:gd name="connsiteX1" fmla="*/ 953 w 2526637"/>
              <a:gd name="connsiteY1" fmla="*/ 0 h 1565651"/>
              <a:gd name="connsiteX2" fmla="*/ 0 w 2526637"/>
              <a:gd name="connsiteY2" fmla="*/ 161666 h 1565651"/>
              <a:gd name="connsiteX3" fmla="*/ 2526637 w 2526637"/>
              <a:gd name="connsiteY3" fmla="*/ 1565651 h 1565651"/>
              <a:gd name="connsiteX4" fmla="*/ 2526637 w 2526637"/>
              <a:gd name="connsiteY4" fmla="*/ 961549 h 1565651"/>
              <a:gd name="connsiteX0" fmla="*/ 2526637 w 2526637"/>
              <a:gd name="connsiteY0" fmla="*/ 961549 h 1565651"/>
              <a:gd name="connsiteX1" fmla="*/ 953 w 2526637"/>
              <a:gd name="connsiteY1" fmla="*/ 0 h 1565651"/>
              <a:gd name="connsiteX2" fmla="*/ 0 w 2526637"/>
              <a:gd name="connsiteY2" fmla="*/ 161666 h 1565651"/>
              <a:gd name="connsiteX3" fmla="*/ 2526637 w 2526637"/>
              <a:gd name="connsiteY3" fmla="*/ 1565651 h 1565651"/>
              <a:gd name="connsiteX4" fmla="*/ 2526637 w 2526637"/>
              <a:gd name="connsiteY4" fmla="*/ 961549 h 1565651"/>
              <a:gd name="connsiteX0" fmla="*/ 2526637 w 2526637"/>
              <a:gd name="connsiteY0" fmla="*/ 961549 h 1565651"/>
              <a:gd name="connsiteX1" fmla="*/ 953 w 2526637"/>
              <a:gd name="connsiteY1" fmla="*/ 0 h 1565651"/>
              <a:gd name="connsiteX2" fmla="*/ 0 w 2526637"/>
              <a:gd name="connsiteY2" fmla="*/ 161666 h 1565651"/>
              <a:gd name="connsiteX3" fmla="*/ 2526637 w 2526637"/>
              <a:gd name="connsiteY3" fmla="*/ 1565651 h 1565651"/>
              <a:gd name="connsiteX4" fmla="*/ 2526637 w 2526637"/>
              <a:gd name="connsiteY4" fmla="*/ 961549 h 1565651"/>
              <a:gd name="connsiteX0" fmla="*/ 2526637 w 2526637"/>
              <a:gd name="connsiteY0" fmla="*/ 961549 h 1565651"/>
              <a:gd name="connsiteX1" fmla="*/ 953 w 2526637"/>
              <a:gd name="connsiteY1" fmla="*/ 0 h 1565651"/>
              <a:gd name="connsiteX2" fmla="*/ 0 w 2526637"/>
              <a:gd name="connsiteY2" fmla="*/ 161666 h 1565651"/>
              <a:gd name="connsiteX3" fmla="*/ 2526637 w 2526637"/>
              <a:gd name="connsiteY3" fmla="*/ 1565651 h 1565651"/>
              <a:gd name="connsiteX4" fmla="*/ 2526637 w 2526637"/>
              <a:gd name="connsiteY4" fmla="*/ 961549 h 1565651"/>
              <a:gd name="connsiteX0" fmla="*/ 2526637 w 2526637"/>
              <a:gd name="connsiteY0" fmla="*/ 966311 h 1570413"/>
              <a:gd name="connsiteX1" fmla="*/ 953 w 2526637"/>
              <a:gd name="connsiteY1" fmla="*/ 0 h 1570413"/>
              <a:gd name="connsiteX2" fmla="*/ 0 w 2526637"/>
              <a:gd name="connsiteY2" fmla="*/ 166428 h 1570413"/>
              <a:gd name="connsiteX3" fmla="*/ 2526637 w 2526637"/>
              <a:gd name="connsiteY3" fmla="*/ 1570413 h 1570413"/>
              <a:gd name="connsiteX4" fmla="*/ 2526637 w 2526637"/>
              <a:gd name="connsiteY4" fmla="*/ 966311 h 1570413"/>
              <a:gd name="connsiteX0" fmla="*/ 2526637 w 2526637"/>
              <a:gd name="connsiteY0" fmla="*/ 968693 h 1572795"/>
              <a:gd name="connsiteX1" fmla="*/ 953 w 2526637"/>
              <a:gd name="connsiteY1" fmla="*/ 0 h 1572795"/>
              <a:gd name="connsiteX2" fmla="*/ 0 w 2526637"/>
              <a:gd name="connsiteY2" fmla="*/ 168810 h 1572795"/>
              <a:gd name="connsiteX3" fmla="*/ 2526637 w 2526637"/>
              <a:gd name="connsiteY3" fmla="*/ 1572795 h 1572795"/>
              <a:gd name="connsiteX4" fmla="*/ 2526637 w 2526637"/>
              <a:gd name="connsiteY4" fmla="*/ 968693 h 157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7" h="1572795">
                <a:moveTo>
                  <a:pt x="2526637" y="968693"/>
                </a:moveTo>
                <a:cubicBezTo>
                  <a:pt x="1664581" y="300673"/>
                  <a:pt x="851579" y="136525"/>
                  <a:pt x="953" y="0"/>
                </a:cubicBezTo>
                <a:cubicBezTo>
                  <a:pt x="635" y="53889"/>
                  <a:pt x="318" y="114921"/>
                  <a:pt x="0" y="168810"/>
                </a:cubicBezTo>
                <a:cubicBezTo>
                  <a:pt x="889996" y="374550"/>
                  <a:pt x="1759513" y="668873"/>
                  <a:pt x="2526637" y="1572795"/>
                </a:cubicBezTo>
                <a:lnTo>
                  <a:pt x="2526637" y="968693"/>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5" name="Arrow: Pentagon 56">
            <a:extLst>
              <a:ext uri="{FF2B5EF4-FFF2-40B4-BE49-F238E27FC236}">
                <a16:creationId xmlns:a16="http://schemas.microsoft.com/office/drawing/2014/main" id="{69D1DEC9-9468-0587-C505-83FB737DA8A4}"/>
              </a:ext>
            </a:extLst>
          </p:cNvPr>
          <p:cNvSpPr/>
          <p:nvPr/>
        </p:nvSpPr>
        <p:spPr>
          <a:xfrm flipH="1">
            <a:off x="3316336" y="4644405"/>
            <a:ext cx="2417957" cy="1835770"/>
          </a:xfrm>
          <a:custGeom>
            <a:avLst/>
            <a:gdLst>
              <a:gd name="connsiteX0" fmla="*/ 0 w 964622"/>
              <a:gd name="connsiteY0" fmla="*/ 0 h 604102"/>
              <a:gd name="connsiteX1" fmla="*/ 817590 w 964622"/>
              <a:gd name="connsiteY1" fmla="*/ 0 h 604102"/>
              <a:gd name="connsiteX2" fmla="*/ 964622 w 964622"/>
              <a:gd name="connsiteY2" fmla="*/ 302051 h 604102"/>
              <a:gd name="connsiteX3" fmla="*/ 817590 w 964622"/>
              <a:gd name="connsiteY3" fmla="*/ 604102 h 604102"/>
              <a:gd name="connsiteX4" fmla="*/ 0 w 964622"/>
              <a:gd name="connsiteY4" fmla="*/ 604102 h 604102"/>
              <a:gd name="connsiteX5" fmla="*/ 0 w 964622"/>
              <a:gd name="connsiteY5" fmla="*/ 0 h 604102"/>
              <a:gd name="connsiteX0" fmla="*/ 0 w 817590"/>
              <a:gd name="connsiteY0" fmla="*/ 0 h 604102"/>
              <a:gd name="connsiteX1" fmla="*/ 817590 w 817590"/>
              <a:gd name="connsiteY1" fmla="*/ 0 h 604102"/>
              <a:gd name="connsiteX2" fmla="*/ 817590 w 817590"/>
              <a:gd name="connsiteY2" fmla="*/ 604102 h 604102"/>
              <a:gd name="connsiteX3" fmla="*/ 0 w 817590"/>
              <a:gd name="connsiteY3" fmla="*/ 604102 h 604102"/>
              <a:gd name="connsiteX4" fmla="*/ 0 w 817590"/>
              <a:gd name="connsiteY4" fmla="*/ 0 h 604102"/>
              <a:gd name="connsiteX0" fmla="*/ 2619030 w 3436620"/>
              <a:gd name="connsiteY0" fmla="*/ 1600200 h 2204302"/>
              <a:gd name="connsiteX1" fmla="*/ 0 w 3436620"/>
              <a:gd name="connsiteY1" fmla="*/ 0 h 2204302"/>
              <a:gd name="connsiteX2" fmla="*/ 3436620 w 3436620"/>
              <a:gd name="connsiteY2" fmla="*/ 2204302 h 2204302"/>
              <a:gd name="connsiteX3" fmla="*/ 2619030 w 3436620"/>
              <a:gd name="connsiteY3" fmla="*/ 2204302 h 2204302"/>
              <a:gd name="connsiteX4" fmla="*/ 2619030 w 3436620"/>
              <a:gd name="connsiteY4" fmla="*/ 1600200 h 2204302"/>
              <a:gd name="connsiteX0" fmla="*/ 2619030 w 2619030"/>
              <a:gd name="connsiteY0" fmla="*/ 1600200 h 2204302"/>
              <a:gd name="connsiteX1" fmla="*/ 0 w 2619030"/>
              <a:gd name="connsiteY1" fmla="*/ 0 h 2204302"/>
              <a:gd name="connsiteX2" fmla="*/ 7620 w 2619030"/>
              <a:gd name="connsiteY2" fmla="*/ 162142 h 2204302"/>
              <a:gd name="connsiteX3" fmla="*/ 2619030 w 2619030"/>
              <a:gd name="connsiteY3" fmla="*/ 2204302 h 2204302"/>
              <a:gd name="connsiteX4" fmla="*/ 2619030 w 2619030"/>
              <a:gd name="connsiteY4" fmla="*/ 1600200 h 2204302"/>
              <a:gd name="connsiteX0" fmla="*/ 2619030 w 2619030"/>
              <a:gd name="connsiteY0" fmla="*/ 1600200 h 2204302"/>
              <a:gd name="connsiteX1" fmla="*/ 0 w 2619030"/>
              <a:gd name="connsiteY1" fmla="*/ 0 h 2204302"/>
              <a:gd name="connsiteX2" fmla="*/ 7620 w 2619030"/>
              <a:gd name="connsiteY2" fmla="*/ 162142 h 2204302"/>
              <a:gd name="connsiteX3" fmla="*/ 2619030 w 2619030"/>
              <a:gd name="connsiteY3" fmla="*/ 2204302 h 2204302"/>
              <a:gd name="connsiteX4" fmla="*/ 2619030 w 2619030"/>
              <a:gd name="connsiteY4" fmla="*/ 1600200 h 2204302"/>
              <a:gd name="connsiteX0" fmla="*/ 2619030 w 2619030"/>
              <a:gd name="connsiteY0" fmla="*/ 1600200 h 2204302"/>
              <a:gd name="connsiteX1" fmla="*/ 0 w 2619030"/>
              <a:gd name="connsiteY1" fmla="*/ 0 h 2204302"/>
              <a:gd name="connsiteX2" fmla="*/ 7620 w 2619030"/>
              <a:gd name="connsiteY2" fmla="*/ 162142 h 2204302"/>
              <a:gd name="connsiteX3" fmla="*/ 2619030 w 2619030"/>
              <a:gd name="connsiteY3" fmla="*/ 2204302 h 2204302"/>
              <a:gd name="connsiteX4" fmla="*/ 2619030 w 2619030"/>
              <a:gd name="connsiteY4" fmla="*/ 1600200 h 2204302"/>
              <a:gd name="connsiteX0" fmla="*/ 2619030 w 2619030"/>
              <a:gd name="connsiteY0" fmla="*/ 1600200 h 2204302"/>
              <a:gd name="connsiteX1" fmla="*/ 0 w 2619030"/>
              <a:gd name="connsiteY1" fmla="*/ 0 h 2204302"/>
              <a:gd name="connsiteX2" fmla="*/ 7620 w 2619030"/>
              <a:gd name="connsiteY2" fmla="*/ 162142 h 2204302"/>
              <a:gd name="connsiteX3" fmla="*/ 2619030 w 2619030"/>
              <a:gd name="connsiteY3" fmla="*/ 2204302 h 2204302"/>
              <a:gd name="connsiteX4" fmla="*/ 2619030 w 2619030"/>
              <a:gd name="connsiteY4" fmla="*/ 1600200 h 2204302"/>
              <a:gd name="connsiteX0" fmla="*/ 2619030 w 2619030"/>
              <a:gd name="connsiteY0" fmla="*/ 1600200 h 2204302"/>
              <a:gd name="connsiteX1" fmla="*/ 0 w 2619030"/>
              <a:gd name="connsiteY1" fmla="*/ 0 h 2204302"/>
              <a:gd name="connsiteX2" fmla="*/ 7620 w 2619030"/>
              <a:gd name="connsiteY2" fmla="*/ 162142 h 2204302"/>
              <a:gd name="connsiteX3" fmla="*/ 2619030 w 2619030"/>
              <a:gd name="connsiteY3" fmla="*/ 2204302 h 2204302"/>
              <a:gd name="connsiteX4" fmla="*/ 2619030 w 2619030"/>
              <a:gd name="connsiteY4" fmla="*/ 1600200 h 2204302"/>
              <a:gd name="connsiteX0" fmla="*/ 2619030 w 2619030"/>
              <a:gd name="connsiteY0" fmla="*/ 1600200 h 2204302"/>
              <a:gd name="connsiteX1" fmla="*/ 0 w 2619030"/>
              <a:gd name="connsiteY1" fmla="*/ 0 h 2204302"/>
              <a:gd name="connsiteX2" fmla="*/ 93345 w 2619030"/>
              <a:gd name="connsiteY2" fmla="*/ 252630 h 2204302"/>
              <a:gd name="connsiteX3" fmla="*/ 2619030 w 2619030"/>
              <a:gd name="connsiteY3" fmla="*/ 2204302 h 2204302"/>
              <a:gd name="connsiteX4" fmla="*/ 2619030 w 2619030"/>
              <a:gd name="connsiteY4" fmla="*/ 1600200 h 2204302"/>
              <a:gd name="connsiteX0" fmla="*/ 2530923 w 2530923"/>
              <a:gd name="connsiteY0" fmla="*/ 1507331 h 2111433"/>
              <a:gd name="connsiteX1" fmla="*/ 0 w 2530923"/>
              <a:gd name="connsiteY1" fmla="*/ 0 h 2111433"/>
              <a:gd name="connsiteX2" fmla="*/ 5238 w 2530923"/>
              <a:gd name="connsiteY2" fmla="*/ 159761 h 2111433"/>
              <a:gd name="connsiteX3" fmla="*/ 2530923 w 2530923"/>
              <a:gd name="connsiteY3" fmla="*/ 2111433 h 2111433"/>
              <a:gd name="connsiteX4" fmla="*/ 2530923 w 2530923"/>
              <a:gd name="connsiteY4" fmla="*/ 1507331 h 2111433"/>
              <a:gd name="connsiteX0" fmla="*/ 2530923 w 2530923"/>
              <a:gd name="connsiteY0" fmla="*/ 1507331 h 2111433"/>
              <a:gd name="connsiteX1" fmla="*/ 0 w 2530923"/>
              <a:gd name="connsiteY1" fmla="*/ 0 h 2111433"/>
              <a:gd name="connsiteX2" fmla="*/ 5238 w 2530923"/>
              <a:gd name="connsiteY2" fmla="*/ 159761 h 2111433"/>
              <a:gd name="connsiteX3" fmla="*/ 2530923 w 2530923"/>
              <a:gd name="connsiteY3" fmla="*/ 2111433 h 2111433"/>
              <a:gd name="connsiteX4" fmla="*/ 2530923 w 2530923"/>
              <a:gd name="connsiteY4" fmla="*/ 1507331 h 2111433"/>
              <a:gd name="connsiteX0" fmla="*/ 2530923 w 2530923"/>
              <a:gd name="connsiteY0" fmla="*/ 1507331 h 2111433"/>
              <a:gd name="connsiteX1" fmla="*/ 0 w 2530923"/>
              <a:gd name="connsiteY1" fmla="*/ 0 h 2111433"/>
              <a:gd name="connsiteX2" fmla="*/ 5238 w 2530923"/>
              <a:gd name="connsiteY2" fmla="*/ 159761 h 2111433"/>
              <a:gd name="connsiteX3" fmla="*/ 2530923 w 2530923"/>
              <a:gd name="connsiteY3" fmla="*/ 2111433 h 2111433"/>
              <a:gd name="connsiteX4" fmla="*/ 2530923 w 2530923"/>
              <a:gd name="connsiteY4" fmla="*/ 1507331 h 2111433"/>
              <a:gd name="connsiteX0" fmla="*/ 2530923 w 2530923"/>
              <a:gd name="connsiteY0" fmla="*/ 1507331 h 2111433"/>
              <a:gd name="connsiteX1" fmla="*/ 0 w 2530923"/>
              <a:gd name="connsiteY1" fmla="*/ 0 h 2111433"/>
              <a:gd name="connsiteX2" fmla="*/ 2857 w 2530923"/>
              <a:gd name="connsiteY2" fmla="*/ 159761 h 2111433"/>
              <a:gd name="connsiteX3" fmla="*/ 2530923 w 2530923"/>
              <a:gd name="connsiteY3" fmla="*/ 2111433 h 2111433"/>
              <a:gd name="connsiteX4" fmla="*/ 2530923 w 2530923"/>
              <a:gd name="connsiteY4" fmla="*/ 1507331 h 2111433"/>
              <a:gd name="connsiteX0" fmla="*/ 2530923 w 2530923"/>
              <a:gd name="connsiteY0" fmla="*/ 1507331 h 2111433"/>
              <a:gd name="connsiteX1" fmla="*/ 0 w 2530923"/>
              <a:gd name="connsiteY1" fmla="*/ 0 h 2111433"/>
              <a:gd name="connsiteX2" fmla="*/ 2857 w 2530923"/>
              <a:gd name="connsiteY2" fmla="*/ 162142 h 2111433"/>
              <a:gd name="connsiteX3" fmla="*/ 2530923 w 2530923"/>
              <a:gd name="connsiteY3" fmla="*/ 2111433 h 2111433"/>
              <a:gd name="connsiteX4" fmla="*/ 2530923 w 2530923"/>
              <a:gd name="connsiteY4" fmla="*/ 1507331 h 2111433"/>
              <a:gd name="connsiteX0" fmla="*/ 2528221 w 2528221"/>
              <a:gd name="connsiteY0" fmla="*/ 1507331 h 2111433"/>
              <a:gd name="connsiteX1" fmla="*/ 2061 w 2528221"/>
              <a:gd name="connsiteY1" fmla="*/ 0 h 2111433"/>
              <a:gd name="connsiteX2" fmla="*/ 155 w 2528221"/>
              <a:gd name="connsiteY2" fmla="*/ 162142 h 2111433"/>
              <a:gd name="connsiteX3" fmla="*/ 2528221 w 2528221"/>
              <a:gd name="connsiteY3" fmla="*/ 2111433 h 2111433"/>
              <a:gd name="connsiteX4" fmla="*/ 2528221 w 2528221"/>
              <a:gd name="connsiteY4" fmla="*/ 1507331 h 211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221" h="2111433">
                <a:moveTo>
                  <a:pt x="2528221" y="1507331"/>
                </a:moveTo>
                <a:cubicBezTo>
                  <a:pt x="1890478" y="583406"/>
                  <a:pt x="875071" y="236220"/>
                  <a:pt x="2061" y="0"/>
                </a:cubicBezTo>
                <a:cubicBezTo>
                  <a:pt x="3013" y="53254"/>
                  <a:pt x="-797" y="108888"/>
                  <a:pt x="155" y="162142"/>
                </a:cubicBezTo>
                <a:cubicBezTo>
                  <a:pt x="845225" y="360262"/>
                  <a:pt x="1802531" y="965893"/>
                  <a:pt x="2528221" y="2111433"/>
                </a:cubicBezTo>
                <a:lnTo>
                  <a:pt x="2528221" y="15073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Freeform: Shape 15">
            <a:extLst>
              <a:ext uri="{FF2B5EF4-FFF2-40B4-BE49-F238E27FC236}">
                <a16:creationId xmlns:a16="http://schemas.microsoft.com/office/drawing/2014/main" id="{6F7C3C10-1B76-779A-B70E-FF905A8FF5A8}"/>
              </a:ext>
            </a:extLst>
          </p:cNvPr>
          <p:cNvSpPr/>
          <p:nvPr/>
        </p:nvSpPr>
        <p:spPr>
          <a:xfrm>
            <a:off x="5722508" y="3631812"/>
            <a:ext cx="2243136" cy="584041"/>
          </a:xfrm>
          <a:custGeom>
            <a:avLst/>
            <a:gdLst>
              <a:gd name="connsiteX0" fmla="*/ 1090757 w 2376384"/>
              <a:gd name="connsiteY0" fmla="*/ 0 h 715255"/>
              <a:gd name="connsiteX1" fmla="*/ 2376384 w 2376384"/>
              <a:gd name="connsiteY1" fmla="*/ 715255 h 715255"/>
              <a:gd name="connsiteX2" fmla="*/ 2084007 w 2376384"/>
              <a:gd name="connsiteY2" fmla="*/ 715255 h 715255"/>
              <a:gd name="connsiteX3" fmla="*/ 1260791 w 2376384"/>
              <a:gd name="connsiteY3" fmla="*/ 270428 h 715255"/>
              <a:gd name="connsiteX4" fmla="*/ 1260791 w 2376384"/>
              <a:gd name="connsiteY4" fmla="*/ 404766 h 715255"/>
              <a:gd name="connsiteX5" fmla="*/ 1 w 2376384"/>
              <a:gd name="connsiteY5" fmla="*/ 404766 h 715255"/>
              <a:gd name="connsiteX6" fmla="*/ 1 w 2376384"/>
              <a:gd name="connsiteY6" fmla="*/ 608360 h 715255"/>
              <a:gd name="connsiteX7" fmla="*/ 1397917 w 2376384"/>
              <a:gd name="connsiteY7" fmla="*/ 608360 h 715255"/>
              <a:gd name="connsiteX8" fmla="*/ 1397917 w 2376384"/>
              <a:gd name="connsiteY8" fmla="*/ 523196 h 715255"/>
              <a:gd name="connsiteX9" fmla="*/ 1708879 w 2376384"/>
              <a:gd name="connsiteY9" fmla="*/ 715255 h 715255"/>
              <a:gd name="connsiteX10" fmla="*/ 0 w 2376384"/>
              <a:gd name="connsiteY10" fmla="*/ 715255 h 715255"/>
              <a:gd name="connsiteX11" fmla="*/ 0 w 2376384"/>
              <a:gd name="connsiteY11" fmla="*/ 223733 h 715255"/>
              <a:gd name="connsiteX12" fmla="*/ 1090757 w 2376384"/>
              <a:gd name="connsiteY12" fmla="*/ 223733 h 715255"/>
              <a:gd name="connsiteX13" fmla="*/ 1090757 w 2376384"/>
              <a:gd name="connsiteY13" fmla="*/ 0 h 715255"/>
              <a:gd name="connsiteX0" fmla="*/ 1090757 w 2376384"/>
              <a:gd name="connsiteY0" fmla="*/ 0 h 715255"/>
              <a:gd name="connsiteX1" fmla="*/ 2376384 w 2376384"/>
              <a:gd name="connsiteY1" fmla="*/ 715255 h 715255"/>
              <a:gd name="connsiteX2" fmla="*/ 2084007 w 2376384"/>
              <a:gd name="connsiteY2" fmla="*/ 715255 h 715255"/>
              <a:gd name="connsiteX3" fmla="*/ 1260791 w 2376384"/>
              <a:gd name="connsiteY3" fmla="*/ 270428 h 715255"/>
              <a:gd name="connsiteX4" fmla="*/ 1260791 w 2376384"/>
              <a:gd name="connsiteY4" fmla="*/ 404766 h 715255"/>
              <a:gd name="connsiteX5" fmla="*/ 1 w 2376384"/>
              <a:gd name="connsiteY5" fmla="*/ 404766 h 715255"/>
              <a:gd name="connsiteX6" fmla="*/ 1 w 2376384"/>
              <a:gd name="connsiteY6" fmla="*/ 608360 h 715255"/>
              <a:gd name="connsiteX7" fmla="*/ 1397917 w 2376384"/>
              <a:gd name="connsiteY7" fmla="*/ 608360 h 715255"/>
              <a:gd name="connsiteX8" fmla="*/ 1397917 w 2376384"/>
              <a:gd name="connsiteY8" fmla="*/ 523196 h 715255"/>
              <a:gd name="connsiteX9" fmla="*/ 0 w 2376384"/>
              <a:gd name="connsiteY9" fmla="*/ 715255 h 715255"/>
              <a:gd name="connsiteX10" fmla="*/ 0 w 2376384"/>
              <a:gd name="connsiteY10" fmla="*/ 223733 h 715255"/>
              <a:gd name="connsiteX11" fmla="*/ 1090757 w 2376384"/>
              <a:gd name="connsiteY11" fmla="*/ 223733 h 715255"/>
              <a:gd name="connsiteX12" fmla="*/ 1090757 w 2376384"/>
              <a:gd name="connsiteY12" fmla="*/ 0 h 715255"/>
              <a:gd name="connsiteX0" fmla="*/ 1090757 w 2376384"/>
              <a:gd name="connsiteY0" fmla="*/ 0 h 715255"/>
              <a:gd name="connsiteX1" fmla="*/ 2376384 w 2376384"/>
              <a:gd name="connsiteY1" fmla="*/ 715255 h 715255"/>
              <a:gd name="connsiteX2" fmla="*/ 2084007 w 2376384"/>
              <a:gd name="connsiteY2" fmla="*/ 715255 h 715255"/>
              <a:gd name="connsiteX3" fmla="*/ 1260791 w 2376384"/>
              <a:gd name="connsiteY3" fmla="*/ 270428 h 715255"/>
              <a:gd name="connsiteX4" fmla="*/ 1260791 w 2376384"/>
              <a:gd name="connsiteY4" fmla="*/ 404766 h 715255"/>
              <a:gd name="connsiteX5" fmla="*/ 1 w 2376384"/>
              <a:gd name="connsiteY5" fmla="*/ 404766 h 715255"/>
              <a:gd name="connsiteX6" fmla="*/ 1 w 2376384"/>
              <a:gd name="connsiteY6" fmla="*/ 608360 h 715255"/>
              <a:gd name="connsiteX7" fmla="*/ 1397917 w 2376384"/>
              <a:gd name="connsiteY7" fmla="*/ 608360 h 715255"/>
              <a:gd name="connsiteX8" fmla="*/ 0 w 2376384"/>
              <a:gd name="connsiteY8" fmla="*/ 715255 h 715255"/>
              <a:gd name="connsiteX9" fmla="*/ 0 w 2376384"/>
              <a:gd name="connsiteY9" fmla="*/ 223733 h 715255"/>
              <a:gd name="connsiteX10" fmla="*/ 1090757 w 2376384"/>
              <a:gd name="connsiteY10" fmla="*/ 223733 h 715255"/>
              <a:gd name="connsiteX11" fmla="*/ 1090757 w 2376384"/>
              <a:gd name="connsiteY11" fmla="*/ 0 h 715255"/>
              <a:gd name="connsiteX0" fmla="*/ 1090757 w 2376384"/>
              <a:gd name="connsiteY0" fmla="*/ 0 h 715255"/>
              <a:gd name="connsiteX1" fmla="*/ 2376384 w 2376384"/>
              <a:gd name="connsiteY1" fmla="*/ 715255 h 715255"/>
              <a:gd name="connsiteX2" fmla="*/ 2084007 w 2376384"/>
              <a:gd name="connsiteY2" fmla="*/ 715255 h 715255"/>
              <a:gd name="connsiteX3" fmla="*/ 1260791 w 2376384"/>
              <a:gd name="connsiteY3" fmla="*/ 270428 h 715255"/>
              <a:gd name="connsiteX4" fmla="*/ 1260791 w 2376384"/>
              <a:gd name="connsiteY4" fmla="*/ 404766 h 715255"/>
              <a:gd name="connsiteX5" fmla="*/ 1 w 2376384"/>
              <a:gd name="connsiteY5" fmla="*/ 404766 h 715255"/>
              <a:gd name="connsiteX6" fmla="*/ 1 w 2376384"/>
              <a:gd name="connsiteY6" fmla="*/ 608360 h 715255"/>
              <a:gd name="connsiteX7" fmla="*/ 0 w 2376384"/>
              <a:gd name="connsiteY7" fmla="*/ 715255 h 715255"/>
              <a:gd name="connsiteX8" fmla="*/ 0 w 2376384"/>
              <a:gd name="connsiteY8" fmla="*/ 223733 h 715255"/>
              <a:gd name="connsiteX9" fmla="*/ 1090757 w 2376384"/>
              <a:gd name="connsiteY9" fmla="*/ 223733 h 715255"/>
              <a:gd name="connsiteX10" fmla="*/ 1090757 w 2376384"/>
              <a:gd name="connsiteY10" fmla="*/ 0 h 715255"/>
              <a:gd name="connsiteX0" fmla="*/ 1171553 w 2457180"/>
              <a:gd name="connsiteY0" fmla="*/ 0 h 715255"/>
              <a:gd name="connsiteX1" fmla="*/ 2457180 w 2457180"/>
              <a:gd name="connsiteY1" fmla="*/ 715255 h 715255"/>
              <a:gd name="connsiteX2" fmla="*/ 2164803 w 2457180"/>
              <a:gd name="connsiteY2" fmla="*/ 715255 h 715255"/>
              <a:gd name="connsiteX3" fmla="*/ 1341587 w 2457180"/>
              <a:gd name="connsiteY3" fmla="*/ 270428 h 715255"/>
              <a:gd name="connsiteX4" fmla="*/ 1341587 w 2457180"/>
              <a:gd name="connsiteY4" fmla="*/ 404766 h 715255"/>
              <a:gd name="connsiteX5" fmla="*/ 80797 w 2457180"/>
              <a:gd name="connsiteY5" fmla="*/ 404766 h 715255"/>
              <a:gd name="connsiteX6" fmla="*/ 80797 w 2457180"/>
              <a:gd name="connsiteY6" fmla="*/ 608360 h 715255"/>
              <a:gd name="connsiteX7" fmla="*/ 80796 w 2457180"/>
              <a:gd name="connsiteY7" fmla="*/ 223733 h 715255"/>
              <a:gd name="connsiteX8" fmla="*/ 1171553 w 2457180"/>
              <a:gd name="connsiteY8" fmla="*/ 223733 h 715255"/>
              <a:gd name="connsiteX9" fmla="*/ 1171553 w 2457180"/>
              <a:gd name="connsiteY9" fmla="*/ 0 h 715255"/>
              <a:gd name="connsiteX0" fmla="*/ 1090757 w 2376384"/>
              <a:gd name="connsiteY0" fmla="*/ 0 h 715255"/>
              <a:gd name="connsiteX1" fmla="*/ 2376384 w 2376384"/>
              <a:gd name="connsiteY1" fmla="*/ 715255 h 715255"/>
              <a:gd name="connsiteX2" fmla="*/ 2084007 w 2376384"/>
              <a:gd name="connsiteY2" fmla="*/ 715255 h 715255"/>
              <a:gd name="connsiteX3" fmla="*/ 1260791 w 2376384"/>
              <a:gd name="connsiteY3" fmla="*/ 270428 h 715255"/>
              <a:gd name="connsiteX4" fmla="*/ 1260791 w 2376384"/>
              <a:gd name="connsiteY4" fmla="*/ 404766 h 715255"/>
              <a:gd name="connsiteX5" fmla="*/ 1 w 2376384"/>
              <a:gd name="connsiteY5" fmla="*/ 404766 h 715255"/>
              <a:gd name="connsiteX6" fmla="*/ 0 w 2376384"/>
              <a:gd name="connsiteY6" fmla="*/ 223733 h 715255"/>
              <a:gd name="connsiteX7" fmla="*/ 1090757 w 2376384"/>
              <a:gd name="connsiteY7" fmla="*/ 223733 h 715255"/>
              <a:gd name="connsiteX8" fmla="*/ 1090757 w 2376384"/>
              <a:gd name="connsiteY8" fmla="*/ 0 h 715255"/>
              <a:gd name="connsiteX0" fmla="*/ 1097901 w 2376384"/>
              <a:gd name="connsiteY0" fmla="*/ 0 h 715255"/>
              <a:gd name="connsiteX1" fmla="*/ 2376384 w 2376384"/>
              <a:gd name="connsiteY1" fmla="*/ 715255 h 715255"/>
              <a:gd name="connsiteX2" fmla="*/ 2084007 w 2376384"/>
              <a:gd name="connsiteY2" fmla="*/ 715255 h 715255"/>
              <a:gd name="connsiteX3" fmla="*/ 1260791 w 2376384"/>
              <a:gd name="connsiteY3" fmla="*/ 270428 h 715255"/>
              <a:gd name="connsiteX4" fmla="*/ 1260791 w 2376384"/>
              <a:gd name="connsiteY4" fmla="*/ 404766 h 715255"/>
              <a:gd name="connsiteX5" fmla="*/ 1 w 2376384"/>
              <a:gd name="connsiteY5" fmla="*/ 404766 h 715255"/>
              <a:gd name="connsiteX6" fmla="*/ 0 w 2376384"/>
              <a:gd name="connsiteY6" fmla="*/ 223733 h 715255"/>
              <a:gd name="connsiteX7" fmla="*/ 1090757 w 2376384"/>
              <a:gd name="connsiteY7" fmla="*/ 223733 h 715255"/>
              <a:gd name="connsiteX8" fmla="*/ 1097901 w 2376384"/>
              <a:gd name="connsiteY8" fmla="*/ 0 h 715255"/>
              <a:gd name="connsiteX0" fmla="*/ 1097901 w 2376384"/>
              <a:gd name="connsiteY0" fmla="*/ 0 h 715255"/>
              <a:gd name="connsiteX1" fmla="*/ 2376384 w 2376384"/>
              <a:gd name="connsiteY1" fmla="*/ 715255 h 715255"/>
              <a:gd name="connsiteX2" fmla="*/ 2084007 w 2376384"/>
              <a:gd name="connsiteY2" fmla="*/ 715255 h 715255"/>
              <a:gd name="connsiteX3" fmla="*/ 1260791 w 2376384"/>
              <a:gd name="connsiteY3" fmla="*/ 270428 h 715255"/>
              <a:gd name="connsiteX4" fmla="*/ 1260791 w 2376384"/>
              <a:gd name="connsiteY4" fmla="*/ 404766 h 715255"/>
              <a:gd name="connsiteX5" fmla="*/ 1 w 2376384"/>
              <a:gd name="connsiteY5" fmla="*/ 404766 h 715255"/>
              <a:gd name="connsiteX6" fmla="*/ 0 w 2376384"/>
              <a:gd name="connsiteY6" fmla="*/ 223733 h 715255"/>
              <a:gd name="connsiteX7" fmla="*/ 1102663 w 2376384"/>
              <a:gd name="connsiteY7" fmla="*/ 223733 h 715255"/>
              <a:gd name="connsiteX8" fmla="*/ 1097901 w 2376384"/>
              <a:gd name="connsiteY8" fmla="*/ 0 h 715255"/>
              <a:gd name="connsiteX0" fmla="*/ 1105045 w 2376384"/>
              <a:gd name="connsiteY0" fmla="*/ 0 h 712764"/>
              <a:gd name="connsiteX1" fmla="*/ 2376384 w 2376384"/>
              <a:gd name="connsiteY1" fmla="*/ 712764 h 712764"/>
              <a:gd name="connsiteX2" fmla="*/ 2084007 w 2376384"/>
              <a:gd name="connsiteY2" fmla="*/ 712764 h 712764"/>
              <a:gd name="connsiteX3" fmla="*/ 1260791 w 2376384"/>
              <a:gd name="connsiteY3" fmla="*/ 267937 h 712764"/>
              <a:gd name="connsiteX4" fmla="*/ 1260791 w 2376384"/>
              <a:gd name="connsiteY4" fmla="*/ 402275 h 712764"/>
              <a:gd name="connsiteX5" fmla="*/ 1 w 2376384"/>
              <a:gd name="connsiteY5" fmla="*/ 402275 h 712764"/>
              <a:gd name="connsiteX6" fmla="*/ 0 w 2376384"/>
              <a:gd name="connsiteY6" fmla="*/ 221242 h 712764"/>
              <a:gd name="connsiteX7" fmla="*/ 1102663 w 2376384"/>
              <a:gd name="connsiteY7" fmla="*/ 221242 h 712764"/>
              <a:gd name="connsiteX8" fmla="*/ 1105045 w 2376384"/>
              <a:gd name="connsiteY8" fmla="*/ 0 h 712764"/>
              <a:gd name="connsiteX0" fmla="*/ 1105045 w 2376384"/>
              <a:gd name="connsiteY0" fmla="*/ 0 h 712764"/>
              <a:gd name="connsiteX1" fmla="*/ 2376384 w 2376384"/>
              <a:gd name="connsiteY1" fmla="*/ 712764 h 712764"/>
              <a:gd name="connsiteX2" fmla="*/ 2084007 w 2376384"/>
              <a:gd name="connsiteY2" fmla="*/ 712764 h 712764"/>
              <a:gd name="connsiteX3" fmla="*/ 1260791 w 2376384"/>
              <a:gd name="connsiteY3" fmla="*/ 267937 h 712764"/>
              <a:gd name="connsiteX4" fmla="*/ 1260791 w 2376384"/>
              <a:gd name="connsiteY4" fmla="*/ 402275 h 712764"/>
              <a:gd name="connsiteX5" fmla="*/ 1 w 2376384"/>
              <a:gd name="connsiteY5" fmla="*/ 402275 h 712764"/>
              <a:gd name="connsiteX6" fmla="*/ 0 w 2376384"/>
              <a:gd name="connsiteY6" fmla="*/ 221242 h 712764"/>
              <a:gd name="connsiteX7" fmla="*/ 1105044 w 2376384"/>
              <a:gd name="connsiteY7" fmla="*/ 221242 h 712764"/>
              <a:gd name="connsiteX8" fmla="*/ 1105045 w 2376384"/>
              <a:gd name="connsiteY8" fmla="*/ 0 h 712764"/>
              <a:gd name="connsiteX0" fmla="*/ 1105045 w 2345428"/>
              <a:gd name="connsiteY0" fmla="*/ 0 h 712764"/>
              <a:gd name="connsiteX1" fmla="*/ 2345428 w 2345428"/>
              <a:gd name="connsiteY1" fmla="*/ 712764 h 712764"/>
              <a:gd name="connsiteX2" fmla="*/ 2084007 w 2345428"/>
              <a:gd name="connsiteY2" fmla="*/ 712764 h 712764"/>
              <a:gd name="connsiteX3" fmla="*/ 1260791 w 2345428"/>
              <a:gd name="connsiteY3" fmla="*/ 267937 h 712764"/>
              <a:gd name="connsiteX4" fmla="*/ 1260791 w 2345428"/>
              <a:gd name="connsiteY4" fmla="*/ 402275 h 712764"/>
              <a:gd name="connsiteX5" fmla="*/ 1 w 2345428"/>
              <a:gd name="connsiteY5" fmla="*/ 402275 h 712764"/>
              <a:gd name="connsiteX6" fmla="*/ 0 w 2345428"/>
              <a:gd name="connsiteY6" fmla="*/ 221242 h 712764"/>
              <a:gd name="connsiteX7" fmla="*/ 1105044 w 2345428"/>
              <a:gd name="connsiteY7" fmla="*/ 221242 h 712764"/>
              <a:gd name="connsiteX8" fmla="*/ 1105045 w 2345428"/>
              <a:gd name="connsiteY8" fmla="*/ 0 h 712764"/>
              <a:gd name="connsiteX0" fmla="*/ 1105045 w 2345428"/>
              <a:gd name="connsiteY0" fmla="*/ 0 h 712764"/>
              <a:gd name="connsiteX1" fmla="*/ 2345428 w 2345428"/>
              <a:gd name="connsiteY1" fmla="*/ 712764 h 712764"/>
              <a:gd name="connsiteX2" fmla="*/ 2084007 w 2345428"/>
              <a:gd name="connsiteY2" fmla="*/ 712764 h 712764"/>
              <a:gd name="connsiteX3" fmla="*/ 1260791 w 2345428"/>
              <a:gd name="connsiteY3" fmla="*/ 267937 h 712764"/>
              <a:gd name="connsiteX4" fmla="*/ 1260791 w 2345428"/>
              <a:gd name="connsiteY4" fmla="*/ 402275 h 712764"/>
              <a:gd name="connsiteX5" fmla="*/ 1 w 2345428"/>
              <a:gd name="connsiteY5" fmla="*/ 402275 h 712764"/>
              <a:gd name="connsiteX6" fmla="*/ 0 w 2345428"/>
              <a:gd name="connsiteY6" fmla="*/ 221242 h 712764"/>
              <a:gd name="connsiteX7" fmla="*/ 1109806 w 2345428"/>
              <a:gd name="connsiteY7" fmla="*/ 221242 h 712764"/>
              <a:gd name="connsiteX8" fmla="*/ 1105045 w 2345428"/>
              <a:gd name="connsiteY8" fmla="*/ 0 h 712764"/>
              <a:gd name="connsiteX0" fmla="*/ 1112189 w 2345428"/>
              <a:gd name="connsiteY0" fmla="*/ 0 h 702799"/>
              <a:gd name="connsiteX1" fmla="*/ 2345428 w 2345428"/>
              <a:gd name="connsiteY1" fmla="*/ 702799 h 702799"/>
              <a:gd name="connsiteX2" fmla="*/ 2084007 w 2345428"/>
              <a:gd name="connsiteY2" fmla="*/ 702799 h 702799"/>
              <a:gd name="connsiteX3" fmla="*/ 1260791 w 2345428"/>
              <a:gd name="connsiteY3" fmla="*/ 257972 h 702799"/>
              <a:gd name="connsiteX4" fmla="*/ 1260791 w 2345428"/>
              <a:gd name="connsiteY4" fmla="*/ 392310 h 702799"/>
              <a:gd name="connsiteX5" fmla="*/ 1 w 2345428"/>
              <a:gd name="connsiteY5" fmla="*/ 392310 h 702799"/>
              <a:gd name="connsiteX6" fmla="*/ 0 w 2345428"/>
              <a:gd name="connsiteY6" fmla="*/ 211277 h 702799"/>
              <a:gd name="connsiteX7" fmla="*/ 1109806 w 2345428"/>
              <a:gd name="connsiteY7" fmla="*/ 211277 h 702799"/>
              <a:gd name="connsiteX8" fmla="*/ 1112189 w 2345428"/>
              <a:gd name="connsiteY8" fmla="*/ 0 h 702799"/>
              <a:gd name="connsiteX0" fmla="*/ 1109808 w 2345428"/>
              <a:gd name="connsiteY0" fmla="*/ 0 h 695325"/>
              <a:gd name="connsiteX1" fmla="*/ 2345428 w 2345428"/>
              <a:gd name="connsiteY1" fmla="*/ 695325 h 695325"/>
              <a:gd name="connsiteX2" fmla="*/ 2084007 w 2345428"/>
              <a:gd name="connsiteY2" fmla="*/ 695325 h 695325"/>
              <a:gd name="connsiteX3" fmla="*/ 1260791 w 2345428"/>
              <a:gd name="connsiteY3" fmla="*/ 250498 h 695325"/>
              <a:gd name="connsiteX4" fmla="*/ 1260791 w 2345428"/>
              <a:gd name="connsiteY4" fmla="*/ 384836 h 695325"/>
              <a:gd name="connsiteX5" fmla="*/ 1 w 2345428"/>
              <a:gd name="connsiteY5" fmla="*/ 384836 h 695325"/>
              <a:gd name="connsiteX6" fmla="*/ 0 w 2345428"/>
              <a:gd name="connsiteY6" fmla="*/ 203803 h 695325"/>
              <a:gd name="connsiteX7" fmla="*/ 1109806 w 2345428"/>
              <a:gd name="connsiteY7" fmla="*/ 203803 h 695325"/>
              <a:gd name="connsiteX8" fmla="*/ 1109808 w 2345428"/>
              <a:gd name="connsiteY8" fmla="*/ 0 h 695325"/>
              <a:gd name="connsiteX0" fmla="*/ 1109808 w 2345428"/>
              <a:gd name="connsiteY0" fmla="*/ 0 h 702799"/>
              <a:gd name="connsiteX1" fmla="*/ 2345428 w 2345428"/>
              <a:gd name="connsiteY1" fmla="*/ 702799 h 702799"/>
              <a:gd name="connsiteX2" fmla="*/ 2084007 w 2345428"/>
              <a:gd name="connsiteY2" fmla="*/ 702799 h 702799"/>
              <a:gd name="connsiteX3" fmla="*/ 1260791 w 2345428"/>
              <a:gd name="connsiteY3" fmla="*/ 257972 h 702799"/>
              <a:gd name="connsiteX4" fmla="*/ 1260791 w 2345428"/>
              <a:gd name="connsiteY4" fmla="*/ 392310 h 702799"/>
              <a:gd name="connsiteX5" fmla="*/ 1 w 2345428"/>
              <a:gd name="connsiteY5" fmla="*/ 392310 h 702799"/>
              <a:gd name="connsiteX6" fmla="*/ 0 w 2345428"/>
              <a:gd name="connsiteY6" fmla="*/ 211277 h 702799"/>
              <a:gd name="connsiteX7" fmla="*/ 1109806 w 2345428"/>
              <a:gd name="connsiteY7" fmla="*/ 211277 h 702799"/>
              <a:gd name="connsiteX8" fmla="*/ 1109808 w 2345428"/>
              <a:gd name="connsiteY8" fmla="*/ 0 h 702799"/>
              <a:gd name="connsiteX0" fmla="*/ 1109808 w 2345428"/>
              <a:gd name="connsiteY0" fmla="*/ 0 h 702799"/>
              <a:gd name="connsiteX1" fmla="*/ 2345428 w 2345428"/>
              <a:gd name="connsiteY1" fmla="*/ 702799 h 702799"/>
              <a:gd name="connsiteX2" fmla="*/ 2084007 w 2345428"/>
              <a:gd name="connsiteY2" fmla="*/ 702799 h 702799"/>
              <a:gd name="connsiteX3" fmla="*/ 1260791 w 2345428"/>
              <a:gd name="connsiteY3" fmla="*/ 257972 h 702799"/>
              <a:gd name="connsiteX4" fmla="*/ 1260791 w 2345428"/>
              <a:gd name="connsiteY4" fmla="*/ 392310 h 702799"/>
              <a:gd name="connsiteX5" fmla="*/ 1 w 2345428"/>
              <a:gd name="connsiteY5" fmla="*/ 392310 h 702799"/>
              <a:gd name="connsiteX6" fmla="*/ 0 w 2345428"/>
              <a:gd name="connsiteY6" fmla="*/ 211277 h 702799"/>
              <a:gd name="connsiteX7" fmla="*/ 1109806 w 2345428"/>
              <a:gd name="connsiteY7" fmla="*/ 211277 h 702799"/>
              <a:gd name="connsiteX8" fmla="*/ 1109808 w 2345428"/>
              <a:gd name="connsiteY8" fmla="*/ 0 h 702799"/>
              <a:gd name="connsiteX0" fmla="*/ 1109808 w 2345428"/>
              <a:gd name="connsiteY0" fmla="*/ 0 h 702799"/>
              <a:gd name="connsiteX1" fmla="*/ 2345428 w 2345428"/>
              <a:gd name="connsiteY1" fmla="*/ 702799 h 702799"/>
              <a:gd name="connsiteX2" fmla="*/ 2084007 w 2345428"/>
              <a:gd name="connsiteY2" fmla="*/ 702799 h 702799"/>
              <a:gd name="connsiteX3" fmla="*/ 1260791 w 2345428"/>
              <a:gd name="connsiteY3" fmla="*/ 257972 h 702799"/>
              <a:gd name="connsiteX4" fmla="*/ 1260791 w 2345428"/>
              <a:gd name="connsiteY4" fmla="*/ 392310 h 702799"/>
              <a:gd name="connsiteX5" fmla="*/ 1 w 2345428"/>
              <a:gd name="connsiteY5" fmla="*/ 392310 h 702799"/>
              <a:gd name="connsiteX6" fmla="*/ 0 w 2345428"/>
              <a:gd name="connsiteY6" fmla="*/ 211277 h 702799"/>
              <a:gd name="connsiteX7" fmla="*/ 1109806 w 2345428"/>
              <a:gd name="connsiteY7" fmla="*/ 208786 h 702799"/>
              <a:gd name="connsiteX8" fmla="*/ 1109808 w 2345428"/>
              <a:gd name="connsiteY8" fmla="*/ 0 h 702799"/>
              <a:gd name="connsiteX0" fmla="*/ 1109808 w 2345428"/>
              <a:gd name="connsiteY0" fmla="*/ 0 h 702799"/>
              <a:gd name="connsiteX1" fmla="*/ 2345428 w 2345428"/>
              <a:gd name="connsiteY1" fmla="*/ 702799 h 702799"/>
              <a:gd name="connsiteX2" fmla="*/ 2084007 w 2345428"/>
              <a:gd name="connsiteY2" fmla="*/ 702799 h 702799"/>
              <a:gd name="connsiteX3" fmla="*/ 1260791 w 2345428"/>
              <a:gd name="connsiteY3" fmla="*/ 257972 h 702799"/>
              <a:gd name="connsiteX4" fmla="*/ 1260791 w 2345428"/>
              <a:gd name="connsiteY4" fmla="*/ 392310 h 702799"/>
              <a:gd name="connsiteX5" fmla="*/ 1 w 2345428"/>
              <a:gd name="connsiteY5" fmla="*/ 392310 h 702799"/>
              <a:gd name="connsiteX6" fmla="*/ 0 w 2345428"/>
              <a:gd name="connsiteY6" fmla="*/ 211277 h 702799"/>
              <a:gd name="connsiteX7" fmla="*/ 1116949 w 2345428"/>
              <a:gd name="connsiteY7" fmla="*/ 211277 h 702799"/>
              <a:gd name="connsiteX8" fmla="*/ 1109808 w 2345428"/>
              <a:gd name="connsiteY8" fmla="*/ 0 h 702799"/>
              <a:gd name="connsiteX0" fmla="*/ 1112190 w 2345428"/>
              <a:gd name="connsiteY0" fmla="*/ 0 h 702799"/>
              <a:gd name="connsiteX1" fmla="*/ 2345428 w 2345428"/>
              <a:gd name="connsiteY1" fmla="*/ 702799 h 702799"/>
              <a:gd name="connsiteX2" fmla="*/ 2084007 w 2345428"/>
              <a:gd name="connsiteY2" fmla="*/ 702799 h 702799"/>
              <a:gd name="connsiteX3" fmla="*/ 1260791 w 2345428"/>
              <a:gd name="connsiteY3" fmla="*/ 257972 h 702799"/>
              <a:gd name="connsiteX4" fmla="*/ 1260791 w 2345428"/>
              <a:gd name="connsiteY4" fmla="*/ 392310 h 702799"/>
              <a:gd name="connsiteX5" fmla="*/ 1 w 2345428"/>
              <a:gd name="connsiteY5" fmla="*/ 392310 h 702799"/>
              <a:gd name="connsiteX6" fmla="*/ 0 w 2345428"/>
              <a:gd name="connsiteY6" fmla="*/ 211277 h 702799"/>
              <a:gd name="connsiteX7" fmla="*/ 1116949 w 2345428"/>
              <a:gd name="connsiteY7" fmla="*/ 211277 h 702799"/>
              <a:gd name="connsiteX8" fmla="*/ 1112190 w 2345428"/>
              <a:gd name="connsiteY8" fmla="*/ 0 h 70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428" h="702799">
                <a:moveTo>
                  <a:pt x="1112190" y="0"/>
                </a:moveTo>
                <a:lnTo>
                  <a:pt x="2345428" y="702799"/>
                </a:lnTo>
                <a:lnTo>
                  <a:pt x="2084007" y="702799"/>
                </a:lnTo>
                <a:lnTo>
                  <a:pt x="1260791" y="257972"/>
                </a:lnTo>
                <a:lnTo>
                  <a:pt x="1260791" y="392310"/>
                </a:lnTo>
                <a:lnTo>
                  <a:pt x="1" y="392310"/>
                </a:lnTo>
                <a:cubicBezTo>
                  <a:pt x="1" y="331966"/>
                  <a:pt x="0" y="271621"/>
                  <a:pt x="0" y="211277"/>
                </a:cubicBezTo>
                <a:lnTo>
                  <a:pt x="1116949" y="211277"/>
                </a:lnTo>
                <a:cubicBezTo>
                  <a:pt x="1115362" y="136699"/>
                  <a:pt x="1113777" y="74578"/>
                  <a:pt x="1112190" y="0"/>
                </a:cubicBez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17" name="Freeform: Shape 16">
            <a:extLst>
              <a:ext uri="{FF2B5EF4-FFF2-40B4-BE49-F238E27FC236}">
                <a16:creationId xmlns:a16="http://schemas.microsoft.com/office/drawing/2014/main" id="{CE7C708E-EB81-DE06-D56A-86990DFAF973}"/>
              </a:ext>
            </a:extLst>
          </p:cNvPr>
          <p:cNvSpPr/>
          <p:nvPr/>
        </p:nvSpPr>
        <p:spPr>
          <a:xfrm>
            <a:off x="5722304" y="3397448"/>
            <a:ext cx="2495456" cy="818406"/>
          </a:xfrm>
          <a:custGeom>
            <a:avLst/>
            <a:gdLst>
              <a:gd name="connsiteX0" fmla="*/ 955091 w 2609255"/>
              <a:gd name="connsiteY0" fmla="*/ 0 h 941299"/>
              <a:gd name="connsiteX1" fmla="*/ 2609255 w 2609255"/>
              <a:gd name="connsiteY1" fmla="*/ 941299 h 941299"/>
              <a:gd name="connsiteX2" fmla="*/ 2376382 w 2609255"/>
              <a:gd name="connsiteY2" fmla="*/ 941299 h 941299"/>
              <a:gd name="connsiteX3" fmla="*/ 1090757 w 2609255"/>
              <a:gd name="connsiteY3" fmla="*/ 226045 h 941299"/>
              <a:gd name="connsiteX4" fmla="*/ 1090757 w 2609255"/>
              <a:gd name="connsiteY4" fmla="*/ 449778 h 941299"/>
              <a:gd name="connsiteX5" fmla="*/ 0 w 2609255"/>
              <a:gd name="connsiteY5" fmla="*/ 449778 h 941299"/>
              <a:gd name="connsiteX6" fmla="*/ 0 w 2609255"/>
              <a:gd name="connsiteY6" fmla="*/ 281955 h 941299"/>
              <a:gd name="connsiteX7" fmla="*/ 955091 w 2609255"/>
              <a:gd name="connsiteY7" fmla="*/ 281955 h 941299"/>
              <a:gd name="connsiteX8" fmla="*/ 955091 w 2609255"/>
              <a:gd name="connsiteY8" fmla="*/ 0 h 94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255" h="941299">
                <a:moveTo>
                  <a:pt x="955091" y="0"/>
                </a:moveTo>
                <a:lnTo>
                  <a:pt x="2609255" y="941299"/>
                </a:lnTo>
                <a:lnTo>
                  <a:pt x="2376382" y="941299"/>
                </a:lnTo>
                <a:lnTo>
                  <a:pt x="1090757" y="226045"/>
                </a:lnTo>
                <a:lnTo>
                  <a:pt x="1090757" y="449778"/>
                </a:lnTo>
                <a:lnTo>
                  <a:pt x="0" y="449778"/>
                </a:lnTo>
                <a:lnTo>
                  <a:pt x="0" y="281955"/>
                </a:lnTo>
                <a:lnTo>
                  <a:pt x="955091" y="281955"/>
                </a:lnTo>
                <a:lnTo>
                  <a:pt x="955091" y="0"/>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18" name="Freeform: Shape 17">
            <a:extLst>
              <a:ext uri="{FF2B5EF4-FFF2-40B4-BE49-F238E27FC236}">
                <a16:creationId xmlns:a16="http://schemas.microsoft.com/office/drawing/2014/main" id="{6A889DC6-A235-83BB-A07F-F6FABB414EDF}"/>
              </a:ext>
            </a:extLst>
          </p:cNvPr>
          <p:cNvSpPr/>
          <p:nvPr/>
        </p:nvSpPr>
        <p:spPr>
          <a:xfrm>
            <a:off x="5722304" y="4215854"/>
            <a:ext cx="2495654" cy="818611"/>
          </a:xfrm>
          <a:custGeom>
            <a:avLst/>
            <a:gdLst>
              <a:gd name="connsiteX0" fmla="*/ 0 w 2609462"/>
              <a:gd name="connsiteY0" fmla="*/ 0 h 941535"/>
              <a:gd name="connsiteX1" fmla="*/ 2609255 w 2609462"/>
              <a:gd name="connsiteY1" fmla="*/ 0 h 941535"/>
              <a:gd name="connsiteX2" fmla="*/ 2609462 w 2609462"/>
              <a:gd name="connsiteY2" fmla="*/ 118 h 941535"/>
              <a:gd name="connsiteX3" fmla="*/ 955091 w 2609462"/>
              <a:gd name="connsiteY3" fmla="*/ 941535 h 941535"/>
              <a:gd name="connsiteX4" fmla="*/ 955091 w 2609462"/>
              <a:gd name="connsiteY4" fmla="*/ 659581 h 941535"/>
              <a:gd name="connsiteX5" fmla="*/ 0 w 2609462"/>
              <a:gd name="connsiteY5" fmla="*/ 659581 h 941535"/>
              <a:gd name="connsiteX6" fmla="*/ 0 w 2609462"/>
              <a:gd name="connsiteY6" fmla="*/ 491760 h 941535"/>
              <a:gd name="connsiteX7" fmla="*/ 1090757 w 2609462"/>
              <a:gd name="connsiteY7" fmla="*/ 491760 h 941535"/>
              <a:gd name="connsiteX8" fmla="*/ 1090757 w 2609462"/>
              <a:gd name="connsiteY8" fmla="*/ 715492 h 941535"/>
              <a:gd name="connsiteX9" fmla="*/ 2376597 w 2609462"/>
              <a:gd name="connsiteY9" fmla="*/ 119 h 941535"/>
              <a:gd name="connsiteX10" fmla="*/ 2376384 w 2609462"/>
              <a:gd name="connsiteY10" fmla="*/ 1 h 941535"/>
              <a:gd name="connsiteX11" fmla="*/ 0 w 2609462"/>
              <a:gd name="connsiteY11" fmla="*/ 1 h 941535"/>
              <a:gd name="connsiteX12" fmla="*/ 0 w 2609462"/>
              <a:gd name="connsiteY12" fmla="*/ 0 h 9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462" h="941535">
                <a:moveTo>
                  <a:pt x="0" y="0"/>
                </a:moveTo>
                <a:lnTo>
                  <a:pt x="2609255" y="0"/>
                </a:lnTo>
                <a:lnTo>
                  <a:pt x="2609462" y="118"/>
                </a:lnTo>
                <a:lnTo>
                  <a:pt x="955091" y="941535"/>
                </a:lnTo>
                <a:lnTo>
                  <a:pt x="955091" y="659581"/>
                </a:lnTo>
                <a:lnTo>
                  <a:pt x="0" y="659581"/>
                </a:lnTo>
                <a:lnTo>
                  <a:pt x="0" y="491760"/>
                </a:lnTo>
                <a:lnTo>
                  <a:pt x="1090757" y="491760"/>
                </a:lnTo>
                <a:lnTo>
                  <a:pt x="1090757" y="715492"/>
                </a:lnTo>
                <a:lnTo>
                  <a:pt x="2376597" y="119"/>
                </a:lnTo>
                <a:lnTo>
                  <a:pt x="2376384" y="1"/>
                </a:lnTo>
                <a:lnTo>
                  <a:pt x="0" y="1"/>
                </a:lnTo>
                <a:lnTo>
                  <a:pt x="0" y="0"/>
                </a:lnTo>
                <a:close/>
              </a:path>
            </a:pathLst>
          </a:custGeom>
          <a:solidFill>
            <a:srgbClr val="782F4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19" name="Freeform: Shape 18">
            <a:extLst>
              <a:ext uri="{FF2B5EF4-FFF2-40B4-BE49-F238E27FC236}">
                <a16:creationId xmlns:a16="http://schemas.microsoft.com/office/drawing/2014/main" id="{86212F2C-5C5E-7325-95C7-B5BFA64297B5}"/>
              </a:ext>
            </a:extLst>
          </p:cNvPr>
          <p:cNvSpPr/>
          <p:nvPr/>
        </p:nvSpPr>
        <p:spPr>
          <a:xfrm>
            <a:off x="5722304" y="3868251"/>
            <a:ext cx="1961232" cy="347248"/>
          </a:xfrm>
          <a:custGeom>
            <a:avLst/>
            <a:gdLst>
              <a:gd name="connsiteX0" fmla="*/ 1260790 w 2084006"/>
              <a:gd name="connsiteY0" fmla="*/ 0 h 444827"/>
              <a:gd name="connsiteX1" fmla="*/ 2084006 w 2084006"/>
              <a:gd name="connsiteY1" fmla="*/ 444827 h 444827"/>
              <a:gd name="connsiteX2" fmla="*/ 1708878 w 2084006"/>
              <a:gd name="connsiteY2" fmla="*/ 444827 h 444827"/>
              <a:gd name="connsiteX3" fmla="*/ 1397916 w 2084006"/>
              <a:gd name="connsiteY3" fmla="*/ 252768 h 444827"/>
              <a:gd name="connsiteX4" fmla="*/ 1397916 w 2084006"/>
              <a:gd name="connsiteY4" fmla="*/ 337932 h 444827"/>
              <a:gd name="connsiteX5" fmla="*/ 0 w 2084006"/>
              <a:gd name="connsiteY5" fmla="*/ 337932 h 444827"/>
              <a:gd name="connsiteX6" fmla="*/ 0 w 2084006"/>
              <a:gd name="connsiteY6" fmla="*/ 134338 h 444827"/>
              <a:gd name="connsiteX7" fmla="*/ 1260790 w 2084006"/>
              <a:gd name="connsiteY7" fmla="*/ 134338 h 444827"/>
              <a:gd name="connsiteX8" fmla="*/ 1260790 w 2084006"/>
              <a:gd name="connsiteY8" fmla="*/ 0 h 444827"/>
              <a:gd name="connsiteX0" fmla="*/ 1275077 w 2084006"/>
              <a:gd name="connsiteY0" fmla="*/ 0 h 444827"/>
              <a:gd name="connsiteX1" fmla="*/ 2084006 w 2084006"/>
              <a:gd name="connsiteY1" fmla="*/ 444827 h 444827"/>
              <a:gd name="connsiteX2" fmla="*/ 1708878 w 2084006"/>
              <a:gd name="connsiteY2" fmla="*/ 444827 h 444827"/>
              <a:gd name="connsiteX3" fmla="*/ 1397916 w 2084006"/>
              <a:gd name="connsiteY3" fmla="*/ 252768 h 444827"/>
              <a:gd name="connsiteX4" fmla="*/ 1397916 w 2084006"/>
              <a:gd name="connsiteY4" fmla="*/ 337932 h 444827"/>
              <a:gd name="connsiteX5" fmla="*/ 0 w 2084006"/>
              <a:gd name="connsiteY5" fmla="*/ 337932 h 444827"/>
              <a:gd name="connsiteX6" fmla="*/ 0 w 2084006"/>
              <a:gd name="connsiteY6" fmla="*/ 134338 h 444827"/>
              <a:gd name="connsiteX7" fmla="*/ 1260790 w 2084006"/>
              <a:gd name="connsiteY7" fmla="*/ 134338 h 444827"/>
              <a:gd name="connsiteX8" fmla="*/ 1275077 w 2084006"/>
              <a:gd name="connsiteY8" fmla="*/ 0 h 444827"/>
              <a:gd name="connsiteX0" fmla="*/ 1275077 w 2084006"/>
              <a:gd name="connsiteY0" fmla="*/ 0 h 444827"/>
              <a:gd name="connsiteX1" fmla="*/ 2084006 w 2084006"/>
              <a:gd name="connsiteY1" fmla="*/ 444827 h 444827"/>
              <a:gd name="connsiteX2" fmla="*/ 1708878 w 2084006"/>
              <a:gd name="connsiteY2" fmla="*/ 444827 h 444827"/>
              <a:gd name="connsiteX3" fmla="*/ 1397916 w 2084006"/>
              <a:gd name="connsiteY3" fmla="*/ 252768 h 444827"/>
              <a:gd name="connsiteX4" fmla="*/ 1397916 w 2084006"/>
              <a:gd name="connsiteY4" fmla="*/ 337932 h 444827"/>
              <a:gd name="connsiteX5" fmla="*/ 0 w 2084006"/>
              <a:gd name="connsiteY5" fmla="*/ 337932 h 444827"/>
              <a:gd name="connsiteX6" fmla="*/ 0 w 2084006"/>
              <a:gd name="connsiteY6" fmla="*/ 134338 h 444827"/>
              <a:gd name="connsiteX7" fmla="*/ 1277458 w 2084006"/>
              <a:gd name="connsiteY7" fmla="*/ 134338 h 444827"/>
              <a:gd name="connsiteX8" fmla="*/ 1275077 w 2084006"/>
              <a:gd name="connsiteY8" fmla="*/ 0 h 444827"/>
              <a:gd name="connsiteX0" fmla="*/ 1275077 w 2084006"/>
              <a:gd name="connsiteY0" fmla="*/ 0 h 447476"/>
              <a:gd name="connsiteX1" fmla="*/ 2084006 w 2084006"/>
              <a:gd name="connsiteY1" fmla="*/ 444827 h 447476"/>
              <a:gd name="connsiteX2" fmla="*/ 1720785 w 2084006"/>
              <a:gd name="connsiteY2" fmla="*/ 447476 h 447476"/>
              <a:gd name="connsiteX3" fmla="*/ 1397916 w 2084006"/>
              <a:gd name="connsiteY3" fmla="*/ 252768 h 447476"/>
              <a:gd name="connsiteX4" fmla="*/ 1397916 w 2084006"/>
              <a:gd name="connsiteY4" fmla="*/ 337932 h 447476"/>
              <a:gd name="connsiteX5" fmla="*/ 0 w 2084006"/>
              <a:gd name="connsiteY5" fmla="*/ 337932 h 447476"/>
              <a:gd name="connsiteX6" fmla="*/ 0 w 2084006"/>
              <a:gd name="connsiteY6" fmla="*/ 134338 h 447476"/>
              <a:gd name="connsiteX7" fmla="*/ 1277458 w 2084006"/>
              <a:gd name="connsiteY7" fmla="*/ 134338 h 447476"/>
              <a:gd name="connsiteX8" fmla="*/ 1275077 w 2084006"/>
              <a:gd name="connsiteY8" fmla="*/ 0 h 447476"/>
              <a:gd name="connsiteX0" fmla="*/ 1275077 w 2084006"/>
              <a:gd name="connsiteY0" fmla="*/ 0 h 444827"/>
              <a:gd name="connsiteX1" fmla="*/ 2084006 w 2084006"/>
              <a:gd name="connsiteY1" fmla="*/ 444827 h 444827"/>
              <a:gd name="connsiteX2" fmla="*/ 1737454 w 2084006"/>
              <a:gd name="connsiteY2" fmla="*/ 444827 h 444827"/>
              <a:gd name="connsiteX3" fmla="*/ 1397916 w 2084006"/>
              <a:gd name="connsiteY3" fmla="*/ 252768 h 444827"/>
              <a:gd name="connsiteX4" fmla="*/ 1397916 w 2084006"/>
              <a:gd name="connsiteY4" fmla="*/ 337932 h 444827"/>
              <a:gd name="connsiteX5" fmla="*/ 0 w 2084006"/>
              <a:gd name="connsiteY5" fmla="*/ 337932 h 444827"/>
              <a:gd name="connsiteX6" fmla="*/ 0 w 2084006"/>
              <a:gd name="connsiteY6" fmla="*/ 134338 h 444827"/>
              <a:gd name="connsiteX7" fmla="*/ 1277458 w 2084006"/>
              <a:gd name="connsiteY7" fmla="*/ 134338 h 444827"/>
              <a:gd name="connsiteX8" fmla="*/ 1275077 w 2084006"/>
              <a:gd name="connsiteY8" fmla="*/ 0 h 444827"/>
              <a:gd name="connsiteX0" fmla="*/ 1275077 w 2072100"/>
              <a:gd name="connsiteY0" fmla="*/ 0 h 444827"/>
              <a:gd name="connsiteX1" fmla="*/ 2072100 w 2072100"/>
              <a:gd name="connsiteY1" fmla="*/ 444827 h 444827"/>
              <a:gd name="connsiteX2" fmla="*/ 1737454 w 2072100"/>
              <a:gd name="connsiteY2" fmla="*/ 444827 h 444827"/>
              <a:gd name="connsiteX3" fmla="*/ 1397916 w 2072100"/>
              <a:gd name="connsiteY3" fmla="*/ 252768 h 444827"/>
              <a:gd name="connsiteX4" fmla="*/ 1397916 w 2072100"/>
              <a:gd name="connsiteY4" fmla="*/ 337932 h 444827"/>
              <a:gd name="connsiteX5" fmla="*/ 0 w 2072100"/>
              <a:gd name="connsiteY5" fmla="*/ 337932 h 444827"/>
              <a:gd name="connsiteX6" fmla="*/ 0 w 2072100"/>
              <a:gd name="connsiteY6" fmla="*/ 134338 h 444827"/>
              <a:gd name="connsiteX7" fmla="*/ 1277458 w 2072100"/>
              <a:gd name="connsiteY7" fmla="*/ 134338 h 444827"/>
              <a:gd name="connsiteX8" fmla="*/ 1275077 w 2072100"/>
              <a:gd name="connsiteY8" fmla="*/ 0 h 444827"/>
              <a:gd name="connsiteX0" fmla="*/ 1275077 w 2053050"/>
              <a:gd name="connsiteY0" fmla="*/ 0 h 444827"/>
              <a:gd name="connsiteX1" fmla="*/ 2053050 w 2053050"/>
              <a:gd name="connsiteY1" fmla="*/ 442177 h 444827"/>
              <a:gd name="connsiteX2" fmla="*/ 1737454 w 2053050"/>
              <a:gd name="connsiteY2" fmla="*/ 444827 h 444827"/>
              <a:gd name="connsiteX3" fmla="*/ 1397916 w 2053050"/>
              <a:gd name="connsiteY3" fmla="*/ 252768 h 444827"/>
              <a:gd name="connsiteX4" fmla="*/ 1397916 w 2053050"/>
              <a:gd name="connsiteY4" fmla="*/ 337932 h 444827"/>
              <a:gd name="connsiteX5" fmla="*/ 0 w 2053050"/>
              <a:gd name="connsiteY5" fmla="*/ 337932 h 444827"/>
              <a:gd name="connsiteX6" fmla="*/ 0 w 2053050"/>
              <a:gd name="connsiteY6" fmla="*/ 134338 h 444827"/>
              <a:gd name="connsiteX7" fmla="*/ 1277458 w 2053050"/>
              <a:gd name="connsiteY7" fmla="*/ 134338 h 444827"/>
              <a:gd name="connsiteX8" fmla="*/ 1275077 w 2053050"/>
              <a:gd name="connsiteY8" fmla="*/ 0 h 444827"/>
              <a:gd name="connsiteX0" fmla="*/ 1275077 w 2050669"/>
              <a:gd name="connsiteY0" fmla="*/ 0 h 450230"/>
              <a:gd name="connsiteX1" fmla="*/ 2050669 w 2050669"/>
              <a:gd name="connsiteY1" fmla="*/ 450230 h 450230"/>
              <a:gd name="connsiteX2" fmla="*/ 1737454 w 2050669"/>
              <a:gd name="connsiteY2" fmla="*/ 444827 h 450230"/>
              <a:gd name="connsiteX3" fmla="*/ 1397916 w 2050669"/>
              <a:gd name="connsiteY3" fmla="*/ 252768 h 450230"/>
              <a:gd name="connsiteX4" fmla="*/ 1397916 w 2050669"/>
              <a:gd name="connsiteY4" fmla="*/ 337932 h 450230"/>
              <a:gd name="connsiteX5" fmla="*/ 0 w 2050669"/>
              <a:gd name="connsiteY5" fmla="*/ 337932 h 450230"/>
              <a:gd name="connsiteX6" fmla="*/ 0 w 2050669"/>
              <a:gd name="connsiteY6" fmla="*/ 134338 h 450230"/>
              <a:gd name="connsiteX7" fmla="*/ 1277458 w 2050669"/>
              <a:gd name="connsiteY7" fmla="*/ 134338 h 450230"/>
              <a:gd name="connsiteX8" fmla="*/ 1275077 w 2050669"/>
              <a:gd name="connsiteY8" fmla="*/ 0 h 450230"/>
              <a:gd name="connsiteX0" fmla="*/ 1275077 w 2050669"/>
              <a:gd name="connsiteY0" fmla="*/ 0 h 450230"/>
              <a:gd name="connsiteX1" fmla="*/ 2050669 w 2050669"/>
              <a:gd name="connsiteY1" fmla="*/ 450230 h 450230"/>
              <a:gd name="connsiteX2" fmla="*/ 1746979 w 2050669"/>
              <a:gd name="connsiteY2" fmla="*/ 447511 h 450230"/>
              <a:gd name="connsiteX3" fmla="*/ 1397916 w 2050669"/>
              <a:gd name="connsiteY3" fmla="*/ 252768 h 450230"/>
              <a:gd name="connsiteX4" fmla="*/ 1397916 w 2050669"/>
              <a:gd name="connsiteY4" fmla="*/ 337932 h 450230"/>
              <a:gd name="connsiteX5" fmla="*/ 0 w 2050669"/>
              <a:gd name="connsiteY5" fmla="*/ 337932 h 450230"/>
              <a:gd name="connsiteX6" fmla="*/ 0 w 2050669"/>
              <a:gd name="connsiteY6" fmla="*/ 134338 h 450230"/>
              <a:gd name="connsiteX7" fmla="*/ 1277458 w 2050669"/>
              <a:gd name="connsiteY7" fmla="*/ 134338 h 450230"/>
              <a:gd name="connsiteX8" fmla="*/ 1275077 w 2050669"/>
              <a:gd name="connsiteY8" fmla="*/ 0 h 450230"/>
              <a:gd name="connsiteX0" fmla="*/ 1275077 w 2050669"/>
              <a:gd name="connsiteY0" fmla="*/ 0 h 450230"/>
              <a:gd name="connsiteX1" fmla="*/ 2050669 w 2050669"/>
              <a:gd name="connsiteY1" fmla="*/ 450230 h 450230"/>
              <a:gd name="connsiteX2" fmla="*/ 1749360 w 2050669"/>
              <a:gd name="connsiteY2" fmla="*/ 447511 h 450230"/>
              <a:gd name="connsiteX3" fmla="*/ 1397916 w 2050669"/>
              <a:gd name="connsiteY3" fmla="*/ 252768 h 450230"/>
              <a:gd name="connsiteX4" fmla="*/ 1397916 w 2050669"/>
              <a:gd name="connsiteY4" fmla="*/ 337932 h 450230"/>
              <a:gd name="connsiteX5" fmla="*/ 0 w 2050669"/>
              <a:gd name="connsiteY5" fmla="*/ 337932 h 450230"/>
              <a:gd name="connsiteX6" fmla="*/ 0 w 2050669"/>
              <a:gd name="connsiteY6" fmla="*/ 134338 h 450230"/>
              <a:gd name="connsiteX7" fmla="*/ 1277458 w 2050669"/>
              <a:gd name="connsiteY7" fmla="*/ 134338 h 450230"/>
              <a:gd name="connsiteX8" fmla="*/ 1275077 w 2050669"/>
              <a:gd name="connsiteY8" fmla="*/ 0 h 45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69" h="450230">
                <a:moveTo>
                  <a:pt x="1275077" y="0"/>
                </a:moveTo>
                <a:lnTo>
                  <a:pt x="2050669" y="450230"/>
                </a:lnTo>
                <a:lnTo>
                  <a:pt x="1749360" y="447511"/>
                </a:lnTo>
                <a:lnTo>
                  <a:pt x="1397916" y="252768"/>
                </a:lnTo>
                <a:lnTo>
                  <a:pt x="1397916" y="337932"/>
                </a:lnTo>
                <a:lnTo>
                  <a:pt x="0" y="337932"/>
                </a:lnTo>
                <a:lnTo>
                  <a:pt x="0" y="134338"/>
                </a:lnTo>
                <a:lnTo>
                  <a:pt x="1277458" y="134338"/>
                </a:lnTo>
                <a:cubicBezTo>
                  <a:pt x="1276664" y="89559"/>
                  <a:pt x="1275871" y="44779"/>
                  <a:pt x="1275077" y="0"/>
                </a:cubicBezTo>
                <a:close/>
              </a:path>
            </a:pathLst>
          </a:cu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20" name="Freeform: Shape 19">
            <a:extLst>
              <a:ext uri="{FF2B5EF4-FFF2-40B4-BE49-F238E27FC236}">
                <a16:creationId xmlns:a16="http://schemas.microsoft.com/office/drawing/2014/main" id="{A59B8A3E-A615-2F71-B8C4-75C9241126E8}"/>
              </a:ext>
            </a:extLst>
          </p:cNvPr>
          <p:cNvSpPr/>
          <p:nvPr/>
        </p:nvSpPr>
        <p:spPr>
          <a:xfrm>
            <a:off x="5722304" y="4215855"/>
            <a:ext cx="2236508" cy="586112"/>
          </a:xfrm>
          <a:custGeom>
            <a:avLst/>
            <a:gdLst>
              <a:gd name="connsiteX0" fmla="*/ 2084006 w 2376597"/>
              <a:gd name="connsiteY0" fmla="*/ 0 h 715491"/>
              <a:gd name="connsiteX1" fmla="*/ 2376384 w 2376597"/>
              <a:gd name="connsiteY1" fmla="*/ 0 h 715491"/>
              <a:gd name="connsiteX2" fmla="*/ 2376597 w 2376597"/>
              <a:gd name="connsiteY2" fmla="*/ 118 h 715491"/>
              <a:gd name="connsiteX3" fmla="*/ 1090757 w 2376597"/>
              <a:gd name="connsiteY3" fmla="*/ 715491 h 715491"/>
              <a:gd name="connsiteX4" fmla="*/ 1090757 w 2376597"/>
              <a:gd name="connsiteY4" fmla="*/ 491759 h 715491"/>
              <a:gd name="connsiteX5" fmla="*/ 0 w 2376597"/>
              <a:gd name="connsiteY5" fmla="*/ 491759 h 715491"/>
              <a:gd name="connsiteX6" fmla="*/ 0 w 2376597"/>
              <a:gd name="connsiteY6" fmla="*/ 310726 h 715491"/>
              <a:gd name="connsiteX7" fmla="*/ 1260790 w 2376597"/>
              <a:gd name="connsiteY7" fmla="*/ 310726 h 715491"/>
              <a:gd name="connsiteX8" fmla="*/ 1260790 w 2376597"/>
              <a:gd name="connsiteY8" fmla="*/ 445064 h 715491"/>
              <a:gd name="connsiteX9" fmla="*/ 2084224 w 2376597"/>
              <a:gd name="connsiteY9" fmla="*/ 118 h 715491"/>
              <a:gd name="connsiteX10" fmla="*/ 2084006 w 2376597"/>
              <a:gd name="connsiteY10" fmla="*/ 0 h 715491"/>
              <a:gd name="connsiteX0" fmla="*/ 2084006 w 2376597"/>
              <a:gd name="connsiteY0" fmla="*/ 0 h 715491"/>
              <a:gd name="connsiteX1" fmla="*/ 2376384 w 2376597"/>
              <a:gd name="connsiteY1" fmla="*/ 0 h 715491"/>
              <a:gd name="connsiteX2" fmla="*/ 2376597 w 2376597"/>
              <a:gd name="connsiteY2" fmla="*/ 118 h 715491"/>
              <a:gd name="connsiteX3" fmla="*/ 1090757 w 2376597"/>
              <a:gd name="connsiteY3" fmla="*/ 715491 h 715491"/>
              <a:gd name="connsiteX4" fmla="*/ 1116951 w 2376597"/>
              <a:gd name="connsiteY4" fmla="*/ 491759 h 715491"/>
              <a:gd name="connsiteX5" fmla="*/ 0 w 2376597"/>
              <a:gd name="connsiteY5" fmla="*/ 491759 h 715491"/>
              <a:gd name="connsiteX6" fmla="*/ 0 w 2376597"/>
              <a:gd name="connsiteY6" fmla="*/ 310726 h 715491"/>
              <a:gd name="connsiteX7" fmla="*/ 1260790 w 2376597"/>
              <a:gd name="connsiteY7" fmla="*/ 310726 h 715491"/>
              <a:gd name="connsiteX8" fmla="*/ 1260790 w 2376597"/>
              <a:gd name="connsiteY8" fmla="*/ 445064 h 715491"/>
              <a:gd name="connsiteX9" fmla="*/ 2084224 w 2376597"/>
              <a:gd name="connsiteY9" fmla="*/ 118 h 715491"/>
              <a:gd name="connsiteX10" fmla="*/ 2084006 w 2376597"/>
              <a:gd name="connsiteY10" fmla="*/ 0 h 715491"/>
              <a:gd name="connsiteX0" fmla="*/ 2084006 w 2376597"/>
              <a:gd name="connsiteY0" fmla="*/ 0 h 715491"/>
              <a:gd name="connsiteX1" fmla="*/ 2376384 w 2376597"/>
              <a:gd name="connsiteY1" fmla="*/ 0 h 715491"/>
              <a:gd name="connsiteX2" fmla="*/ 2376597 w 2376597"/>
              <a:gd name="connsiteY2" fmla="*/ 118 h 715491"/>
              <a:gd name="connsiteX3" fmla="*/ 1090757 w 2376597"/>
              <a:gd name="connsiteY3" fmla="*/ 715491 h 715491"/>
              <a:gd name="connsiteX4" fmla="*/ 1109807 w 2376597"/>
              <a:gd name="connsiteY4" fmla="*/ 491759 h 715491"/>
              <a:gd name="connsiteX5" fmla="*/ 0 w 2376597"/>
              <a:gd name="connsiteY5" fmla="*/ 491759 h 715491"/>
              <a:gd name="connsiteX6" fmla="*/ 0 w 2376597"/>
              <a:gd name="connsiteY6" fmla="*/ 310726 h 715491"/>
              <a:gd name="connsiteX7" fmla="*/ 1260790 w 2376597"/>
              <a:gd name="connsiteY7" fmla="*/ 310726 h 715491"/>
              <a:gd name="connsiteX8" fmla="*/ 1260790 w 2376597"/>
              <a:gd name="connsiteY8" fmla="*/ 445064 h 715491"/>
              <a:gd name="connsiteX9" fmla="*/ 2084224 w 2376597"/>
              <a:gd name="connsiteY9" fmla="*/ 118 h 715491"/>
              <a:gd name="connsiteX10" fmla="*/ 2084006 w 2376597"/>
              <a:gd name="connsiteY10" fmla="*/ 0 h 715491"/>
              <a:gd name="connsiteX0" fmla="*/ 2084006 w 2376597"/>
              <a:gd name="connsiteY0" fmla="*/ 0 h 710507"/>
              <a:gd name="connsiteX1" fmla="*/ 2376384 w 2376597"/>
              <a:gd name="connsiteY1" fmla="*/ 0 h 710507"/>
              <a:gd name="connsiteX2" fmla="*/ 2376597 w 2376597"/>
              <a:gd name="connsiteY2" fmla="*/ 118 h 710507"/>
              <a:gd name="connsiteX3" fmla="*/ 1107426 w 2376597"/>
              <a:gd name="connsiteY3" fmla="*/ 710507 h 710507"/>
              <a:gd name="connsiteX4" fmla="*/ 1109807 w 2376597"/>
              <a:gd name="connsiteY4" fmla="*/ 491759 h 710507"/>
              <a:gd name="connsiteX5" fmla="*/ 0 w 2376597"/>
              <a:gd name="connsiteY5" fmla="*/ 491759 h 710507"/>
              <a:gd name="connsiteX6" fmla="*/ 0 w 2376597"/>
              <a:gd name="connsiteY6" fmla="*/ 310726 h 710507"/>
              <a:gd name="connsiteX7" fmla="*/ 1260790 w 2376597"/>
              <a:gd name="connsiteY7" fmla="*/ 310726 h 710507"/>
              <a:gd name="connsiteX8" fmla="*/ 1260790 w 2376597"/>
              <a:gd name="connsiteY8" fmla="*/ 445064 h 710507"/>
              <a:gd name="connsiteX9" fmla="*/ 2084224 w 2376597"/>
              <a:gd name="connsiteY9" fmla="*/ 118 h 710507"/>
              <a:gd name="connsiteX10" fmla="*/ 2084006 w 2376597"/>
              <a:gd name="connsiteY10" fmla="*/ 0 h 710507"/>
              <a:gd name="connsiteX0" fmla="*/ 2084006 w 2376597"/>
              <a:gd name="connsiteY0" fmla="*/ 0 h 705522"/>
              <a:gd name="connsiteX1" fmla="*/ 2376384 w 2376597"/>
              <a:gd name="connsiteY1" fmla="*/ 0 h 705522"/>
              <a:gd name="connsiteX2" fmla="*/ 2376597 w 2376597"/>
              <a:gd name="connsiteY2" fmla="*/ 118 h 705522"/>
              <a:gd name="connsiteX3" fmla="*/ 1109807 w 2376597"/>
              <a:gd name="connsiteY3" fmla="*/ 705522 h 705522"/>
              <a:gd name="connsiteX4" fmla="*/ 1109807 w 2376597"/>
              <a:gd name="connsiteY4" fmla="*/ 491759 h 705522"/>
              <a:gd name="connsiteX5" fmla="*/ 0 w 2376597"/>
              <a:gd name="connsiteY5" fmla="*/ 491759 h 705522"/>
              <a:gd name="connsiteX6" fmla="*/ 0 w 2376597"/>
              <a:gd name="connsiteY6" fmla="*/ 310726 h 705522"/>
              <a:gd name="connsiteX7" fmla="*/ 1260790 w 2376597"/>
              <a:gd name="connsiteY7" fmla="*/ 310726 h 705522"/>
              <a:gd name="connsiteX8" fmla="*/ 1260790 w 2376597"/>
              <a:gd name="connsiteY8" fmla="*/ 445064 h 705522"/>
              <a:gd name="connsiteX9" fmla="*/ 2084224 w 2376597"/>
              <a:gd name="connsiteY9" fmla="*/ 118 h 705522"/>
              <a:gd name="connsiteX10" fmla="*/ 2084006 w 2376597"/>
              <a:gd name="connsiteY10" fmla="*/ 0 h 705522"/>
              <a:gd name="connsiteX0" fmla="*/ 2084006 w 2376384"/>
              <a:gd name="connsiteY0" fmla="*/ 0 h 705522"/>
              <a:gd name="connsiteX1" fmla="*/ 2376384 w 2376384"/>
              <a:gd name="connsiteY1" fmla="*/ 0 h 705522"/>
              <a:gd name="connsiteX2" fmla="*/ 2350404 w 2376384"/>
              <a:gd name="connsiteY2" fmla="*/ 2610 h 705522"/>
              <a:gd name="connsiteX3" fmla="*/ 1109807 w 2376384"/>
              <a:gd name="connsiteY3" fmla="*/ 705522 h 705522"/>
              <a:gd name="connsiteX4" fmla="*/ 1109807 w 2376384"/>
              <a:gd name="connsiteY4" fmla="*/ 491759 h 705522"/>
              <a:gd name="connsiteX5" fmla="*/ 0 w 2376384"/>
              <a:gd name="connsiteY5" fmla="*/ 491759 h 705522"/>
              <a:gd name="connsiteX6" fmla="*/ 0 w 2376384"/>
              <a:gd name="connsiteY6" fmla="*/ 310726 h 705522"/>
              <a:gd name="connsiteX7" fmla="*/ 1260790 w 2376384"/>
              <a:gd name="connsiteY7" fmla="*/ 310726 h 705522"/>
              <a:gd name="connsiteX8" fmla="*/ 1260790 w 2376384"/>
              <a:gd name="connsiteY8" fmla="*/ 445064 h 705522"/>
              <a:gd name="connsiteX9" fmla="*/ 2084224 w 2376384"/>
              <a:gd name="connsiteY9" fmla="*/ 118 h 705522"/>
              <a:gd name="connsiteX10" fmla="*/ 2084006 w 2376384"/>
              <a:gd name="connsiteY10" fmla="*/ 0 h 705522"/>
              <a:gd name="connsiteX0" fmla="*/ 2084006 w 2350404"/>
              <a:gd name="connsiteY0" fmla="*/ 0 h 705522"/>
              <a:gd name="connsiteX1" fmla="*/ 2350404 w 2350404"/>
              <a:gd name="connsiteY1" fmla="*/ 2610 h 705522"/>
              <a:gd name="connsiteX2" fmla="*/ 1109807 w 2350404"/>
              <a:gd name="connsiteY2" fmla="*/ 705522 h 705522"/>
              <a:gd name="connsiteX3" fmla="*/ 1109807 w 2350404"/>
              <a:gd name="connsiteY3" fmla="*/ 491759 h 705522"/>
              <a:gd name="connsiteX4" fmla="*/ 0 w 2350404"/>
              <a:gd name="connsiteY4" fmla="*/ 491759 h 705522"/>
              <a:gd name="connsiteX5" fmla="*/ 0 w 2350404"/>
              <a:gd name="connsiteY5" fmla="*/ 310726 h 705522"/>
              <a:gd name="connsiteX6" fmla="*/ 1260790 w 2350404"/>
              <a:gd name="connsiteY6" fmla="*/ 310726 h 705522"/>
              <a:gd name="connsiteX7" fmla="*/ 1260790 w 2350404"/>
              <a:gd name="connsiteY7" fmla="*/ 445064 h 705522"/>
              <a:gd name="connsiteX8" fmla="*/ 2084224 w 2350404"/>
              <a:gd name="connsiteY8" fmla="*/ 118 h 705522"/>
              <a:gd name="connsiteX9" fmla="*/ 2084006 w 2350404"/>
              <a:gd name="connsiteY9" fmla="*/ 0 h 705522"/>
              <a:gd name="connsiteX0" fmla="*/ 2084006 w 2340879"/>
              <a:gd name="connsiteY0" fmla="*/ 0 h 705522"/>
              <a:gd name="connsiteX1" fmla="*/ 2340879 w 2340879"/>
              <a:gd name="connsiteY1" fmla="*/ 2610 h 705522"/>
              <a:gd name="connsiteX2" fmla="*/ 1109807 w 2340879"/>
              <a:gd name="connsiteY2" fmla="*/ 705522 h 705522"/>
              <a:gd name="connsiteX3" fmla="*/ 1109807 w 2340879"/>
              <a:gd name="connsiteY3" fmla="*/ 491759 h 705522"/>
              <a:gd name="connsiteX4" fmla="*/ 0 w 2340879"/>
              <a:gd name="connsiteY4" fmla="*/ 491759 h 705522"/>
              <a:gd name="connsiteX5" fmla="*/ 0 w 2340879"/>
              <a:gd name="connsiteY5" fmla="*/ 310726 h 705522"/>
              <a:gd name="connsiteX6" fmla="*/ 1260790 w 2340879"/>
              <a:gd name="connsiteY6" fmla="*/ 310726 h 705522"/>
              <a:gd name="connsiteX7" fmla="*/ 1260790 w 2340879"/>
              <a:gd name="connsiteY7" fmla="*/ 445064 h 705522"/>
              <a:gd name="connsiteX8" fmla="*/ 2084224 w 2340879"/>
              <a:gd name="connsiteY8" fmla="*/ 118 h 705522"/>
              <a:gd name="connsiteX9" fmla="*/ 2084006 w 2340879"/>
              <a:gd name="connsiteY9" fmla="*/ 0 h 705522"/>
              <a:gd name="connsiteX0" fmla="*/ 2084006 w 2338498"/>
              <a:gd name="connsiteY0" fmla="*/ 0 h 705522"/>
              <a:gd name="connsiteX1" fmla="*/ 2338498 w 2338498"/>
              <a:gd name="connsiteY1" fmla="*/ 118 h 705522"/>
              <a:gd name="connsiteX2" fmla="*/ 1109807 w 2338498"/>
              <a:gd name="connsiteY2" fmla="*/ 705522 h 705522"/>
              <a:gd name="connsiteX3" fmla="*/ 1109807 w 2338498"/>
              <a:gd name="connsiteY3" fmla="*/ 491759 h 705522"/>
              <a:gd name="connsiteX4" fmla="*/ 0 w 2338498"/>
              <a:gd name="connsiteY4" fmla="*/ 491759 h 705522"/>
              <a:gd name="connsiteX5" fmla="*/ 0 w 2338498"/>
              <a:gd name="connsiteY5" fmla="*/ 310726 h 705522"/>
              <a:gd name="connsiteX6" fmla="*/ 1260790 w 2338498"/>
              <a:gd name="connsiteY6" fmla="*/ 310726 h 705522"/>
              <a:gd name="connsiteX7" fmla="*/ 1260790 w 2338498"/>
              <a:gd name="connsiteY7" fmla="*/ 445064 h 705522"/>
              <a:gd name="connsiteX8" fmla="*/ 2084224 w 2338498"/>
              <a:gd name="connsiteY8" fmla="*/ 118 h 705522"/>
              <a:gd name="connsiteX9" fmla="*/ 2084006 w 2338498"/>
              <a:gd name="connsiteY9" fmla="*/ 0 h 7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8498" h="705522">
                <a:moveTo>
                  <a:pt x="2084006" y="0"/>
                </a:moveTo>
                <a:lnTo>
                  <a:pt x="2338498" y="118"/>
                </a:lnTo>
                <a:lnTo>
                  <a:pt x="1109807" y="705522"/>
                </a:lnTo>
                <a:cubicBezTo>
                  <a:pt x="1110601" y="632606"/>
                  <a:pt x="1109013" y="564675"/>
                  <a:pt x="1109807" y="491759"/>
                </a:cubicBezTo>
                <a:lnTo>
                  <a:pt x="0" y="491759"/>
                </a:lnTo>
                <a:lnTo>
                  <a:pt x="0" y="310726"/>
                </a:lnTo>
                <a:lnTo>
                  <a:pt x="1260790" y="310726"/>
                </a:lnTo>
                <a:lnTo>
                  <a:pt x="1260790" y="445064"/>
                </a:lnTo>
                <a:lnTo>
                  <a:pt x="2084224" y="118"/>
                </a:lnTo>
                <a:lnTo>
                  <a:pt x="2084006"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21" name="Freeform: Shape 20">
            <a:extLst>
              <a:ext uri="{FF2B5EF4-FFF2-40B4-BE49-F238E27FC236}">
                <a16:creationId xmlns:a16="http://schemas.microsoft.com/office/drawing/2014/main" id="{8C8FB676-A439-EB53-938F-DAC3889BD563}"/>
              </a:ext>
            </a:extLst>
          </p:cNvPr>
          <p:cNvSpPr/>
          <p:nvPr/>
        </p:nvSpPr>
        <p:spPr>
          <a:xfrm>
            <a:off x="5722304" y="4212374"/>
            <a:ext cx="1954607" cy="349012"/>
          </a:xfrm>
          <a:custGeom>
            <a:avLst/>
            <a:gdLst>
              <a:gd name="connsiteX0" fmla="*/ 1708879 w 2084224"/>
              <a:gd name="connsiteY0" fmla="*/ 0 h 445064"/>
              <a:gd name="connsiteX1" fmla="*/ 2084006 w 2084224"/>
              <a:gd name="connsiteY1" fmla="*/ 0 h 445064"/>
              <a:gd name="connsiteX2" fmla="*/ 2084224 w 2084224"/>
              <a:gd name="connsiteY2" fmla="*/ 118 h 445064"/>
              <a:gd name="connsiteX3" fmla="*/ 1260790 w 2084224"/>
              <a:gd name="connsiteY3" fmla="*/ 445064 h 445064"/>
              <a:gd name="connsiteX4" fmla="*/ 1260790 w 2084224"/>
              <a:gd name="connsiteY4" fmla="*/ 310726 h 445064"/>
              <a:gd name="connsiteX5" fmla="*/ 0 w 2084224"/>
              <a:gd name="connsiteY5" fmla="*/ 310726 h 445064"/>
              <a:gd name="connsiteX6" fmla="*/ 0 w 2084224"/>
              <a:gd name="connsiteY6" fmla="*/ 107128 h 445064"/>
              <a:gd name="connsiteX7" fmla="*/ 1397917 w 2084224"/>
              <a:gd name="connsiteY7" fmla="*/ 107128 h 445064"/>
              <a:gd name="connsiteX8" fmla="*/ 1397917 w 2084224"/>
              <a:gd name="connsiteY8" fmla="*/ 192292 h 445064"/>
              <a:gd name="connsiteX9" fmla="*/ 1709068 w 2084224"/>
              <a:gd name="connsiteY9" fmla="*/ 117 h 445064"/>
              <a:gd name="connsiteX10" fmla="*/ 1708879 w 2084224"/>
              <a:gd name="connsiteY10" fmla="*/ 0 h 445064"/>
              <a:gd name="connsiteX0" fmla="*/ 1730311 w 2084224"/>
              <a:gd name="connsiteY0" fmla="*/ 0 h 445064"/>
              <a:gd name="connsiteX1" fmla="*/ 2084006 w 2084224"/>
              <a:gd name="connsiteY1" fmla="*/ 0 h 445064"/>
              <a:gd name="connsiteX2" fmla="*/ 2084224 w 2084224"/>
              <a:gd name="connsiteY2" fmla="*/ 118 h 445064"/>
              <a:gd name="connsiteX3" fmla="*/ 1260790 w 2084224"/>
              <a:gd name="connsiteY3" fmla="*/ 445064 h 445064"/>
              <a:gd name="connsiteX4" fmla="*/ 1260790 w 2084224"/>
              <a:gd name="connsiteY4" fmla="*/ 310726 h 445064"/>
              <a:gd name="connsiteX5" fmla="*/ 0 w 2084224"/>
              <a:gd name="connsiteY5" fmla="*/ 310726 h 445064"/>
              <a:gd name="connsiteX6" fmla="*/ 0 w 2084224"/>
              <a:gd name="connsiteY6" fmla="*/ 107128 h 445064"/>
              <a:gd name="connsiteX7" fmla="*/ 1397917 w 2084224"/>
              <a:gd name="connsiteY7" fmla="*/ 107128 h 445064"/>
              <a:gd name="connsiteX8" fmla="*/ 1397917 w 2084224"/>
              <a:gd name="connsiteY8" fmla="*/ 192292 h 445064"/>
              <a:gd name="connsiteX9" fmla="*/ 1709068 w 2084224"/>
              <a:gd name="connsiteY9" fmla="*/ 117 h 445064"/>
              <a:gd name="connsiteX10" fmla="*/ 1730311 w 2084224"/>
              <a:gd name="connsiteY10" fmla="*/ 0 h 445064"/>
              <a:gd name="connsiteX0" fmla="*/ 1730311 w 2084224"/>
              <a:gd name="connsiteY0" fmla="*/ 0 h 445064"/>
              <a:gd name="connsiteX1" fmla="*/ 2084006 w 2084224"/>
              <a:gd name="connsiteY1" fmla="*/ 0 h 445064"/>
              <a:gd name="connsiteX2" fmla="*/ 2084224 w 2084224"/>
              <a:gd name="connsiteY2" fmla="*/ 118 h 445064"/>
              <a:gd name="connsiteX3" fmla="*/ 1260790 w 2084224"/>
              <a:gd name="connsiteY3" fmla="*/ 445064 h 445064"/>
              <a:gd name="connsiteX4" fmla="*/ 1260790 w 2084224"/>
              <a:gd name="connsiteY4" fmla="*/ 310726 h 445064"/>
              <a:gd name="connsiteX5" fmla="*/ 0 w 2084224"/>
              <a:gd name="connsiteY5" fmla="*/ 310726 h 445064"/>
              <a:gd name="connsiteX6" fmla="*/ 0 w 2084224"/>
              <a:gd name="connsiteY6" fmla="*/ 107128 h 445064"/>
              <a:gd name="connsiteX7" fmla="*/ 1397917 w 2084224"/>
              <a:gd name="connsiteY7" fmla="*/ 107128 h 445064"/>
              <a:gd name="connsiteX8" fmla="*/ 1397917 w 2084224"/>
              <a:gd name="connsiteY8" fmla="*/ 192292 h 445064"/>
              <a:gd name="connsiteX9" fmla="*/ 1730311 w 2084224"/>
              <a:gd name="connsiteY9" fmla="*/ 0 h 445064"/>
              <a:gd name="connsiteX0" fmla="*/ 1737455 w 2084224"/>
              <a:gd name="connsiteY0" fmla="*/ 0 h 447716"/>
              <a:gd name="connsiteX1" fmla="*/ 2084006 w 2084224"/>
              <a:gd name="connsiteY1" fmla="*/ 2652 h 447716"/>
              <a:gd name="connsiteX2" fmla="*/ 2084224 w 2084224"/>
              <a:gd name="connsiteY2" fmla="*/ 2770 h 447716"/>
              <a:gd name="connsiteX3" fmla="*/ 1260790 w 2084224"/>
              <a:gd name="connsiteY3" fmla="*/ 447716 h 447716"/>
              <a:gd name="connsiteX4" fmla="*/ 1260790 w 2084224"/>
              <a:gd name="connsiteY4" fmla="*/ 313378 h 447716"/>
              <a:gd name="connsiteX5" fmla="*/ 0 w 2084224"/>
              <a:gd name="connsiteY5" fmla="*/ 313378 h 447716"/>
              <a:gd name="connsiteX6" fmla="*/ 0 w 2084224"/>
              <a:gd name="connsiteY6" fmla="*/ 109780 h 447716"/>
              <a:gd name="connsiteX7" fmla="*/ 1397917 w 2084224"/>
              <a:gd name="connsiteY7" fmla="*/ 109780 h 447716"/>
              <a:gd name="connsiteX8" fmla="*/ 1397917 w 2084224"/>
              <a:gd name="connsiteY8" fmla="*/ 194944 h 447716"/>
              <a:gd name="connsiteX9" fmla="*/ 1737455 w 2084224"/>
              <a:gd name="connsiteY9" fmla="*/ 0 h 447716"/>
              <a:gd name="connsiteX0" fmla="*/ 1737455 w 2084224"/>
              <a:gd name="connsiteY0" fmla="*/ 0 h 447716"/>
              <a:gd name="connsiteX1" fmla="*/ 2084006 w 2084224"/>
              <a:gd name="connsiteY1" fmla="*/ 2652 h 447716"/>
              <a:gd name="connsiteX2" fmla="*/ 2084224 w 2084224"/>
              <a:gd name="connsiteY2" fmla="*/ 2770 h 447716"/>
              <a:gd name="connsiteX3" fmla="*/ 1260790 w 2084224"/>
              <a:gd name="connsiteY3" fmla="*/ 447716 h 447716"/>
              <a:gd name="connsiteX4" fmla="*/ 1272696 w 2084224"/>
              <a:gd name="connsiteY4" fmla="*/ 313378 h 447716"/>
              <a:gd name="connsiteX5" fmla="*/ 0 w 2084224"/>
              <a:gd name="connsiteY5" fmla="*/ 313378 h 447716"/>
              <a:gd name="connsiteX6" fmla="*/ 0 w 2084224"/>
              <a:gd name="connsiteY6" fmla="*/ 109780 h 447716"/>
              <a:gd name="connsiteX7" fmla="*/ 1397917 w 2084224"/>
              <a:gd name="connsiteY7" fmla="*/ 109780 h 447716"/>
              <a:gd name="connsiteX8" fmla="*/ 1397917 w 2084224"/>
              <a:gd name="connsiteY8" fmla="*/ 194944 h 447716"/>
              <a:gd name="connsiteX9" fmla="*/ 1737455 w 2084224"/>
              <a:gd name="connsiteY9" fmla="*/ 0 h 447716"/>
              <a:gd name="connsiteX0" fmla="*/ 1737455 w 2084224"/>
              <a:gd name="connsiteY0" fmla="*/ 0 h 445065"/>
              <a:gd name="connsiteX1" fmla="*/ 2084006 w 2084224"/>
              <a:gd name="connsiteY1" fmla="*/ 2652 h 445065"/>
              <a:gd name="connsiteX2" fmla="*/ 2084224 w 2084224"/>
              <a:gd name="connsiteY2" fmla="*/ 2770 h 445065"/>
              <a:gd name="connsiteX3" fmla="*/ 1275078 w 2084224"/>
              <a:gd name="connsiteY3" fmla="*/ 445065 h 445065"/>
              <a:gd name="connsiteX4" fmla="*/ 1272696 w 2084224"/>
              <a:gd name="connsiteY4" fmla="*/ 313378 h 445065"/>
              <a:gd name="connsiteX5" fmla="*/ 0 w 2084224"/>
              <a:gd name="connsiteY5" fmla="*/ 313378 h 445065"/>
              <a:gd name="connsiteX6" fmla="*/ 0 w 2084224"/>
              <a:gd name="connsiteY6" fmla="*/ 109780 h 445065"/>
              <a:gd name="connsiteX7" fmla="*/ 1397917 w 2084224"/>
              <a:gd name="connsiteY7" fmla="*/ 109780 h 445065"/>
              <a:gd name="connsiteX8" fmla="*/ 1397917 w 2084224"/>
              <a:gd name="connsiteY8" fmla="*/ 194944 h 445065"/>
              <a:gd name="connsiteX9" fmla="*/ 1737455 w 2084224"/>
              <a:gd name="connsiteY9" fmla="*/ 0 h 445065"/>
              <a:gd name="connsiteX0" fmla="*/ 1737455 w 2084006"/>
              <a:gd name="connsiteY0" fmla="*/ 0 h 445065"/>
              <a:gd name="connsiteX1" fmla="*/ 2084006 w 2084006"/>
              <a:gd name="connsiteY1" fmla="*/ 2652 h 445065"/>
              <a:gd name="connsiteX2" fmla="*/ 2062793 w 2084006"/>
              <a:gd name="connsiteY2" fmla="*/ 2770 h 445065"/>
              <a:gd name="connsiteX3" fmla="*/ 1275078 w 2084006"/>
              <a:gd name="connsiteY3" fmla="*/ 445065 h 445065"/>
              <a:gd name="connsiteX4" fmla="*/ 1272696 w 2084006"/>
              <a:gd name="connsiteY4" fmla="*/ 313378 h 445065"/>
              <a:gd name="connsiteX5" fmla="*/ 0 w 2084006"/>
              <a:gd name="connsiteY5" fmla="*/ 313378 h 445065"/>
              <a:gd name="connsiteX6" fmla="*/ 0 w 2084006"/>
              <a:gd name="connsiteY6" fmla="*/ 109780 h 445065"/>
              <a:gd name="connsiteX7" fmla="*/ 1397917 w 2084006"/>
              <a:gd name="connsiteY7" fmla="*/ 109780 h 445065"/>
              <a:gd name="connsiteX8" fmla="*/ 1397917 w 2084006"/>
              <a:gd name="connsiteY8" fmla="*/ 194944 h 445065"/>
              <a:gd name="connsiteX9" fmla="*/ 1737455 w 2084006"/>
              <a:gd name="connsiteY9" fmla="*/ 0 h 445065"/>
              <a:gd name="connsiteX0" fmla="*/ 1737455 w 2062793"/>
              <a:gd name="connsiteY0" fmla="*/ 0 h 445065"/>
              <a:gd name="connsiteX1" fmla="*/ 2062793 w 2062793"/>
              <a:gd name="connsiteY1" fmla="*/ 2770 h 445065"/>
              <a:gd name="connsiteX2" fmla="*/ 1275078 w 2062793"/>
              <a:gd name="connsiteY2" fmla="*/ 445065 h 445065"/>
              <a:gd name="connsiteX3" fmla="*/ 1272696 w 2062793"/>
              <a:gd name="connsiteY3" fmla="*/ 313378 h 445065"/>
              <a:gd name="connsiteX4" fmla="*/ 0 w 2062793"/>
              <a:gd name="connsiteY4" fmla="*/ 313378 h 445065"/>
              <a:gd name="connsiteX5" fmla="*/ 0 w 2062793"/>
              <a:gd name="connsiteY5" fmla="*/ 109780 h 445065"/>
              <a:gd name="connsiteX6" fmla="*/ 1397917 w 2062793"/>
              <a:gd name="connsiteY6" fmla="*/ 109780 h 445065"/>
              <a:gd name="connsiteX7" fmla="*/ 1397917 w 2062793"/>
              <a:gd name="connsiteY7" fmla="*/ 194944 h 445065"/>
              <a:gd name="connsiteX8" fmla="*/ 1737455 w 2062793"/>
              <a:gd name="connsiteY8" fmla="*/ 0 h 445065"/>
              <a:gd name="connsiteX0" fmla="*/ 1737455 w 2055649"/>
              <a:gd name="connsiteY0" fmla="*/ 0 h 445065"/>
              <a:gd name="connsiteX1" fmla="*/ 2055649 w 2055649"/>
              <a:gd name="connsiteY1" fmla="*/ 2770 h 445065"/>
              <a:gd name="connsiteX2" fmla="*/ 1275078 w 2055649"/>
              <a:gd name="connsiteY2" fmla="*/ 445065 h 445065"/>
              <a:gd name="connsiteX3" fmla="*/ 1272696 w 2055649"/>
              <a:gd name="connsiteY3" fmla="*/ 313378 h 445065"/>
              <a:gd name="connsiteX4" fmla="*/ 0 w 2055649"/>
              <a:gd name="connsiteY4" fmla="*/ 313378 h 445065"/>
              <a:gd name="connsiteX5" fmla="*/ 0 w 2055649"/>
              <a:gd name="connsiteY5" fmla="*/ 109780 h 445065"/>
              <a:gd name="connsiteX6" fmla="*/ 1397917 w 2055649"/>
              <a:gd name="connsiteY6" fmla="*/ 109780 h 445065"/>
              <a:gd name="connsiteX7" fmla="*/ 1397917 w 2055649"/>
              <a:gd name="connsiteY7" fmla="*/ 194944 h 445065"/>
              <a:gd name="connsiteX8" fmla="*/ 1737455 w 2055649"/>
              <a:gd name="connsiteY8" fmla="*/ 0 h 445065"/>
              <a:gd name="connsiteX0" fmla="*/ 1746980 w 2055649"/>
              <a:gd name="connsiteY0" fmla="*/ 0 h 447753"/>
              <a:gd name="connsiteX1" fmla="*/ 2055649 w 2055649"/>
              <a:gd name="connsiteY1" fmla="*/ 5458 h 447753"/>
              <a:gd name="connsiteX2" fmla="*/ 1275078 w 2055649"/>
              <a:gd name="connsiteY2" fmla="*/ 447753 h 447753"/>
              <a:gd name="connsiteX3" fmla="*/ 1272696 w 2055649"/>
              <a:gd name="connsiteY3" fmla="*/ 316066 h 447753"/>
              <a:gd name="connsiteX4" fmla="*/ 0 w 2055649"/>
              <a:gd name="connsiteY4" fmla="*/ 316066 h 447753"/>
              <a:gd name="connsiteX5" fmla="*/ 0 w 2055649"/>
              <a:gd name="connsiteY5" fmla="*/ 112468 h 447753"/>
              <a:gd name="connsiteX6" fmla="*/ 1397917 w 2055649"/>
              <a:gd name="connsiteY6" fmla="*/ 112468 h 447753"/>
              <a:gd name="connsiteX7" fmla="*/ 1397917 w 2055649"/>
              <a:gd name="connsiteY7" fmla="*/ 197632 h 447753"/>
              <a:gd name="connsiteX8" fmla="*/ 1746980 w 2055649"/>
              <a:gd name="connsiteY8" fmla="*/ 0 h 447753"/>
              <a:gd name="connsiteX0" fmla="*/ 1746980 w 2046124"/>
              <a:gd name="connsiteY0" fmla="*/ 0 h 447753"/>
              <a:gd name="connsiteX1" fmla="*/ 2046124 w 2046124"/>
              <a:gd name="connsiteY1" fmla="*/ 82 h 447753"/>
              <a:gd name="connsiteX2" fmla="*/ 1275078 w 2046124"/>
              <a:gd name="connsiteY2" fmla="*/ 447753 h 447753"/>
              <a:gd name="connsiteX3" fmla="*/ 1272696 w 2046124"/>
              <a:gd name="connsiteY3" fmla="*/ 316066 h 447753"/>
              <a:gd name="connsiteX4" fmla="*/ 0 w 2046124"/>
              <a:gd name="connsiteY4" fmla="*/ 316066 h 447753"/>
              <a:gd name="connsiteX5" fmla="*/ 0 w 2046124"/>
              <a:gd name="connsiteY5" fmla="*/ 112468 h 447753"/>
              <a:gd name="connsiteX6" fmla="*/ 1397917 w 2046124"/>
              <a:gd name="connsiteY6" fmla="*/ 112468 h 447753"/>
              <a:gd name="connsiteX7" fmla="*/ 1397917 w 2046124"/>
              <a:gd name="connsiteY7" fmla="*/ 197632 h 447753"/>
              <a:gd name="connsiteX8" fmla="*/ 1746980 w 2046124"/>
              <a:gd name="connsiteY8" fmla="*/ 0 h 447753"/>
              <a:gd name="connsiteX0" fmla="*/ 1749361 w 2046124"/>
              <a:gd name="connsiteY0" fmla="*/ 0 h 453130"/>
              <a:gd name="connsiteX1" fmla="*/ 2046124 w 2046124"/>
              <a:gd name="connsiteY1" fmla="*/ 5459 h 453130"/>
              <a:gd name="connsiteX2" fmla="*/ 1275078 w 2046124"/>
              <a:gd name="connsiteY2" fmla="*/ 453130 h 453130"/>
              <a:gd name="connsiteX3" fmla="*/ 1272696 w 2046124"/>
              <a:gd name="connsiteY3" fmla="*/ 321443 h 453130"/>
              <a:gd name="connsiteX4" fmla="*/ 0 w 2046124"/>
              <a:gd name="connsiteY4" fmla="*/ 321443 h 453130"/>
              <a:gd name="connsiteX5" fmla="*/ 0 w 2046124"/>
              <a:gd name="connsiteY5" fmla="*/ 117845 h 453130"/>
              <a:gd name="connsiteX6" fmla="*/ 1397917 w 2046124"/>
              <a:gd name="connsiteY6" fmla="*/ 117845 h 453130"/>
              <a:gd name="connsiteX7" fmla="*/ 1397917 w 2046124"/>
              <a:gd name="connsiteY7" fmla="*/ 203009 h 453130"/>
              <a:gd name="connsiteX8" fmla="*/ 1749361 w 2046124"/>
              <a:gd name="connsiteY8" fmla="*/ 0 h 453130"/>
              <a:gd name="connsiteX0" fmla="*/ 1749361 w 2043742"/>
              <a:gd name="connsiteY0" fmla="*/ 0 h 453130"/>
              <a:gd name="connsiteX1" fmla="*/ 2043742 w 2043742"/>
              <a:gd name="connsiteY1" fmla="*/ 2771 h 453130"/>
              <a:gd name="connsiteX2" fmla="*/ 1275078 w 2043742"/>
              <a:gd name="connsiteY2" fmla="*/ 453130 h 453130"/>
              <a:gd name="connsiteX3" fmla="*/ 1272696 w 2043742"/>
              <a:gd name="connsiteY3" fmla="*/ 321443 h 453130"/>
              <a:gd name="connsiteX4" fmla="*/ 0 w 2043742"/>
              <a:gd name="connsiteY4" fmla="*/ 321443 h 453130"/>
              <a:gd name="connsiteX5" fmla="*/ 0 w 2043742"/>
              <a:gd name="connsiteY5" fmla="*/ 117845 h 453130"/>
              <a:gd name="connsiteX6" fmla="*/ 1397917 w 2043742"/>
              <a:gd name="connsiteY6" fmla="*/ 117845 h 453130"/>
              <a:gd name="connsiteX7" fmla="*/ 1397917 w 2043742"/>
              <a:gd name="connsiteY7" fmla="*/ 203009 h 453130"/>
              <a:gd name="connsiteX8" fmla="*/ 1749361 w 2043742"/>
              <a:gd name="connsiteY8" fmla="*/ 0 h 45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42" h="453130">
                <a:moveTo>
                  <a:pt x="1749361" y="0"/>
                </a:moveTo>
                <a:lnTo>
                  <a:pt x="2043742" y="2771"/>
                </a:lnTo>
                <a:lnTo>
                  <a:pt x="1275078" y="453130"/>
                </a:lnTo>
                <a:lnTo>
                  <a:pt x="1272696" y="321443"/>
                </a:lnTo>
                <a:lnTo>
                  <a:pt x="0" y="321443"/>
                </a:lnTo>
                <a:lnTo>
                  <a:pt x="0" y="117845"/>
                </a:lnTo>
                <a:lnTo>
                  <a:pt x="1397917" y="117845"/>
                </a:lnTo>
                <a:lnTo>
                  <a:pt x="1397917" y="203009"/>
                </a:lnTo>
                <a:lnTo>
                  <a:pt x="1749361" y="0"/>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350"/>
          </a:p>
        </p:txBody>
      </p:sp>
      <p:sp>
        <p:nvSpPr>
          <p:cNvPr id="23" name="Picture Placeholder 22">
            <a:extLst>
              <a:ext uri="{FF2B5EF4-FFF2-40B4-BE49-F238E27FC236}">
                <a16:creationId xmlns:a16="http://schemas.microsoft.com/office/drawing/2014/main" id="{3DB0D338-2674-180B-E93A-670ED28C59B7}"/>
              </a:ext>
            </a:extLst>
          </p:cNvPr>
          <p:cNvSpPr>
            <a:spLocks noGrp="1"/>
          </p:cNvSpPr>
          <p:nvPr>
            <p:ph type="pic" sz="quarter" idx="10" hasCustomPrompt="1"/>
          </p:nvPr>
        </p:nvSpPr>
        <p:spPr>
          <a:xfrm>
            <a:off x="8396600" y="1997075"/>
            <a:ext cx="3795400" cy="4124325"/>
          </a:xfrm>
          <a:prstGeom prst="rect">
            <a:avLst/>
          </a:prstGeom>
          <a:noFill/>
        </p:spPr>
        <p:txBody>
          <a:bodyPr anchor="ctr"/>
          <a:lstStyle>
            <a:lvl1pPr marL="0" indent="0" algn="ctr">
              <a:buNone/>
              <a:defRPr/>
            </a:lvl1pPr>
          </a:lstStyle>
          <a:p>
            <a:r>
              <a:rPr lang="en-US"/>
              <a:t>&lt; Insert Photo &gt;</a:t>
            </a:r>
          </a:p>
        </p:txBody>
      </p:sp>
      <p:sp>
        <p:nvSpPr>
          <p:cNvPr id="25" name="Text Placeholder 24">
            <a:extLst>
              <a:ext uri="{FF2B5EF4-FFF2-40B4-BE49-F238E27FC236}">
                <a16:creationId xmlns:a16="http://schemas.microsoft.com/office/drawing/2014/main" id="{972FA998-D546-D840-3C52-A568B009BC18}"/>
              </a:ext>
            </a:extLst>
          </p:cNvPr>
          <p:cNvSpPr>
            <a:spLocks noGrp="1"/>
          </p:cNvSpPr>
          <p:nvPr>
            <p:ph type="body" sz="quarter" idx="11" hasCustomPrompt="1"/>
          </p:nvPr>
        </p:nvSpPr>
        <p:spPr>
          <a:xfrm>
            <a:off x="1130300" y="1997075"/>
            <a:ext cx="2095500" cy="519113"/>
          </a:xfrm>
        </p:spPr>
        <p:txBody>
          <a:bodyPr anchor="ctr">
            <a:noAutofit/>
          </a:bodyPr>
          <a:lstStyle>
            <a:lvl1pPr marL="0" indent="0" algn="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
        <p:nvSpPr>
          <p:cNvPr id="26" name="Text Placeholder 24">
            <a:extLst>
              <a:ext uri="{FF2B5EF4-FFF2-40B4-BE49-F238E27FC236}">
                <a16:creationId xmlns:a16="http://schemas.microsoft.com/office/drawing/2014/main" id="{8518D894-56E6-B835-C38F-EF070F3F9C37}"/>
              </a:ext>
            </a:extLst>
          </p:cNvPr>
          <p:cNvSpPr>
            <a:spLocks noGrp="1"/>
          </p:cNvSpPr>
          <p:nvPr>
            <p:ph type="body" sz="quarter" idx="12" hasCustomPrompt="1"/>
          </p:nvPr>
        </p:nvSpPr>
        <p:spPr>
          <a:xfrm>
            <a:off x="832511" y="2638233"/>
            <a:ext cx="2393289" cy="519113"/>
          </a:xfrm>
        </p:spPr>
        <p:txBody>
          <a:bodyPr anchor="ctr">
            <a:noAutofit/>
          </a:bodyPr>
          <a:lstStyle>
            <a:lvl1pPr marL="0" indent="0" algn="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sp>
        <p:nvSpPr>
          <p:cNvPr id="27" name="Text Placeholder 24">
            <a:extLst>
              <a:ext uri="{FF2B5EF4-FFF2-40B4-BE49-F238E27FC236}">
                <a16:creationId xmlns:a16="http://schemas.microsoft.com/office/drawing/2014/main" id="{2BD72BBA-DAA1-5D75-85BA-D2054D776669}"/>
              </a:ext>
            </a:extLst>
          </p:cNvPr>
          <p:cNvSpPr>
            <a:spLocks noGrp="1"/>
          </p:cNvSpPr>
          <p:nvPr>
            <p:ph type="body" sz="quarter" idx="13" hasCustomPrompt="1"/>
          </p:nvPr>
        </p:nvSpPr>
        <p:spPr>
          <a:xfrm>
            <a:off x="514351" y="3285772"/>
            <a:ext cx="2711450" cy="519113"/>
          </a:xfrm>
        </p:spPr>
        <p:txBody>
          <a:bodyPr anchor="ctr">
            <a:noAutofit/>
          </a:bodyPr>
          <a:lstStyle>
            <a:lvl1pPr marL="0" indent="0" algn="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28" name="Text Placeholder 24">
            <a:extLst>
              <a:ext uri="{FF2B5EF4-FFF2-40B4-BE49-F238E27FC236}">
                <a16:creationId xmlns:a16="http://schemas.microsoft.com/office/drawing/2014/main" id="{C20265B8-C3DC-01F7-40E3-165808C4511D}"/>
              </a:ext>
            </a:extLst>
          </p:cNvPr>
          <p:cNvSpPr>
            <a:spLocks noGrp="1"/>
          </p:cNvSpPr>
          <p:nvPr>
            <p:ph type="body" sz="quarter" idx="14" hasCustomPrompt="1"/>
          </p:nvPr>
        </p:nvSpPr>
        <p:spPr>
          <a:xfrm>
            <a:off x="514351" y="4672784"/>
            <a:ext cx="2711450" cy="519113"/>
          </a:xfrm>
        </p:spPr>
        <p:txBody>
          <a:bodyPr anchor="ctr">
            <a:noAutofit/>
          </a:bodyPr>
          <a:lstStyle>
            <a:lvl1pPr marL="0" indent="0" algn="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
        <p:nvSpPr>
          <p:cNvPr id="29" name="Text Placeholder 24">
            <a:extLst>
              <a:ext uri="{FF2B5EF4-FFF2-40B4-BE49-F238E27FC236}">
                <a16:creationId xmlns:a16="http://schemas.microsoft.com/office/drawing/2014/main" id="{2B109A51-96FA-84EF-895A-91DBE6EC6C06}"/>
              </a:ext>
            </a:extLst>
          </p:cNvPr>
          <p:cNvSpPr>
            <a:spLocks noGrp="1"/>
          </p:cNvSpPr>
          <p:nvPr>
            <p:ph type="body" sz="quarter" idx="15" hasCustomPrompt="1"/>
          </p:nvPr>
        </p:nvSpPr>
        <p:spPr>
          <a:xfrm>
            <a:off x="832511" y="5316781"/>
            <a:ext cx="2393289" cy="519113"/>
          </a:xfrm>
        </p:spPr>
        <p:txBody>
          <a:bodyPr anchor="ctr">
            <a:noAutofit/>
          </a:bodyPr>
          <a:lstStyle>
            <a:lvl1pPr marL="0" indent="0" algn="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5 &gt;</a:t>
            </a:r>
          </a:p>
        </p:txBody>
      </p:sp>
      <p:sp>
        <p:nvSpPr>
          <p:cNvPr id="30" name="Text Placeholder 24">
            <a:extLst>
              <a:ext uri="{FF2B5EF4-FFF2-40B4-BE49-F238E27FC236}">
                <a16:creationId xmlns:a16="http://schemas.microsoft.com/office/drawing/2014/main" id="{ABF50116-9461-084D-040F-C464295DB188}"/>
              </a:ext>
            </a:extLst>
          </p:cNvPr>
          <p:cNvSpPr>
            <a:spLocks noGrp="1"/>
          </p:cNvSpPr>
          <p:nvPr>
            <p:ph type="body" sz="quarter" idx="16" hasCustomPrompt="1"/>
          </p:nvPr>
        </p:nvSpPr>
        <p:spPr>
          <a:xfrm>
            <a:off x="1130300" y="5955890"/>
            <a:ext cx="2095500" cy="519113"/>
          </a:xfrm>
        </p:spPr>
        <p:txBody>
          <a:bodyPr anchor="ctr">
            <a:noAutofit/>
          </a:bodyPr>
          <a:lstStyle>
            <a:lvl1pPr marL="0" indent="0" algn="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6 &gt;</a:t>
            </a:r>
          </a:p>
        </p:txBody>
      </p:sp>
    </p:spTree>
    <p:extLst>
      <p:ext uri="{BB962C8B-B14F-4D97-AF65-F5344CB8AC3E}">
        <p14:creationId xmlns:p14="http://schemas.microsoft.com/office/powerpoint/2010/main" val="1876390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8DB9-2C7E-0C0E-4CD5-9A363FA15643}"/>
              </a:ext>
            </a:extLst>
          </p:cNvPr>
          <p:cNvSpPr>
            <a:spLocks noGrp="1"/>
          </p:cNvSpPr>
          <p:nvPr>
            <p:ph type="title" hasCustomPrompt="1"/>
          </p:nvPr>
        </p:nvSpPr>
        <p:spPr/>
        <p:txBody>
          <a:bodyPr/>
          <a:lstStyle/>
          <a:p>
            <a:r>
              <a:rPr lang="en-US"/>
              <a:t>&lt; Full sentence main takeaway for the slide here &gt;</a:t>
            </a:r>
          </a:p>
        </p:txBody>
      </p:sp>
      <p:sp>
        <p:nvSpPr>
          <p:cNvPr id="34" name="Rectangle 33">
            <a:extLst>
              <a:ext uri="{FF2B5EF4-FFF2-40B4-BE49-F238E27FC236}">
                <a16:creationId xmlns:a16="http://schemas.microsoft.com/office/drawing/2014/main" id="{A792551A-3BDF-55D9-5B74-C3EF93E4B596}"/>
              </a:ext>
            </a:extLst>
          </p:cNvPr>
          <p:cNvSpPr/>
          <p:nvPr/>
        </p:nvSpPr>
        <p:spPr>
          <a:xfrm>
            <a:off x="0" y="2116737"/>
            <a:ext cx="952500" cy="952500"/>
          </a:xfrm>
          <a:prstGeom prst="rect">
            <a:avLst/>
          </a:prstGeom>
          <a:solidFill>
            <a:srgbClr val="0602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EE529FB-AEA5-F858-9BF1-154B9E20E35B}"/>
              </a:ext>
            </a:extLst>
          </p:cNvPr>
          <p:cNvSpPr/>
          <p:nvPr/>
        </p:nvSpPr>
        <p:spPr>
          <a:xfrm>
            <a:off x="0" y="4314825"/>
            <a:ext cx="952500" cy="9525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02AF9E3-B56A-61BF-A598-855D11919B3C}"/>
              </a:ext>
            </a:extLst>
          </p:cNvPr>
          <p:cNvSpPr/>
          <p:nvPr/>
        </p:nvSpPr>
        <p:spPr>
          <a:xfrm>
            <a:off x="0" y="5408505"/>
            <a:ext cx="952500" cy="952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CB65D9C-9FDE-0EE0-6652-5360232E30BE}"/>
              </a:ext>
            </a:extLst>
          </p:cNvPr>
          <p:cNvSpPr/>
          <p:nvPr/>
        </p:nvSpPr>
        <p:spPr>
          <a:xfrm>
            <a:off x="0" y="3220236"/>
            <a:ext cx="952500" cy="952500"/>
          </a:xfrm>
          <a:prstGeom prst="rect">
            <a:avLst/>
          </a:prstGeom>
          <a:solidFill>
            <a:srgbClr val="3C18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74">
            <a:extLst>
              <a:ext uri="{FF2B5EF4-FFF2-40B4-BE49-F238E27FC236}">
                <a16:creationId xmlns:a16="http://schemas.microsoft.com/office/drawing/2014/main" id="{D55D3005-B885-490E-F7D6-4EF0D5C63263}"/>
              </a:ext>
            </a:extLst>
          </p:cNvPr>
          <p:cNvSpPr>
            <a:spLocks noGrp="1"/>
          </p:cNvSpPr>
          <p:nvPr>
            <p:ph type="body" sz="quarter" idx="10" hasCustomPrompt="1"/>
          </p:nvPr>
        </p:nvSpPr>
        <p:spPr>
          <a:xfrm rot="16200000">
            <a:off x="7348539" y="-1774229"/>
            <a:ext cx="952499" cy="8734426"/>
          </a:xfrm>
          <a:prstGeom prst="round2SameRect">
            <a:avLst>
              <a:gd name="adj1" fmla="val 50000"/>
              <a:gd name="adj2" fmla="val 0"/>
            </a:avLst>
          </a:prstGeom>
          <a:solidFill>
            <a:schemeClr val="bg1">
              <a:lumMod val="85000"/>
            </a:schemeClr>
          </a:solidFill>
        </p:spPr>
        <p:txBody>
          <a:bodyPr vert="vert"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Insert Text &gt;</a:t>
            </a:r>
          </a:p>
        </p:txBody>
      </p:sp>
      <p:sp>
        <p:nvSpPr>
          <p:cNvPr id="76" name="Text Placeholder 74">
            <a:extLst>
              <a:ext uri="{FF2B5EF4-FFF2-40B4-BE49-F238E27FC236}">
                <a16:creationId xmlns:a16="http://schemas.microsoft.com/office/drawing/2014/main" id="{9DCCFC8C-8DEF-CF80-1C6C-B57C755E37CA}"/>
              </a:ext>
            </a:extLst>
          </p:cNvPr>
          <p:cNvSpPr>
            <a:spLocks noGrp="1"/>
          </p:cNvSpPr>
          <p:nvPr>
            <p:ph type="body" sz="quarter" idx="11" hasCustomPrompt="1"/>
          </p:nvPr>
        </p:nvSpPr>
        <p:spPr>
          <a:xfrm rot="16200000">
            <a:off x="7348539" y="-670727"/>
            <a:ext cx="952499" cy="8734426"/>
          </a:xfrm>
          <a:prstGeom prst="round2SameRect">
            <a:avLst>
              <a:gd name="adj1" fmla="val 50000"/>
              <a:gd name="adj2" fmla="val 0"/>
            </a:avLst>
          </a:prstGeom>
          <a:noFill/>
          <a:ln>
            <a:solidFill>
              <a:schemeClr val="bg1">
                <a:lumMod val="85000"/>
              </a:schemeClr>
            </a:solidFill>
          </a:ln>
        </p:spPr>
        <p:txBody>
          <a:bodyPr vert="vert"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Insert Text &gt;</a:t>
            </a:r>
          </a:p>
        </p:txBody>
      </p:sp>
      <p:sp>
        <p:nvSpPr>
          <p:cNvPr id="77" name="Text Placeholder 74">
            <a:extLst>
              <a:ext uri="{FF2B5EF4-FFF2-40B4-BE49-F238E27FC236}">
                <a16:creationId xmlns:a16="http://schemas.microsoft.com/office/drawing/2014/main" id="{C48B711F-CF72-442E-8666-6048675B8BC2}"/>
              </a:ext>
            </a:extLst>
          </p:cNvPr>
          <p:cNvSpPr>
            <a:spLocks noGrp="1"/>
          </p:cNvSpPr>
          <p:nvPr>
            <p:ph type="body" sz="quarter" idx="12" hasCustomPrompt="1"/>
          </p:nvPr>
        </p:nvSpPr>
        <p:spPr>
          <a:xfrm rot="16200000">
            <a:off x="7348540" y="423407"/>
            <a:ext cx="952499" cy="8734426"/>
          </a:xfrm>
          <a:prstGeom prst="round2SameRect">
            <a:avLst>
              <a:gd name="adj1" fmla="val 50000"/>
              <a:gd name="adj2" fmla="val 0"/>
            </a:avLst>
          </a:prstGeom>
          <a:solidFill>
            <a:schemeClr val="bg1">
              <a:lumMod val="85000"/>
            </a:schemeClr>
          </a:solidFill>
        </p:spPr>
        <p:txBody>
          <a:bodyPr vert="vert"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Insert Text &gt;</a:t>
            </a:r>
          </a:p>
        </p:txBody>
      </p:sp>
      <p:sp>
        <p:nvSpPr>
          <p:cNvPr id="78" name="Text Placeholder 74">
            <a:extLst>
              <a:ext uri="{FF2B5EF4-FFF2-40B4-BE49-F238E27FC236}">
                <a16:creationId xmlns:a16="http://schemas.microsoft.com/office/drawing/2014/main" id="{1D831A85-DE7A-0CDA-96D3-54C5CCE0A8DA}"/>
              </a:ext>
            </a:extLst>
          </p:cNvPr>
          <p:cNvSpPr>
            <a:spLocks noGrp="1"/>
          </p:cNvSpPr>
          <p:nvPr>
            <p:ph type="body" sz="quarter" idx="13" hasCustomPrompt="1"/>
          </p:nvPr>
        </p:nvSpPr>
        <p:spPr>
          <a:xfrm rot="16200000">
            <a:off x="7348540" y="1517542"/>
            <a:ext cx="952499" cy="8734426"/>
          </a:xfrm>
          <a:prstGeom prst="round2SameRect">
            <a:avLst>
              <a:gd name="adj1" fmla="val 50000"/>
              <a:gd name="adj2" fmla="val 0"/>
            </a:avLst>
          </a:prstGeom>
          <a:noFill/>
          <a:ln>
            <a:solidFill>
              <a:schemeClr val="bg1">
                <a:lumMod val="85000"/>
              </a:schemeClr>
            </a:solidFill>
          </a:ln>
        </p:spPr>
        <p:txBody>
          <a:bodyPr vert="vert"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Insert Text &gt;</a:t>
            </a:r>
          </a:p>
        </p:txBody>
      </p:sp>
      <p:sp>
        <p:nvSpPr>
          <p:cNvPr id="79" name="Text Placeholder 74">
            <a:extLst>
              <a:ext uri="{FF2B5EF4-FFF2-40B4-BE49-F238E27FC236}">
                <a16:creationId xmlns:a16="http://schemas.microsoft.com/office/drawing/2014/main" id="{B77D40FD-7449-30B2-EAF6-99DFD33999AA}"/>
              </a:ext>
            </a:extLst>
          </p:cNvPr>
          <p:cNvSpPr>
            <a:spLocks noGrp="1"/>
          </p:cNvSpPr>
          <p:nvPr>
            <p:ph type="body" sz="quarter" idx="14" hasCustomPrompt="1"/>
          </p:nvPr>
        </p:nvSpPr>
        <p:spPr>
          <a:xfrm rot="5400000">
            <a:off x="1676400" y="1392836"/>
            <a:ext cx="952501" cy="2400299"/>
          </a:xfrm>
          <a:prstGeom prst="round2SameRect">
            <a:avLst>
              <a:gd name="adj1" fmla="val 50000"/>
              <a:gd name="adj2" fmla="val 0"/>
            </a:avLst>
          </a:prstGeom>
          <a:solidFill>
            <a:srgbClr val="3C1820"/>
          </a:solidFill>
        </p:spPr>
        <p:txBody>
          <a:bodyPr vert="vert270" anchor="ctr">
            <a:noAutofit/>
          </a:bodyPr>
          <a:lstStyle>
            <a:lvl1pPr marL="91440" indent="0">
              <a:buNone/>
              <a:defRPr sz="18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Category &gt;</a:t>
            </a:r>
          </a:p>
        </p:txBody>
      </p:sp>
      <p:sp>
        <p:nvSpPr>
          <p:cNvPr id="81" name="Text Placeholder 74">
            <a:extLst>
              <a:ext uri="{FF2B5EF4-FFF2-40B4-BE49-F238E27FC236}">
                <a16:creationId xmlns:a16="http://schemas.microsoft.com/office/drawing/2014/main" id="{A936240B-1CA4-A8E1-8A3C-334058AEE828}"/>
              </a:ext>
            </a:extLst>
          </p:cNvPr>
          <p:cNvSpPr>
            <a:spLocks noGrp="1"/>
          </p:cNvSpPr>
          <p:nvPr>
            <p:ph type="body" sz="quarter" idx="15" hasCustomPrompt="1"/>
          </p:nvPr>
        </p:nvSpPr>
        <p:spPr>
          <a:xfrm rot="5400000">
            <a:off x="1676400" y="2489782"/>
            <a:ext cx="952501" cy="2400299"/>
          </a:xfrm>
          <a:prstGeom prst="round2SameRect">
            <a:avLst>
              <a:gd name="adj1" fmla="val 50000"/>
              <a:gd name="adj2" fmla="val 0"/>
            </a:avLst>
          </a:prstGeom>
          <a:solidFill>
            <a:srgbClr val="5A2330"/>
          </a:solidFill>
        </p:spPr>
        <p:txBody>
          <a:bodyPr vert="vert270" anchor="ctr">
            <a:noAutofit/>
          </a:bodyPr>
          <a:lstStyle>
            <a:lvl1pPr marL="91440" indent="0">
              <a:buNone/>
              <a:defRPr sz="18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Category &gt;</a:t>
            </a:r>
          </a:p>
        </p:txBody>
      </p:sp>
      <p:sp>
        <p:nvSpPr>
          <p:cNvPr id="82" name="Text Placeholder 74">
            <a:extLst>
              <a:ext uri="{FF2B5EF4-FFF2-40B4-BE49-F238E27FC236}">
                <a16:creationId xmlns:a16="http://schemas.microsoft.com/office/drawing/2014/main" id="{968DDFC6-64F2-0414-0D05-527A186831B6}"/>
              </a:ext>
            </a:extLst>
          </p:cNvPr>
          <p:cNvSpPr>
            <a:spLocks noGrp="1"/>
          </p:cNvSpPr>
          <p:nvPr>
            <p:ph type="body" sz="quarter" idx="16" hasCustomPrompt="1"/>
          </p:nvPr>
        </p:nvSpPr>
        <p:spPr>
          <a:xfrm rot="5400000">
            <a:off x="1676400" y="3586728"/>
            <a:ext cx="952501" cy="2400299"/>
          </a:xfrm>
          <a:prstGeom prst="round2SameRect">
            <a:avLst>
              <a:gd name="adj1" fmla="val 50000"/>
              <a:gd name="adj2" fmla="val 0"/>
            </a:avLst>
          </a:prstGeom>
          <a:solidFill>
            <a:srgbClr val="782F40"/>
          </a:solidFill>
        </p:spPr>
        <p:txBody>
          <a:bodyPr vert="vert270" anchor="ctr">
            <a:noAutofit/>
          </a:bodyPr>
          <a:lstStyle>
            <a:lvl1pPr marL="91440" indent="0">
              <a:buNone/>
              <a:defRPr sz="18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Category &gt;</a:t>
            </a:r>
          </a:p>
        </p:txBody>
      </p:sp>
      <p:sp>
        <p:nvSpPr>
          <p:cNvPr id="83" name="Text Placeholder 74">
            <a:extLst>
              <a:ext uri="{FF2B5EF4-FFF2-40B4-BE49-F238E27FC236}">
                <a16:creationId xmlns:a16="http://schemas.microsoft.com/office/drawing/2014/main" id="{EEA0979E-EB9D-8FE8-1D21-B7256FE36B54}"/>
              </a:ext>
            </a:extLst>
          </p:cNvPr>
          <p:cNvSpPr>
            <a:spLocks noGrp="1"/>
          </p:cNvSpPr>
          <p:nvPr>
            <p:ph type="body" sz="quarter" idx="17" hasCustomPrompt="1"/>
          </p:nvPr>
        </p:nvSpPr>
        <p:spPr>
          <a:xfrm rot="5400000">
            <a:off x="1676400" y="4674149"/>
            <a:ext cx="952501" cy="2400299"/>
          </a:xfrm>
          <a:prstGeom prst="round2SameRect">
            <a:avLst>
              <a:gd name="adj1" fmla="val 50000"/>
              <a:gd name="adj2" fmla="val 0"/>
            </a:avLst>
          </a:prstGeom>
          <a:solidFill>
            <a:srgbClr val="782F40">
              <a:alpha val="80000"/>
            </a:srgbClr>
          </a:solidFill>
        </p:spPr>
        <p:txBody>
          <a:bodyPr vert="vert270" anchor="ctr">
            <a:noAutofit/>
          </a:bodyPr>
          <a:lstStyle>
            <a:lvl1pPr marL="91440" indent="0">
              <a:buNone/>
              <a:defRPr sz="18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Category &gt;</a:t>
            </a:r>
          </a:p>
        </p:txBody>
      </p:sp>
      <p:sp>
        <p:nvSpPr>
          <p:cNvPr id="84" name="Picture Placeholder 4">
            <a:extLst>
              <a:ext uri="{FF2B5EF4-FFF2-40B4-BE49-F238E27FC236}">
                <a16:creationId xmlns:a16="http://schemas.microsoft.com/office/drawing/2014/main" id="{4410482E-3399-B8E0-F718-8A3D1EFB7EA7}"/>
              </a:ext>
            </a:extLst>
          </p:cNvPr>
          <p:cNvSpPr>
            <a:spLocks noGrp="1"/>
          </p:cNvSpPr>
          <p:nvPr>
            <p:ph type="pic" sz="quarter" idx="22" hasCustomPrompt="1"/>
          </p:nvPr>
        </p:nvSpPr>
        <p:spPr>
          <a:xfrm>
            <a:off x="9524" y="2169402"/>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
        <p:nvSpPr>
          <p:cNvPr id="85" name="Picture Placeholder 4">
            <a:extLst>
              <a:ext uri="{FF2B5EF4-FFF2-40B4-BE49-F238E27FC236}">
                <a16:creationId xmlns:a16="http://schemas.microsoft.com/office/drawing/2014/main" id="{CEDC9358-C5C5-5ADD-608F-8DB5B8A71120}"/>
              </a:ext>
            </a:extLst>
          </p:cNvPr>
          <p:cNvSpPr>
            <a:spLocks noGrp="1"/>
          </p:cNvSpPr>
          <p:nvPr>
            <p:ph type="pic" sz="quarter" idx="23" hasCustomPrompt="1"/>
          </p:nvPr>
        </p:nvSpPr>
        <p:spPr>
          <a:xfrm>
            <a:off x="9524" y="3282861"/>
            <a:ext cx="914400" cy="849239"/>
          </a:xfrm>
          <a:prstGeom prst="rect">
            <a:avLst/>
          </a:prstGeom>
        </p:spPr>
        <p:txBody>
          <a:bodyPr anchor="ctr">
            <a:normAutofit/>
          </a:bodyPr>
          <a:lstStyle>
            <a:lvl1pPr marL="0" indent="0" algn="ctr">
              <a:buNone/>
              <a:defRPr sz="1400">
                <a:highlight>
                  <a:srgbClr val="FF0000"/>
                </a:highlight>
              </a:defRPr>
            </a:lvl1pPr>
          </a:lstStyle>
          <a:p>
            <a:r>
              <a:rPr lang="en-US"/>
              <a:t>Select Frame &gt; Insert &gt; Icon</a:t>
            </a:r>
          </a:p>
        </p:txBody>
      </p:sp>
      <p:sp>
        <p:nvSpPr>
          <p:cNvPr id="86" name="Picture Placeholder 4">
            <a:extLst>
              <a:ext uri="{FF2B5EF4-FFF2-40B4-BE49-F238E27FC236}">
                <a16:creationId xmlns:a16="http://schemas.microsoft.com/office/drawing/2014/main" id="{6D1576BE-35FB-56B4-BA69-3656129BCDF6}"/>
              </a:ext>
            </a:extLst>
          </p:cNvPr>
          <p:cNvSpPr>
            <a:spLocks noGrp="1"/>
          </p:cNvSpPr>
          <p:nvPr>
            <p:ph type="pic" sz="quarter" idx="24" hasCustomPrompt="1"/>
          </p:nvPr>
        </p:nvSpPr>
        <p:spPr>
          <a:xfrm>
            <a:off x="9524" y="4351338"/>
            <a:ext cx="914400" cy="849239"/>
          </a:xfrm>
          <a:prstGeom prst="rect">
            <a:avLst/>
          </a:prstGeom>
        </p:spPr>
        <p:txBody>
          <a:bodyPr anchor="ctr">
            <a:normAutofit/>
          </a:bodyPr>
          <a:lstStyle>
            <a:lvl1pPr marL="0" indent="0" algn="ctr">
              <a:buNone/>
              <a:defRPr sz="1400">
                <a:highlight>
                  <a:srgbClr val="FF0000"/>
                </a:highlight>
              </a:defRPr>
            </a:lvl1pPr>
          </a:lstStyle>
          <a:p>
            <a:r>
              <a:rPr lang="en-US"/>
              <a:t>&lt; Insert Icon &gt;</a:t>
            </a:r>
          </a:p>
        </p:txBody>
      </p:sp>
      <p:sp>
        <p:nvSpPr>
          <p:cNvPr id="87" name="Picture Placeholder 4">
            <a:extLst>
              <a:ext uri="{FF2B5EF4-FFF2-40B4-BE49-F238E27FC236}">
                <a16:creationId xmlns:a16="http://schemas.microsoft.com/office/drawing/2014/main" id="{5F62A62D-0832-5808-B270-8B97987DCE70}"/>
              </a:ext>
            </a:extLst>
          </p:cNvPr>
          <p:cNvSpPr>
            <a:spLocks noGrp="1"/>
          </p:cNvSpPr>
          <p:nvPr>
            <p:ph type="pic" sz="quarter" idx="25" hasCustomPrompt="1"/>
          </p:nvPr>
        </p:nvSpPr>
        <p:spPr>
          <a:xfrm>
            <a:off x="9524" y="5464797"/>
            <a:ext cx="914400" cy="849239"/>
          </a:xfrm>
          <a:prstGeom prst="rect">
            <a:avLst/>
          </a:prstGeom>
        </p:spPr>
        <p:txBody>
          <a:bodyPr anchor="ctr">
            <a:normAutofit/>
          </a:bodyPr>
          <a:lstStyle>
            <a:lvl1pPr marL="0" indent="0" algn="ctr">
              <a:buNone/>
              <a:defRPr sz="1400">
                <a:highlight>
                  <a:srgbClr val="FF0000"/>
                </a:highlight>
              </a:defRPr>
            </a:lvl1pPr>
          </a:lstStyle>
          <a:p>
            <a:r>
              <a:rPr lang="en-US"/>
              <a:t>Select Frame &gt; Insert &gt; Icon</a:t>
            </a:r>
          </a:p>
        </p:txBody>
      </p:sp>
    </p:spTree>
    <p:extLst>
      <p:ext uri="{BB962C8B-B14F-4D97-AF65-F5344CB8AC3E}">
        <p14:creationId xmlns:p14="http://schemas.microsoft.com/office/powerpoint/2010/main" val="1258217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9" name="Text Placeholder 24">
            <a:extLst>
              <a:ext uri="{FF2B5EF4-FFF2-40B4-BE49-F238E27FC236}">
                <a16:creationId xmlns:a16="http://schemas.microsoft.com/office/drawing/2014/main" id="{C687CC8B-F5B4-6405-037A-631CA0F7581B}"/>
              </a:ext>
            </a:extLst>
          </p:cNvPr>
          <p:cNvSpPr>
            <a:spLocks noGrp="1"/>
          </p:cNvSpPr>
          <p:nvPr>
            <p:ph type="body" sz="quarter" idx="11" hasCustomPrompt="1"/>
          </p:nvPr>
        </p:nvSpPr>
        <p:spPr>
          <a:xfrm>
            <a:off x="5714020" y="1014937"/>
            <a:ext cx="2652101" cy="552450"/>
          </a:xfrm>
          <a:prstGeom prst="rect">
            <a:avLst/>
          </a:prstGeom>
          <a:solidFill>
            <a:schemeClr val="bg1">
              <a:lumMod val="75000"/>
            </a:schemeClr>
          </a:solidFill>
        </p:spPr>
        <p:txBody>
          <a:bodyPr anchor="ctr">
            <a:noAutofit/>
          </a:bodyPr>
          <a:lstStyle>
            <a:lvl1pPr marL="0" indent="0" algn="r">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0" y="411162"/>
            <a:ext cx="4635500" cy="6035675"/>
          </a:xfrm>
          <a:prstGeom prst="rect">
            <a:avLst/>
          </a:prstGeom>
          <a:ln w="28575">
            <a:noFill/>
          </a:ln>
        </p:spPr>
        <p:txBody>
          <a:bodyPr/>
          <a:lstStyle/>
          <a:p>
            <a:r>
              <a:rPr lang="en-US"/>
              <a:t>&lt; Full sentence main takeaway for the slide here &gt;</a:t>
            </a:r>
          </a:p>
        </p:txBody>
      </p:sp>
      <p:sp>
        <p:nvSpPr>
          <p:cNvPr id="3" name="Freeform 53">
            <a:extLst>
              <a:ext uri="{FF2B5EF4-FFF2-40B4-BE49-F238E27FC236}">
                <a16:creationId xmlns:a16="http://schemas.microsoft.com/office/drawing/2014/main" id="{B4076477-29DE-3939-E640-189A45151D3F}"/>
              </a:ext>
            </a:extLst>
          </p:cNvPr>
          <p:cNvSpPr/>
          <p:nvPr/>
        </p:nvSpPr>
        <p:spPr>
          <a:xfrm rot="10800000">
            <a:off x="8486280" y="5534280"/>
            <a:ext cx="696316" cy="912557"/>
          </a:xfrm>
          <a:custGeom>
            <a:avLst/>
            <a:gdLst>
              <a:gd name="connsiteX0" fmla="*/ 377556 w 1052774"/>
              <a:gd name="connsiteY0" fmla="*/ 0 h 1379713"/>
              <a:gd name="connsiteX1" fmla="*/ 675218 w 1052774"/>
              <a:gd name="connsiteY1" fmla="*/ 0 h 1379713"/>
              <a:gd name="connsiteX2" fmla="*/ 1052774 w 1052774"/>
              <a:gd name="connsiteY2" fmla="*/ 377556 h 1379713"/>
              <a:gd name="connsiteX3" fmla="*/ 1052774 w 1052774"/>
              <a:gd name="connsiteY3" fmla="*/ 1008038 h 1379713"/>
              <a:gd name="connsiteX4" fmla="*/ 751309 w 1052774"/>
              <a:gd name="connsiteY4" fmla="*/ 1377923 h 1379713"/>
              <a:gd name="connsiteX5" fmla="*/ 733556 w 1052774"/>
              <a:gd name="connsiteY5" fmla="*/ 1379713 h 1379713"/>
              <a:gd name="connsiteX6" fmla="*/ 733556 w 1052774"/>
              <a:gd name="connsiteY6" fmla="*/ 1136263 h 1379713"/>
              <a:gd name="connsiteX7" fmla="*/ 771578 w 1052774"/>
              <a:gd name="connsiteY7" fmla="*/ 1110628 h 1379713"/>
              <a:gd name="connsiteX8" fmla="*/ 818090 w 1052774"/>
              <a:gd name="connsiteY8" fmla="*/ 998337 h 1379713"/>
              <a:gd name="connsiteX9" fmla="*/ 818090 w 1052774"/>
              <a:gd name="connsiteY9" fmla="*/ 387257 h 1379713"/>
              <a:gd name="connsiteX10" fmla="*/ 659287 w 1052774"/>
              <a:gd name="connsiteY10" fmla="*/ 228454 h 1379713"/>
              <a:gd name="connsiteX11" fmla="*/ 393487 w 1052774"/>
              <a:gd name="connsiteY11" fmla="*/ 228454 h 1379713"/>
              <a:gd name="connsiteX12" fmla="*/ 234684 w 1052774"/>
              <a:gd name="connsiteY12" fmla="*/ 387257 h 1379713"/>
              <a:gd name="connsiteX13" fmla="*/ 234684 w 1052774"/>
              <a:gd name="connsiteY13" fmla="*/ 998337 h 1379713"/>
              <a:gd name="connsiteX14" fmla="*/ 281197 w 1052774"/>
              <a:gd name="connsiteY14" fmla="*/ 1110628 h 1379713"/>
              <a:gd name="connsiteX15" fmla="*/ 319218 w 1052774"/>
              <a:gd name="connsiteY15" fmla="*/ 1136263 h 1379713"/>
              <a:gd name="connsiteX16" fmla="*/ 319218 w 1052774"/>
              <a:gd name="connsiteY16" fmla="*/ 1379713 h 1379713"/>
              <a:gd name="connsiteX17" fmla="*/ 301466 w 1052774"/>
              <a:gd name="connsiteY17" fmla="*/ 1377923 h 1379713"/>
              <a:gd name="connsiteX18" fmla="*/ 0 w 1052774"/>
              <a:gd name="connsiteY18" fmla="*/ 1008038 h 1379713"/>
              <a:gd name="connsiteX19" fmla="*/ 0 w 1052774"/>
              <a:gd name="connsiteY19" fmla="*/ 377556 h 1379713"/>
              <a:gd name="connsiteX20" fmla="*/ 377556 w 1052774"/>
              <a:gd name="connsiteY20" fmla="*/ 0 h 1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2774" h="1379713">
                <a:moveTo>
                  <a:pt x="377556" y="0"/>
                </a:moveTo>
                <a:lnTo>
                  <a:pt x="675218" y="0"/>
                </a:lnTo>
                <a:cubicBezTo>
                  <a:pt x="883736" y="0"/>
                  <a:pt x="1052774" y="169038"/>
                  <a:pt x="1052774" y="377556"/>
                </a:cubicBezTo>
                <a:lnTo>
                  <a:pt x="1052774" y="1008038"/>
                </a:lnTo>
                <a:cubicBezTo>
                  <a:pt x="1052774" y="1190491"/>
                  <a:pt x="923355" y="1342718"/>
                  <a:pt x="751309" y="1377923"/>
                </a:cubicBezTo>
                <a:lnTo>
                  <a:pt x="733556" y="1379713"/>
                </a:lnTo>
                <a:lnTo>
                  <a:pt x="733556" y="1136263"/>
                </a:lnTo>
                <a:lnTo>
                  <a:pt x="771578" y="1110628"/>
                </a:lnTo>
                <a:cubicBezTo>
                  <a:pt x="800316" y="1081890"/>
                  <a:pt x="818090" y="1042189"/>
                  <a:pt x="818090" y="998337"/>
                </a:cubicBezTo>
                <a:lnTo>
                  <a:pt x="818090" y="387257"/>
                </a:lnTo>
                <a:cubicBezTo>
                  <a:pt x="818090" y="299553"/>
                  <a:pt x="746991" y="228454"/>
                  <a:pt x="659287" y="228454"/>
                </a:cubicBezTo>
                <a:lnTo>
                  <a:pt x="393487" y="228454"/>
                </a:lnTo>
                <a:cubicBezTo>
                  <a:pt x="305783" y="228454"/>
                  <a:pt x="234684" y="299553"/>
                  <a:pt x="234684" y="387257"/>
                </a:cubicBezTo>
                <a:lnTo>
                  <a:pt x="234684" y="998337"/>
                </a:lnTo>
                <a:cubicBezTo>
                  <a:pt x="234684" y="1042189"/>
                  <a:pt x="252459" y="1081890"/>
                  <a:pt x="281197" y="1110628"/>
                </a:cubicBezTo>
                <a:lnTo>
                  <a:pt x="319218" y="1136263"/>
                </a:lnTo>
                <a:lnTo>
                  <a:pt x="319218" y="1379713"/>
                </a:lnTo>
                <a:lnTo>
                  <a:pt x="301466" y="1377923"/>
                </a:lnTo>
                <a:cubicBezTo>
                  <a:pt x="129420" y="1342718"/>
                  <a:pt x="0" y="1190491"/>
                  <a:pt x="0" y="1008038"/>
                </a:cubicBezTo>
                <a:lnTo>
                  <a:pt x="0" y="377556"/>
                </a:lnTo>
                <a:cubicBezTo>
                  <a:pt x="0" y="169038"/>
                  <a:pt x="169038" y="0"/>
                  <a:pt x="37755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66">
            <a:extLst>
              <a:ext uri="{FF2B5EF4-FFF2-40B4-BE49-F238E27FC236}">
                <a16:creationId xmlns:a16="http://schemas.microsoft.com/office/drawing/2014/main" id="{65221A66-77C6-BB1A-D796-5F33FE525454}"/>
              </a:ext>
            </a:extLst>
          </p:cNvPr>
          <p:cNvSpPr/>
          <p:nvPr/>
        </p:nvSpPr>
        <p:spPr>
          <a:xfrm rot="10800000">
            <a:off x="8486280" y="4315157"/>
            <a:ext cx="211135" cy="904766"/>
          </a:xfrm>
          <a:custGeom>
            <a:avLst/>
            <a:gdLst>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81197 w 1052774"/>
              <a:gd name="connsiteY19" fmla="*/ 1104747 h 1367935"/>
              <a:gd name="connsiteX20" fmla="*/ 319218 w 1052774"/>
              <a:gd name="connsiteY20" fmla="*/ 1130382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25" fmla="*/ 319218 w 1052774"/>
              <a:gd name="connsiteY25"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81197 w 1052774"/>
              <a:gd name="connsiteY19" fmla="*/ 1104747 h 1367935"/>
              <a:gd name="connsiteX20" fmla="*/ 230594 w 1052774"/>
              <a:gd name="connsiteY20" fmla="*/ 1350043 h 1367935"/>
              <a:gd name="connsiteX21" fmla="*/ 0 w 1052774"/>
              <a:gd name="connsiteY21" fmla="*/ 1002157 h 1367935"/>
              <a:gd name="connsiteX22" fmla="*/ 0 w 1052774"/>
              <a:gd name="connsiteY22" fmla="*/ 371675 h 1367935"/>
              <a:gd name="connsiteX23" fmla="*/ 301466 w 1052774"/>
              <a:gd name="connsiteY23" fmla="*/ 1790 h 1367935"/>
              <a:gd name="connsiteX24" fmla="*/ 319218 w 1052774"/>
              <a:gd name="connsiteY24"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30594 w 1052774"/>
              <a:gd name="connsiteY19" fmla="*/ 1350043 h 1367935"/>
              <a:gd name="connsiteX20" fmla="*/ 0 w 1052774"/>
              <a:gd name="connsiteY20" fmla="*/ 1002157 h 1367935"/>
              <a:gd name="connsiteX21" fmla="*/ 0 w 1052774"/>
              <a:gd name="connsiteY21" fmla="*/ 371675 h 1367935"/>
              <a:gd name="connsiteX22" fmla="*/ 301466 w 1052774"/>
              <a:gd name="connsiteY22" fmla="*/ 1790 h 1367935"/>
              <a:gd name="connsiteX23" fmla="*/ 319218 w 1052774"/>
              <a:gd name="connsiteY23"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0594 w 1052774"/>
              <a:gd name="connsiteY18" fmla="*/ 1350043 h 1367935"/>
              <a:gd name="connsiteX19" fmla="*/ 0 w 1052774"/>
              <a:gd name="connsiteY19" fmla="*/ 1002157 h 1367935"/>
              <a:gd name="connsiteX20" fmla="*/ 0 w 1052774"/>
              <a:gd name="connsiteY20" fmla="*/ 371675 h 1367935"/>
              <a:gd name="connsiteX21" fmla="*/ 301466 w 1052774"/>
              <a:gd name="connsiteY21" fmla="*/ 1790 h 1367935"/>
              <a:gd name="connsiteX22" fmla="*/ 319218 w 1052774"/>
              <a:gd name="connsiteY22"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0 w 1052774"/>
              <a:gd name="connsiteY18" fmla="*/ 1002157 h 1367935"/>
              <a:gd name="connsiteX19" fmla="*/ 0 w 1052774"/>
              <a:gd name="connsiteY19" fmla="*/ 371675 h 1367935"/>
              <a:gd name="connsiteX20" fmla="*/ 301466 w 1052774"/>
              <a:gd name="connsiteY20" fmla="*/ 1790 h 1367935"/>
              <a:gd name="connsiteX21" fmla="*/ 319218 w 1052774"/>
              <a:gd name="connsiteY21" fmla="*/ 0 h 1367935"/>
              <a:gd name="connsiteX0" fmla="*/ 734005 w 1053223"/>
              <a:gd name="connsiteY0" fmla="*/ 0 h 1367935"/>
              <a:gd name="connsiteX1" fmla="*/ 751758 w 1053223"/>
              <a:gd name="connsiteY1" fmla="*/ 1790 h 1367935"/>
              <a:gd name="connsiteX2" fmla="*/ 1053223 w 1053223"/>
              <a:gd name="connsiteY2" fmla="*/ 371675 h 1367935"/>
              <a:gd name="connsiteX3" fmla="*/ 1053223 w 1053223"/>
              <a:gd name="connsiteY3" fmla="*/ 1002157 h 1367935"/>
              <a:gd name="connsiteX4" fmla="*/ 822629 w 1053223"/>
              <a:gd name="connsiteY4" fmla="*/ 1350043 h 1367935"/>
              <a:gd name="connsiteX5" fmla="*/ 734004 w 1053223"/>
              <a:gd name="connsiteY5" fmla="*/ 1367935 h 1367935"/>
              <a:gd name="connsiteX6" fmla="*/ 734004 w 1053223"/>
              <a:gd name="connsiteY6" fmla="*/ 1130382 h 1367935"/>
              <a:gd name="connsiteX7" fmla="*/ 772027 w 1053223"/>
              <a:gd name="connsiteY7" fmla="*/ 1104747 h 1367935"/>
              <a:gd name="connsiteX8" fmla="*/ 818539 w 1053223"/>
              <a:gd name="connsiteY8" fmla="*/ 992456 h 1367935"/>
              <a:gd name="connsiteX9" fmla="*/ 818539 w 1053223"/>
              <a:gd name="connsiteY9" fmla="*/ 381376 h 1367935"/>
              <a:gd name="connsiteX10" fmla="*/ 772027 w 1053223"/>
              <a:gd name="connsiteY10" fmla="*/ 269086 h 1367935"/>
              <a:gd name="connsiteX11" fmla="*/ 734005 w 1053223"/>
              <a:gd name="connsiteY11" fmla="*/ 243451 h 1367935"/>
              <a:gd name="connsiteX12" fmla="*/ 734005 w 1053223"/>
              <a:gd name="connsiteY12" fmla="*/ 72928 h 1367935"/>
              <a:gd name="connsiteX13" fmla="*/ 734005 w 1053223"/>
              <a:gd name="connsiteY13" fmla="*/ 0 h 1367935"/>
              <a:gd name="connsiteX14" fmla="*/ 319667 w 1053223"/>
              <a:gd name="connsiteY14" fmla="*/ 0 h 1367935"/>
              <a:gd name="connsiteX15" fmla="*/ 319667 w 1053223"/>
              <a:gd name="connsiteY15" fmla="*/ 243451 h 1367935"/>
              <a:gd name="connsiteX16" fmla="*/ 281646 w 1053223"/>
              <a:gd name="connsiteY16" fmla="*/ 269086 h 1367935"/>
              <a:gd name="connsiteX17" fmla="*/ 235133 w 1053223"/>
              <a:gd name="connsiteY17" fmla="*/ 381376 h 1367935"/>
              <a:gd name="connsiteX18" fmla="*/ 449 w 1053223"/>
              <a:gd name="connsiteY18" fmla="*/ 371675 h 1367935"/>
              <a:gd name="connsiteX19" fmla="*/ 301915 w 1053223"/>
              <a:gd name="connsiteY19" fmla="*/ 1790 h 1367935"/>
              <a:gd name="connsiteX20" fmla="*/ 319667 w 1053223"/>
              <a:gd name="connsiteY20" fmla="*/ 0 h 1367935"/>
              <a:gd name="connsiteX0" fmla="*/ 733593 w 1052811"/>
              <a:gd name="connsiteY0" fmla="*/ 0 h 1367935"/>
              <a:gd name="connsiteX1" fmla="*/ 751346 w 1052811"/>
              <a:gd name="connsiteY1" fmla="*/ 1790 h 1367935"/>
              <a:gd name="connsiteX2" fmla="*/ 1052811 w 1052811"/>
              <a:gd name="connsiteY2" fmla="*/ 371675 h 1367935"/>
              <a:gd name="connsiteX3" fmla="*/ 1052811 w 1052811"/>
              <a:gd name="connsiteY3" fmla="*/ 1002157 h 1367935"/>
              <a:gd name="connsiteX4" fmla="*/ 822217 w 1052811"/>
              <a:gd name="connsiteY4" fmla="*/ 1350043 h 1367935"/>
              <a:gd name="connsiteX5" fmla="*/ 733592 w 1052811"/>
              <a:gd name="connsiteY5" fmla="*/ 1367935 h 1367935"/>
              <a:gd name="connsiteX6" fmla="*/ 733592 w 1052811"/>
              <a:gd name="connsiteY6" fmla="*/ 1130382 h 1367935"/>
              <a:gd name="connsiteX7" fmla="*/ 771615 w 1052811"/>
              <a:gd name="connsiteY7" fmla="*/ 1104747 h 1367935"/>
              <a:gd name="connsiteX8" fmla="*/ 818127 w 1052811"/>
              <a:gd name="connsiteY8" fmla="*/ 992456 h 1367935"/>
              <a:gd name="connsiteX9" fmla="*/ 818127 w 1052811"/>
              <a:gd name="connsiteY9" fmla="*/ 381376 h 1367935"/>
              <a:gd name="connsiteX10" fmla="*/ 771615 w 1052811"/>
              <a:gd name="connsiteY10" fmla="*/ 269086 h 1367935"/>
              <a:gd name="connsiteX11" fmla="*/ 733593 w 1052811"/>
              <a:gd name="connsiteY11" fmla="*/ 243451 h 1367935"/>
              <a:gd name="connsiteX12" fmla="*/ 733593 w 1052811"/>
              <a:gd name="connsiteY12" fmla="*/ 72928 h 1367935"/>
              <a:gd name="connsiteX13" fmla="*/ 733593 w 1052811"/>
              <a:gd name="connsiteY13" fmla="*/ 0 h 1367935"/>
              <a:gd name="connsiteX14" fmla="*/ 319255 w 1052811"/>
              <a:gd name="connsiteY14" fmla="*/ 0 h 1367935"/>
              <a:gd name="connsiteX15" fmla="*/ 319255 w 1052811"/>
              <a:gd name="connsiteY15" fmla="*/ 243451 h 1367935"/>
              <a:gd name="connsiteX16" fmla="*/ 281234 w 1052811"/>
              <a:gd name="connsiteY16" fmla="*/ 269086 h 1367935"/>
              <a:gd name="connsiteX17" fmla="*/ 37 w 1052811"/>
              <a:gd name="connsiteY17" fmla="*/ 371675 h 1367935"/>
              <a:gd name="connsiteX18" fmla="*/ 301503 w 1052811"/>
              <a:gd name="connsiteY18" fmla="*/ 1790 h 1367935"/>
              <a:gd name="connsiteX19" fmla="*/ 319255 w 1052811"/>
              <a:gd name="connsiteY19" fmla="*/ 0 h 1367935"/>
              <a:gd name="connsiteX0" fmla="*/ 452704 w 771922"/>
              <a:gd name="connsiteY0" fmla="*/ 0 h 1367935"/>
              <a:gd name="connsiteX1" fmla="*/ 470457 w 771922"/>
              <a:gd name="connsiteY1" fmla="*/ 1790 h 1367935"/>
              <a:gd name="connsiteX2" fmla="*/ 771922 w 771922"/>
              <a:gd name="connsiteY2" fmla="*/ 371675 h 1367935"/>
              <a:gd name="connsiteX3" fmla="*/ 771922 w 771922"/>
              <a:gd name="connsiteY3" fmla="*/ 1002157 h 1367935"/>
              <a:gd name="connsiteX4" fmla="*/ 541328 w 771922"/>
              <a:gd name="connsiteY4" fmla="*/ 1350043 h 1367935"/>
              <a:gd name="connsiteX5" fmla="*/ 452703 w 771922"/>
              <a:gd name="connsiteY5" fmla="*/ 1367935 h 1367935"/>
              <a:gd name="connsiteX6" fmla="*/ 452703 w 771922"/>
              <a:gd name="connsiteY6" fmla="*/ 1130382 h 1367935"/>
              <a:gd name="connsiteX7" fmla="*/ 490726 w 771922"/>
              <a:gd name="connsiteY7" fmla="*/ 1104747 h 1367935"/>
              <a:gd name="connsiteX8" fmla="*/ 537238 w 771922"/>
              <a:gd name="connsiteY8" fmla="*/ 992456 h 1367935"/>
              <a:gd name="connsiteX9" fmla="*/ 537238 w 771922"/>
              <a:gd name="connsiteY9" fmla="*/ 381376 h 1367935"/>
              <a:gd name="connsiteX10" fmla="*/ 490726 w 771922"/>
              <a:gd name="connsiteY10" fmla="*/ 269086 h 1367935"/>
              <a:gd name="connsiteX11" fmla="*/ 452704 w 771922"/>
              <a:gd name="connsiteY11" fmla="*/ 243451 h 1367935"/>
              <a:gd name="connsiteX12" fmla="*/ 452704 w 771922"/>
              <a:gd name="connsiteY12" fmla="*/ 72928 h 1367935"/>
              <a:gd name="connsiteX13" fmla="*/ 452704 w 771922"/>
              <a:gd name="connsiteY13" fmla="*/ 0 h 1367935"/>
              <a:gd name="connsiteX14" fmla="*/ 38366 w 771922"/>
              <a:gd name="connsiteY14" fmla="*/ 0 h 1367935"/>
              <a:gd name="connsiteX15" fmla="*/ 38366 w 771922"/>
              <a:gd name="connsiteY15" fmla="*/ 243451 h 1367935"/>
              <a:gd name="connsiteX16" fmla="*/ 345 w 771922"/>
              <a:gd name="connsiteY16" fmla="*/ 269086 h 1367935"/>
              <a:gd name="connsiteX17" fmla="*/ 20614 w 771922"/>
              <a:gd name="connsiteY17" fmla="*/ 1790 h 1367935"/>
              <a:gd name="connsiteX18" fmla="*/ 38366 w 771922"/>
              <a:gd name="connsiteY18" fmla="*/ 0 h 1367935"/>
              <a:gd name="connsiteX0" fmla="*/ 468422 w 787640"/>
              <a:gd name="connsiteY0" fmla="*/ 0 h 1367935"/>
              <a:gd name="connsiteX1" fmla="*/ 486175 w 787640"/>
              <a:gd name="connsiteY1" fmla="*/ 1790 h 1367935"/>
              <a:gd name="connsiteX2" fmla="*/ 787640 w 787640"/>
              <a:gd name="connsiteY2" fmla="*/ 371675 h 1367935"/>
              <a:gd name="connsiteX3" fmla="*/ 787640 w 787640"/>
              <a:gd name="connsiteY3" fmla="*/ 1002157 h 1367935"/>
              <a:gd name="connsiteX4" fmla="*/ 557046 w 787640"/>
              <a:gd name="connsiteY4" fmla="*/ 1350043 h 1367935"/>
              <a:gd name="connsiteX5" fmla="*/ 468421 w 787640"/>
              <a:gd name="connsiteY5" fmla="*/ 1367935 h 1367935"/>
              <a:gd name="connsiteX6" fmla="*/ 468421 w 787640"/>
              <a:gd name="connsiteY6" fmla="*/ 1130382 h 1367935"/>
              <a:gd name="connsiteX7" fmla="*/ 506444 w 787640"/>
              <a:gd name="connsiteY7" fmla="*/ 1104747 h 1367935"/>
              <a:gd name="connsiteX8" fmla="*/ 552956 w 787640"/>
              <a:gd name="connsiteY8" fmla="*/ 992456 h 1367935"/>
              <a:gd name="connsiteX9" fmla="*/ 552956 w 787640"/>
              <a:gd name="connsiteY9" fmla="*/ 381376 h 1367935"/>
              <a:gd name="connsiteX10" fmla="*/ 506444 w 787640"/>
              <a:gd name="connsiteY10" fmla="*/ 269086 h 1367935"/>
              <a:gd name="connsiteX11" fmla="*/ 468422 w 787640"/>
              <a:gd name="connsiteY11" fmla="*/ 243451 h 1367935"/>
              <a:gd name="connsiteX12" fmla="*/ 468422 w 787640"/>
              <a:gd name="connsiteY12" fmla="*/ 72928 h 1367935"/>
              <a:gd name="connsiteX13" fmla="*/ 468422 w 787640"/>
              <a:gd name="connsiteY13" fmla="*/ 0 h 1367935"/>
              <a:gd name="connsiteX14" fmla="*/ 54084 w 787640"/>
              <a:gd name="connsiteY14" fmla="*/ 0 h 1367935"/>
              <a:gd name="connsiteX15" fmla="*/ 54084 w 787640"/>
              <a:gd name="connsiteY15" fmla="*/ 243451 h 1367935"/>
              <a:gd name="connsiteX16" fmla="*/ 188 w 787640"/>
              <a:gd name="connsiteY16" fmla="*/ 291311 h 1367935"/>
              <a:gd name="connsiteX17" fmla="*/ 36332 w 787640"/>
              <a:gd name="connsiteY17" fmla="*/ 1790 h 1367935"/>
              <a:gd name="connsiteX18" fmla="*/ 54084 w 787640"/>
              <a:gd name="connsiteY18" fmla="*/ 0 h 1367935"/>
              <a:gd name="connsiteX0" fmla="*/ 432090 w 751308"/>
              <a:gd name="connsiteY0" fmla="*/ 0 h 1367935"/>
              <a:gd name="connsiteX1" fmla="*/ 449843 w 751308"/>
              <a:gd name="connsiteY1" fmla="*/ 1790 h 1367935"/>
              <a:gd name="connsiteX2" fmla="*/ 751308 w 751308"/>
              <a:gd name="connsiteY2" fmla="*/ 371675 h 1367935"/>
              <a:gd name="connsiteX3" fmla="*/ 751308 w 751308"/>
              <a:gd name="connsiteY3" fmla="*/ 1002157 h 1367935"/>
              <a:gd name="connsiteX4" fmla="*/ 520714 w 751308"/>
              <a:gd name="connsiteY4" fmla="*/ 1350043 h 1367935"/>
              <a:gd name="connsiteX5" fmla="*/ 432089 w 751308"/>
              <a:gd name="connsiteY5" fmla="*/ 1367935 h 1367935"/>
              <a:gd name="connsiteX6" fmla="*/ 432089 w 751308"/>
              <a:gd name="connsiteY6" fmla="*/ 1130382 h 1367935"/>
              <a:gd name="connsiteX7" fmla="*/ 470112 w 751308"/>
              <a:gd name="connsiteY7" fmla="*/ 1104747 h 1367935"/>
              <a:gd name="connsiteX8" fmla="*/ 516624 w 751308"/>
              <a:gd name="connsiteY8" fmla="*/ 992456 h 1367935"/>
              <a:gd name="connsiteX9" fmla="*/ 516624 w 751308"/>
              <a:gd name="connsiteY9" fmla="*/ 381376 h 1367935"/>
              <a:gd name="connsiteX10" fmla="*/ 470112 w 751308"/>
              <a:gd name="connsiteY10" fmla="*/ 269086 h 1367935"/>
              <a:gd name="connsiteX11" fmla="*/ 432090 w 751308"/>
              <a:gd name="connsiteY11" fmla="*/ 243451 h 1367935"/>
              <a:gd name="connsiteX12" fmla="*/ 432090 w 751308"/>
              <a:gd name="connsiteY12" fmla="*/ 72928 h 1367935"/>
              <a:gd name="connsiteX13" fmla="*/ 432090 w 751308"/>
              <a:gd name="connsiteY13" fmla="*/ 0 h 1367935"/>
              <a:gd name="connsiteX14" fmla="*/ 17752 w 751308"/>
              <a:gd name="connsiteY14" fmla="*/ 0 h 1367935"/>
              <a:gd name="connsiteX15" fmla="*/ 17752 w 751308"/>
              <a:gd name="connsiteY15" fmla="*/ 243451 h 1367935"/>
              <a:gd name="connsiteX16" fmla="*/ 0 w 751308"/>
              <a:gd name="connsiteY16" fmla="*/ 1790 h 1367935"/>
              <a:gd name="connsiteX17" fmla="*/ 17752 w 751308"/>
              <a:gd name="connsiteY17" fmla="*/ 0 h 1367935"/>
              <a:gd name="connsiteX0" fmla="*/ 432090 w 751308"/>
              <a:gd name="connsiteY0" fmla="*/ 0 h 1367935"/>
              <a:gd name="connsiteX1" fmla="*/ 449843 w 751308"/>
              <a:gd name="connsiteY1" fmla="*/ 1790 h 1367935"/>
              <a:gd name="connsiteX2" fmla="*/ 751308 w 751308"/>
              <a:gd name="connsiteY2" fmla="*/ 371675 h 1367935"/>
              <a:gd name="connsiteX3" fmla="*/ 751308 w 751308"/>
              <a:gd name="connsiteY3" fmla="*/ 1002157 h 1367935"/>
              <a:gd name="connsiteX4" fmla="*/ 520714 w 751308"/>
              <a:gd name="connsiteY4" fmla="*/ 1350043 h 1367935"/>
              <a:gd name="connsiteX5" fmla="*/ 432089 w 751308"/>
              <a:gd name="connsiteY5" fmla="*/ 1367935 h 1367935"/>
              <a:gd name="connsiteX6" fmla="*/ 432089 w 751308"/>
              <a:gd name="connsiteY6" fmla="*/ 1130382 h 1367935"/>
              <a:gd name="connsiteX7" fmla="*/ 470112 w 751308"/>
              <a:gd name="connsiteY7" fmla="*/ 1104747 h 1367935"/>
              <a:gd name="connsiteX8" fmla="*/ 516624 w 751308"/>
              <a:gd name="connsiteY8" fmla="*/ 992456 h 1367935"/>
              <a:gd name="connsiteX9" fmla="*/ 516624 w 751308"/>
              <a:gd name="connsiteY9" fmla="*/ 381376 h 1367935"/>
              <a:gd name="connsiteX10" fmla="*/ 470112 w 751308"/>
              <a:gd name="connsiteY10" fmla="*/ 269086 h 1367935"/>
              <a:gd name="connsiteX11" fmla="*/ 432090 w 751308"/>
              <a:gd name="connsiteY11" fmla="*/ 243451 h 1367935"/>
              <a:gd name="connsiteX12" fmla="*/ 432090 w 751308"/>
              <a:gd name="connsiteY12" fmla="*/ 72928 h 1367935"/>
              <a:gd name="connsiteX13" fmla="*/ 432090 w 751308"/>
              <a:gd name="connsiteY13" fmla="*/ 0 h 1367935"/>
              <a:gd name="connsiteX14" fmla="*/ 17752 w 751308"/>
              <a:gd name="connsiteY14" fmla="*/ 0 h 1367935"/>
              <a:gd name="connsiteX15" fmla="*/ 0 w 751308"/>
              <a:gd name="connsiteY15" fmla="*/ 1790 h 1367935"/>
              <a:gd name="connsiteX16" fmla="*/ 17752 w 751308"/>
              <a:gd name="connsiteY16" fmla="*/ 0 h 1367935"/>
              <a:gd name="connsiteX0" fmla="*/ 1 w 319219"/>
              <a:gd name="connsiteY0" fmla="*/ 0 h 1367935"/>
              <a:gd name="connsiteX1" fmla="*/ 17754 w 319219"/>
              <a:gd name="connsiteY1" fmla="*/ 1790 h 1367935"/>
              <a:gd name="connsiteX2" fmla="*/ 319219 w 319219"/>
              <a:gd name="connsiteY2" fmla="*/ 371675 h 1367935"/>
              <a:gd name="connsiteX3" fmla="*/ 319219 w 319219"/>
              <a:gd name="connsiteY3" fmla="*/ 1002157 h 1367935"/>
              <a:gd name="connsiteX4" fmla="*/ 88625 w 319219"/>
              <a:gd name="connsiteY4" fmla="*/ 1350043 h 1367935"/>
              <a:gd name="connsiteX5" fmla="*/ 0 w 319219"/>
              <a:gd name="connsiteY5" fmla="*/ 1367935 h 1367935"/>
              <a:gd name="connsiteX6" fmla="*/ 0 w 319219"/>
              <a:gd name="connsiteY6" fmla="*/ 1130382 h 1367935"/>
              <a:gd name="connsiteX7" fmla="*/ 38023 w 319219"/>
              <a:gd name="connsiteY7" fmla="*/ 1104747 h 1367935"/>
              <a:gd name="connsiteX8" fmla="*/ 84535 w 319219"/>
              <a:gd name="connsiteY8" fmla="*/ 992456 h 1367935"/>
              <a:gd name="connsiteX9" fmla="*/ 84535 w 319219"/>
              <a:gd name="connsiteY9" fmla="*/ 381376 h 1367935"/>
              <a:gd name="connsiteX10" fmla="*/ 38023 w 319219"/>
              <a:gd name="connsiteY10" fmla="*/ 269086 h 1367935"/>
              <a:gd name="connsiteX11" fmla="*/ 1 w 319219"/>
              <a:gd name="connsiteY11" fmla="*/ 243451 h 1367935"/>
              <a:gd name="connsiteX12" fmla="*/ 1 w 319219"/>
              <a:gd name="connsiteY12" fmla="*/ 72928 h 1367935"/>
              <a:gd name="connsiteX13" fmla="*/ 1 w 319219"/>
              <a:gd name="connsiteY13" fmla="*/ 0 h 13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219" h="1367935">
                <a:moveTo>
                  <a:pt x="1" y="0"/>
                </a:moveTo>
                <a:lnTo>
                  <a:pt x="17754" y="1790"/>
                </a:lnTo>
                <a:cubicBezTo>
                  <a:pt x="189800" y="36996"/>
                  <a:pt x="319219" y="189222"/>
                  <a:pt x="319219" y="371675"/>
                </a:cubicBezTo>
                <a:lnTo>
                  <a:pt x="319219" y="1002157"/>
                </a:lnTo>
                <a:cubicBezTo>
                  <a:pt x="319219" y="1158546"/>
                  <a:pt x="224135" y="1292727"/>
                  <a:pt x="88625" y="1350043"/>
                </a:cubicBezTo>
                <a:lnTo>
                  <a:pt x="0" y="1367935"/>
                </a:lnTo>
                <a:lnTo>
                  <a:pt x="0" y="1130382"/>
                </a:lnTo>
                <a:lnTo>
                  <a:pt x="38023" y="1104747"/>
                </a:lnTo>
                <a:cubicBezTo>
                  <a:pt x="66761" y="1076009"/>
                  <a:pt x="84535" y="1036308"/>
                  <a:pt x="84535" y="992456"/>
                </a:cubicBezTo>
                <a:lnTo>
                  <a:pt x="84535" y="381376"/>
                </a:lnTo>
                <a:cubicBezTo>
                  <a:pt x="84535" y="337524"/>
                  <a:pt x="66761" y="297823"/>
                  <a:pt x="38023" y="269086"/>
                </a:cubicBezTo>
                <a:lnTo>
                  <a:pt x="1" y="243451"/>
                </a:lnTo>
                <a:lnTo>
                  <a:pt x="1" y="72928"/>
                </a:lnTo>
                <a:lnTo>
                  <a:pt x="1"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67">
            <a:extLst>
              <a:ext uri="{FF2B5EF4-FFF2-40B4-BE49-F238E27FC236}">
                <a16:creationId xmlns:a16="http://schemas.microsoft.com/office/drawing/2014/main" id="{F47DB270-83CD-3C50-7233-6D88D0827C6B}"/>
              </a:ext>
            </a:extLst>
          </p:cNvPr>
          <p:cNvSpPr/>
          <p:nvPr/>
        </p:nvSpPr>
        <p:spPr>
          <a:xfrm rot="10800000">
            <a:off x="8726600" y="4911539"/>
            <a:ext cx="216549" cy="825291"/>
          </a:xfrm>
          <a:prstGeom prst="roundRect">
            <a:avLst>
              <a:gd name="adj" fmla="val 5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8">
            <a:extLst>
              <a:ext uri="{FF2B5EF4-FFF2-40B4-BE49-F238E27FC236}">
                <a16:creationId xmlns:a16="http://schemas.microsoft.com/office/drawing/2014/main" id="{00AC6A96-EBC9-1161-352D-48170F84289A}"/>
              </a:ext>
            </a:extLst>
          </p:cNvPr>
          <p:cNvSpPr/>
          <p:nvPr/>
        </p:nvSpPr>
        <p:spPr>
          <a:xfrm rot="10800000">
            <a:off x="8971462" y="4315157"/>
            <a:ext cx="211134" cy="904766"/>
          </a:xfrm>
          <a:custGeom>
            <a:avLst/>
            <a:gdLst>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0" fmla="*/ 733556 w 1052774"/>
              <a:gd name="connsiteY0" fmla="*/ 72928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25" fmla="*/ 319218 w 1052774"/>
              <a:gd name="connsiteY25" fmla="*/ 0 h 1367935"/>
              <a:gd name="connsiteX0" fmla="*/ 733556 w 1052774"/>
              <a:gd name="connsiteY0" fmla="*/ 72928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733556 w 1052774"/>
              <a:gd name="connsiteY10" fmla="*/ 243451 h 1367935"/>
              <a:gd name="connsiteX11" fmla="*/ 733556 w 1052774"/>
              <a:gd name="connsiteY11" fmla="*/ 72928 h 1367935"/>
              <a:gd name="connsiteX12" fmla="*/ 319218 w 1052774"/>
              <a:gd name="connsiteY12" fmla="*/ 0 h 1367935"/>
              <a:gd name="connsiteX13" fmla="*/ 319218 w 1052774"/>
              <a:gd name="connsiteY13" fmla="*/ 243451 h 1367935"/>
              <a:gd name="connsiteX14" fmla="*/ 281197 w 1052774"/>
              <a:gd name="connsiteY14" fmla="*/ 269086 h 1367935"/>
              <a:gd name="connsiteX15" fmla="*/ 234684 w 1052774"/>
              <a:gd name="connsiteY15" fmla="*/ 381376 h 1367935"/>
              <a:gd name="connsiteX16" fmla="*/ 234684 w 1052774"/>
              <a:gd name="connsiteY16" fmla="*/ 992456 h 1367935"/>
              <a:gd name="connsiteX17" fmla="*/ 281197 w 1052774"/>
              <a:gd name="connsiteY17" fmla="*/ 1104747 h 1367935"/>
              <a:gd name="connsiteX18" fmla="*/ 319218 w 1052774"/>
              <a:gd name="connsiteY18" fmla="*/ 1130382 h 1367935"/>
              <a:gd name="connsiteX19" fmla="*/ 319218 w 1052774"/>
              <a:gd name="connsiteY19" fmla="*/ 1367935 h 1367935"/>
              <a:gd name="connsiteX20" fmla="*/ 230594 w 1052774"/>
              <a:gd name="connsiteY20" fmla="*/ 1350043 h 1367935"/>
              <a:gd name="connsiteX21" fmla="*/ 0 w 1052774"/>
              <a:gd name="connsiteY21" fmla="*/ 1002157 h 1367935"/>
              <a:gd name="connsiteX22" fmla="*/ 0 w 1052774"/>
              <a:gd name="connsiteY22" fmla="*/ 371675 h 1367935"/>
              <a:gd name="connsiteX23" fmla="*/ 301466 w 1052774"/>
              <a:gd name="connsiteY23" fmla="*/ 1790 h 1367935"/>
              <a:gd name="connsiteX24" fmla="*/ 319218 w 1052774"/>
              <a:gd name="connsiteY24" fmla="*/ 0 h 1367935"/>
              <a:gd name="connsiteX0" fmla="*/ 733556 w 1052774"/>
              <a:gd name="connsiteY0" fmla="*/ 243451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733556 w 1052774"/>
              <a:gd name="connsiteY10" fmla="*/ 243451 h 1367935"/>
              <a:gd name="connsiteX11" fmla="*/ 319218 w 1052774"/>
              <a:gd name="connsiteY11" fmla="*/ 0 h 1367935"/>
              <a:gd name="connsiteX12" fmla="*/ 319218 w 1052774"/>
              <a:gd name="connsiteY12" fmla="*/ 243451 h 1367935"/>
              <a:gd name="connsiteX13" fmla="*/ 281197 w 1052774"/>
              <a:gd name="connsiteY13" fmla="*/ 269086 h 1367935"/>
              <a:gd name="connsiteX14" fmla="*/ 234684 w 1052774"/>
              <a:gd name="connsiteY14" fmla="*/ 381376 h 1367935"/>
              <a:gd name="connsiteX15" fmla="*/ 234684 w 1052774"/>
              <a:gd name="connsiteY15" fmla="*/ 992456 h 1367935"/>
              <a:gd name="connsiteX16" fmla="*/ 281197 w 1052774"/>
              <a:gd name="connsiteY16" fmla="*/ 1104747 h 1367935"/>
              <a:gd name="connsiteX17" fmla="*/ 319218 w 1052774"/>
              <a:gd name="connsiteY17" fmla="*/ 1130382 h 1367935"/>
              <a:gd name="connsiteX18" fmla="*/ 319218 w 1052774"/>
              <a:gd name="connsiteY18" fmla="*/ 1367935 h 1367935"/>
              <a:gd name="connsiteX19" fmla="*/ 230594 w 1052774"/>
              <a:gd name="connsiteY19" fmla="*/ 1350043 h 1367935"/>
              <a:gd name="connsiteX20" fmla="*/ 0 w 1052774"/>
              <a:gd name="connsiteY20" fmla="*/ 1002157 h 1367935"/>
              <a:gd name="connsiteX21" fmla="*/ 0 w 1052774"/>
              <a:gd name="connsiteY21" fmla="*/ 371675 h 1367935"/>
              <a:gd name="connsiteX22" fmla="*/ 301466 w 1052774"/>
              <a:gd name="connsiteY22" fmla="*/ 1790 h 1367935"/>
              <a:gd name="connsiteX23" fmla="*/ 319218 w 1052774"/>
              <a:gd name="connsiteY23" fmla="*/ 0 h 1367935"/>
              <a:gd name="connsiteX0" fmla="*/ 771578 w 1052774"/>
              <a:gd name="connsiteY0" fmla="*/ 269086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319218 w 1052774"/>
              <a:gd name="connsiteY10" fmla="*/ 0 h 1367935"/>
              <a:gd name="connsiteX11" fmla="*/ 319218 w 1052774"/>
              <a:gd name="connsiteY11" fmla="*/ 243451 h 1367935"/>
              <a:gd name="connsiteX12" fmla="*/ 281197 w 1052774"/>
              <a:gd name="connsiteY12" fmla="*/ 269086 h 1367935"/>
              <a:gd name="connsiteX13" fmla="*/ 234684 w 1052774"/>
              <a:gd name="connsiteY13" fmla="*/ 381376 h 1367935"/>
              <a:gd name="connsiteX14" fmla="*/ 234684 w 1052774"/>
              <a:gd name="connsiteY14" fmla="*/ 992456 h 1367935"/>
              <a:gd name="connsiteX15" fmla="*/ 281197 w 1052774"/>
              <a:gd name="connsiteY15" fmla="*/ 1104747 h 1367935"/>
              <a:gd name="connsiteX16" fmla="*/ 319218 w 1052774"/>
              <a:gd name="connsiteY16" fmla="*/ 1130382 h 1367935"/>
              <a:gd name="connsiteX17" fmla="*/ 319218 w 1052774"/>
              <a:gd name="connsiteY17" fmla="*/ 1367935 h 1367935"/>
              <a:gd name="connsiteX18" fmla="*/ 230594 w 1052774"/>
              <a:gd name="connsiteY18" fmla="*/ 1350043 h 1367935"/>
              <a:gd name="connsiteX19" fmla="*/ 0 w 1052774"/>
              <a:gd name="connsiteY19" fmla="*/ 1002157 h 1367935"/>
              <a:gd name="connsiteX20" fmla="*/ 0 w 1052774"/>
              <a:gd name="connsiteY20" fmla="*/ 371675 h 1367935"/>
              <a:gd name="connsiteX21" fmla="*/ 301466 w 1052774"/>
              <a:gd name="connsiteY21" fmla="*/ 1790 h 1367935"/>
              <a:gd name="connsiteX22" fmla="*/ 319218 w 1052774"/>
              <a:gd name="connsiteY22" fmla="*/ 0 h 1367935"/>
              <a:gd name="connsiteX0" fmla="*/ 818090 w 1052774"/>
              <a:gd name="connsiteY0" fmla="*/ 381376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319218 w 1052774"/>
              <a:gd name="connsiteY9" fmla="*/ 0 h 1367935"/>
              <a:gd name="connsiteX10" fmla="*/ 319218 w 1052774"/>
              <a:gd name="connsiteY10" fmla="*/ 243451 h 1367935"/>
              <a:gd name="connsiteX11" fmla="*/ 281197 w 1052774"/>
              <a:gd name="connsiteY11" fmla="*/ 269086 h 1367935"/>
              <a:gd name="connsiteX12" fmla="*/ 234684 w 1052774"/>
              <a:gd name="connsiteY12" fmla="*/ 381376 h 1367935"/>
              <a:gd name="connsiteX13" fmla="*/ 234684 w 1052774"/>
              <a:gd name="connsiteY13" fmla="*/ 992456 h 1367935"/>
              <a:gd name="connsiteX14" fmla="*/ 281197 w 1052774"/>
              <a:gd name="connsiteY14" fmla="*/ 1104747 h 1367935"/>
              <a:gd name="connsiteX15" fmla="*/ 319218 w 1052774"/>
              <a:gd name="connsiteY15" fmla="*/ 1130382 h 1367935"/>
              <a:gd name="connsiteX16" fmla="*/ 319218 w 1052774"/>
              <a:gd name="connsiteY16" fmla="*/ 1367935 h 1367935"/>
              <a:gd name="connsiteX17" fmla="*/ 230594 w 1052774"/>
              <a:gd name="connsiteY17" fmla="*/ 1350043 h 1367935"/>
              <a:gd name="connsiteX18" fmla="*/ 0 w 1052774"/>
              <a:gd name="connsiteY18" fmla="*/ 1002157 h 1367935"/>
              <a:gd name="connsiteX19" fmla="*/ 0 w 1052774"/>
              <a:gd name="connsiteY19" fmla="*/ 371675 h 1367935"/>
              <a:gd name="connsiteX20" fmla="*/ 301466 w 1052774"/>
              <a:gd name="connsiteY20" fmla="*/ 1790 h 1367935"/>
              <a:gd name="connsiteX21" fmla="*/ 319218 w 1052774"/>
              <a:gd name="connsiteY21" fmla="*/ 0 h 1367935"/>
              <a:gd name="connsiteX0" fmla="*/ 818090 w 1052774"/>
              <a:gd name="connsiteY0" fmla="*/ 381376 h 1367935"/>
              <a:gd name="connsiteX1" fmla="*/ 1052774 w 1052774"/>
              <a:gd name="connsiteY1" fmla="*/ 1002157 h 1367935"/>
              <a:gd name="connsiteX2" fmla="*/ 822180 w 1052774"/>
              <a:gd name="connsiteY2" fmla="*/ 1350043 h 1367935"/>
              <a:gd name="connsiteX3" fmla="*/ 733555 w 1052774"/>
              <a:gd name="connsiteY3" fmla="*/ 1367935 h 1367935"/>
              <a:gd name="connsiteX4" fmla="*/ 733555 w 1052774"/>
              <a:gd name="connsiteY4" fmla="*/ 1130382 h 1367935"/>
              <a:gd name="connsiteX5" fmla="*/ 771578 w 1052774"/>
              <a:gd name="connsiteY5" fmla="*/ 1104747 h 1367935"/>
              <a:gd name="connsiteX6" fmla="*/ 818090 w 1052774"/>
              <a:gd name="connsiteY6" fmla="*/ 992456 h 1367935"/>
              <a:gd name="connsiteX7" fmla="*/ 818090 w 1052774"/>
              <a:gd name="connsiteY7" fmla="*/ 381376 h 1367935"/>
              <a:gd name="connsiteX8" fmla="*/ 319218 w 1052774"/>
              <a:gd name="connsiteY8" fmla="*/ 0 h 1367935"/>
              <a:gd name="connsiteX9" fmla="*/ 319218 w 1052774"/>
              <a:gd name="connsiteY9" fmla="*/ 243451 h 1367935"/>
              <a:gd name="connsiteX10" fmla="*/ 281197 w 1052774"/>
              <a:gd name="connsiteY10" fmla="*/ 269086 h 1367935"/>
              <a:gd name="connsiteX11" fmla="*/ 234684 w 1052774"/>
              <a:gd name="connsiteY11" fmla="*/ 381376 h 1367935"/>
              <a:gd name="connsiteX12" fmla="*/ 234684 w 1052774"/>
              <a:gd name="connsiteY12" fmla="*/ 992456 h 1367935"/>
              <a:gd name="connsiteX13" fmla="*/ 281197 w 1052774"/>
              <a:gd name="connsiteY13" fmla="*/ 1104747 h 1367935"/>
              <a:gd name="connsiteX14" fmla="*/ 319218 w 1052774"/>
              <a:gd name="connsiteY14" fmla="*/ 1130382 h 1367935"/>
              <a:gd name="connsiteX15" fmla="*/ 319218 w 1052774"/>
              <a:gd name="connsiteY15" fmla="*/ 1367935 h 1367935"/>
              <a:gd name="connsiteX16" fmla="*/ 230594 w 1052774"/>
              <a:gd name="connsiteY16" fmla="*/ 1350043 h 1367935"/>
              <a:gd name="connsiteX17" fmla="*/ 0 w 1052774"/>
              <a:gd name="connsiteY17" fmla="*/ 1002157 h 1367935"/>
              <a:gd name="connsiteX18" fmla="*/ 0 w 1052774"/>
              <a:gd name="connsiteY18" fmla="*/ 371675 h 1367935"/>
              <a:gd name="connsiteX19" fmla="*/ 301466 w 1052774"/>
              <a:gd name="connsiteY19" fmla="*/ 1790 h 1367935"/>
              <a:gd name="connsiteX20" fmla="*/ 319218 w 1052774"/>
              <a:gd name="connsiteY20" fmla="*/ 0 h 1367935"/>
              <a:gd name="connsiteX0" fmla="*/ 818090 w 1052774"/>
              <a:gd name="connsiteY0" fmla="*/ 992456 h 1367935"/>
              <a:gd name="connsiteX1" fmla="*/ 1052774 w 1052774"/>
              <a:gd name="connsiteY1" fmla="*/ 1002157 h 1367935"/>
              <a:gd name="connsiteX2" fmla="*/ 822180 w 1052774"/>
              <a:gd name="connsiteY2" fmla="*/ 1350043 h 1367935"/>
              <a:gd name="connsiteX3" fmla="*/ 733555 w 1052774"/>
              <a:gd name="connsiteY3" fmla="*/ 1367935 h 1367935"/>
              <a:gd name="connsiteX4" fmla="*/ 733555 w 1052774"/>
              <a:gd name="connsiteY4" fmla="*/ 1130382 h 1367935"/>
              <a:gd name="connsiteX5" fmla="*/ 771578 w 1052774"/>
              <a:gd name="connsiteY5" fmla="*/ 1104747 h 1367935"/>
              <a:gd name="connsiteX6" fmla="*/ 818090 w 1052774"/>
              <a:gd name="connsiteY6" fmla="*/ 992456 h 1367935"/>
              <a:gd name="connsiteX7" fmla="*/ 319218 w 1052774"/>
              <a:gd name="connsiteY7" fmla="*/ 0 h 1367935"/>
              <a:gd name="connsiteX8" fmla="*/ 319218 w 1052774"/>
              <a:gd name="connsiteY8" fmla="*/ 243451 h 1367935"/>
              <a:gd name="connsiteX9" fmla="*/ 281197 w 1052774"/>
              <a:gd name="connsiteY9" fmla="*/ 269086 h 1367935"/>
              <a:gd name="connsiteX10" fmla="*/ 234684 w 1052774"/>
              <a:gd name="connsiteY10" fmla="*/ 381376 h 1367935"/>
              <a:gd name="connsiteX11" fmla="*/ 234684 w 1052774"/>
              <a:gd name="connsiteY11" fmla="*/ 992456 h 1367935"/>
              <a:gd name="connsiteX12" fmla="*/ 281197 w 1052774"/>
              <a:gd name="connsiteY12" fmla="*/ 1104747 h 1367935"/>
              <a:gd name="connsiteX13" fmla="*/ 319218 w 1052774"/>
              <a:gd name="connsiteY13" fmla="*/ 1130382 h 1367935"/>
              <a:gd name="connsiteX14" fmla="*/ 319218 w 1052774"/>
              <a:gd name="connsiteY14" fmla="*/ 1367935 h 1367935"/>
              <a:gd name="connsiteX15" fmla="*/ 230594 w 1052774"/>
              <a:gd name="connsiteY15" fmla="*/ 1350043 h 1367935"/>
              <a:gd name="connsiteX16" fmla="*/ 0 w 1052774"/>
              <a:gd name="connsiteY16" fmla="*/ 1002157 h 1367935"/>
              <a:gd name="connsiteX17" fmla="*/ 0 w 1052774"/>
              <a:gd name="connsiteY17" fmla="*/ 371675 h 1367935"/>
              <a:gd name="connsiteX18" fmla="*/ 301466 w 1052774"/>
              <a:gd name="connsiteY18" fmla="*/ 1790 h 1367935"/>
              <a:gd name="connsiteX19" fmla="*/ 319218 w 1052774"/>
              <a:gd name="connsiteY19" fmla="*/ 0 h 1367935"/>
              <a:gd name="connsiteX0" fmla="*/ 818090 w 822180"/>
              <a:gd name="connsiteY0" fmla="*/ 992456 h 1367935"/>
              <a:gd name="connsiteX1" fmla="*/ 822180 w 822180"/>
              <a:gd name="connsiteY1" fmla="*/ 1350043 h 1367935"/>
              <a:gd name="connsiteX2" fmla="*/ 733555 w 822180"/>
              <a:gd name="connsiteY2" fmla="*/ 1367935 h 1367935"/>
              <a:gd name="connsiteX3" fmla="*/ 733555 w 822180"/>
              <a:gd name="connsiteY3" fmla="*/ 1130382 h 1367935"/>
              <a:gd name="connsiteX4" fmla="*/ 771578 w 822180"/>
              <a:gd name="connsiteY4" fmla="*/ 1104747 h 1367935"/>
              <a:gd name="connsiteX5" fmla="*/ 818090 w 822180"/>
              <a:gd name="connsiteY5" fmla="*/ 992456 h 1367935"/>
              <a:gd name="connsiteX6" fmla="*/ 319218 w 822180"/>
              <a:gd name="connsiteY6" fmla="*/ 0 h 1367935"/>
              <a:gd name="connsiteX7" fmla="*/ 319218 w 822180"/>
              <a:gd name="connsiteY7" fmla="*/ 243451 h 1367935"/>
              <a:gd name="connsiteX8" fmla="*/ 281197 w 822180"/>
              <a:gd name="connsiteY8" fmla="*/ 269086 h 1367935"/>
              <a:gd name="connsiteX9" fmla="*/ 234684 w 822180"/>
              <a:gd name="connsiteY9" fmla="*/ 381376 h 1367935"/>
              <a:gd name="connsiteX10" fmla="*/ 234684 w 822180"/>
              <a:gd name="connsiteY10" fmla="*/ 992456 h 1367935"/>
              <a:gd name="connsiteX11" fmla="*/ 281197 w 822180"/>
              <a:gd name="connsiteY11" fmla="*/ 1104747 h 1367935"/>
              <a:gd name="connsiteX12" fmla="*/ 319218 w 822180"/>
              <a:gd name="connsiteY12" fmla="*/ 1130382 h 1367935"/>
              <a:gd name="connsiteX13" fmla="*/ 319218 w 822180"/>
              <a:gd name="connsiteY13" fmla="*/ 1367935 h 1367935"/>
              <a:gd name="connsiteX14" fmla="*/ 230594 w 822180"/>
              <a:gd name="connsiteY14" fmla="*/ 1350043 h 1367935"/>
              <a:gd name="connsiteX15" fmla="*/ 0 w 822180"/>
              <a:gd name="connsiteY15" fmla="*/ 1002157 h 1367935"/>
              <a:gd name="connsiteX16" fmla="*/ 0 w 822180"/>
              <a:gd name="connsiteY16" fmla="*/ 371675 h 1367935"/>
              <a:gd name="connsiteX17" fmla="*/ 301466 w 822180"/>
              <a:gd name="connsiteY17" fmla="*/ 1790 h 1367935"/>
              <a:gd name="connsiteX18" fmla="*/ 319218 w 822180"/>
              <a:gd name="connsiteY18" fmla="*/ 0 h 1367935"/>
              <a:gd name="connsiteX0" fmla="*/ 818090 w 818090"/>
              <a:gd name="connsiteY0" fmla="*/ 992456 h 1367935"/>
              <a:gd name="connsiteX1" fmla="*/ 733555 w 818090"/>
              <a:gd name="connsiteY1" fmla="*/ 1367935 h 1367935"/>
              <a:gd name="connsiteX2" fmla="*/ 733555 w 818090"/>
              <a:gd name="connsiteY2" fmla="*/ 1130382 h 1367935"/>
              <a:gd name="connsiteX3" fmla="*/ 771578 w 818090"/>
              <a:gd name="connsiteY3" fmla="*/ 1104747 h 1367935"/>
              <a:gd name="connsiteX4" fmla="*/ 818090 w 818090"/>
              <a:gd name="connsiteY4" fmla="*/ 992456 h 1367935"/>
              <a:gd name="connsiteX5" fmla="*/ 319218 w 818090"/>
              <a:gd name="connsiteY5" fmla="*/ 0 h 1367935"/>
              <a:gd name="connsiteX6" fmla="*/ 319218 w 818090"/>
              <a:gd name="connsiteY6" fmla="*/ 243451 h 1367935"/>
              <a:gd name="connsiteX7" fmla="*/ 281197 w 818090"/>
              <a:gd name="connsiteY7" fmla="*/ 269086 h 1367935"/>
              <a:gd name="connsiteX8" fmla="*/ 234684 w 818090"/>
              <a:gd name="connsiteY8" fmla="*/ 381376 h 1367935"/>
              <a:gd name="connsiteX9" fmla="*/ 234684 w 818090"/>
              <a:gd name="connsiteY9" fmla="*/ 992456 h 1367935"/>
              <a:gd name="connsiteX10" fmla="*/ 281197 w 818090"/>
              <a:gd name="connsiteY10" fmla="*/ 1104747 h 1367935"/>
              <a:gd name="connsiteX11" fmla="*/ 319218 w 818090"/>
              <a:gd name="connsiteY11" fmla="*/ 1130382 h 1367935"/>
              <a:gd name="connsiteX12" fmla="*/ 319218 w 818090"/>
              <a:gd name="connsiteY12" fmla="*/ 1367935 h 1367935"/>
              <a:gd name="connsiteX13" fmla="*/ 230594 w 818090"/>
              <a:gd name="connsiteY13" fmla="*/ 1350043 h 1367935"/>
              <a:gd name="connsiteX14" fmla="*/ 0 w 818090"/>
              <a:gd name="connsiteY14" fmla="*/ 1002157 h 1367935"/>
              <a:gd name="connsiteX15" fmla="*/ 0 w 818090"/>
              <a:gd name="connsiteY15" fmla="*/ 371675 h 1367935"/>
              <a:gd name="connsiteX16" fmla="*/ 301466 w 818090"/>
              <a:gd name="connsiteY16" fmla="*/ 1790 h 1367935"/>
              <a:gd name="connsiteX17" fmla="*/ 319218 w 818090"/>
              <a:gd name="connsiteY17" fmla="*/ 0 h 1367935"/>
              <a:gd name="connsiteX0" fmla="*/ 771578 w 771578"/>
              <a:gd name="connsiteY0" fmla="*/ 1104747 h 1367935"/>
              <a:gd name="connsiteX1" fmla="*/ 733555 w 771578"/>
              <a:gd name="connsiteY1" fmla="*/ 1367935 h 1367935"/>
              <a:gd name="connsiteX2" fmla="*/ 733555 w 771578"/>
              <a:gd name="connsiteY2" fmla="*/ 1130382 h 1367935"/>
              <a:gd name="connsiteX3" fmla="*/ 771578 w 771578"/>
              <a:gd name="connsiteY3" fmla="*/ 1104747 h 1367935"/>
              <a:gd name="connsiteX4" fmla="*/ 319218 w 771578"/>
              <a:gd name="connsiteY4" fmla="*/ 0 h 1367935"/>
              <a:gd name="connsiteX5" fmla="*/ 319218 w 771578"/>
              <a:gd name="connsiteY5" fmla="*/ 243451 h 1367935"/>
              <a:gd name="connsiteX6" fmla="*/ 281197 w 771578"/>
              <a:gd name="connsiteY6" fmla="*/ 269086 h 1367935"/>
              <a:gd name="connsiteX7" fmla="*/ 234684 w 771578"/>
              <a:gd name="connsiteY7" fmla="*/ 381376 h 1367935"/>
              <a:gd name="connsiteX8" fmla="*/ 234684 w 771578"/>
              <a:gd name="connsiteY8" fmla="*/ 992456 h 1367935"/>
              <a:gd name="connsiteX9" fmla="*/ 281197 w 771578"/>
              <a:gd name="connsiteY9" fmla="*/ 1104747 h 1367935"/>
              <a:gd name="connsiteX10" fmla="*/ 319218 w 771578"/>
              <a:gd name="connsiteY10" fmla="*/ 1130382 h 1367935"/>
              <a:gd name="connsiteX11" fmla="*/ 319218 w 771578"/>
              <a:gd name="connsiteY11" fmla="*/ 1367935 h 1367935"/>
              <a:gd name="connsiteX12" fmla="*/ 230594 w 771578"/>
              <a:gd name="connsiteY12" fmla="*/ 1350043 h 1367935"/>
              <a:gd name="connsiteX13" fmla="*/ 0 w 771578"/>
              <a:gd name="connsiteY13" fmla="*/ 1002157 h 1367935"/>
              <a:gd name="connsiteX14" fmla="*/ 0 w 771578"/>
              <a:gd name="connsiteY14" fmla="*/ 371675 h 1367935"/>
              <a:gd name="connsiteX15" fmla="*/ 301466 w 771578"/>
              <a:gd name="connsiteY15" fmla="*/ 1790 h 1367935"/>
              <a:gd name="connsiteX16" fmla="*/ 319218 w 771578"/>
              <a:gd name="connsiteY16" fmla="*/ 0 h 1367935"/>
              <a:gd name="connsiteX0" fmla="*/ 771578 w 771578"/>
              <a:gd name="connsiteY0" fmla="*/ 1104747 h 1367935"/>
              <a:gd name="connsiteX1" fmla="*/ 733555 w 771578"/>
              <a:gd name="connsiteY1" fmla="*/ 1130382 h 1367935"/>
              <a:gd name="connsiteX2" fmla="*/ 771578 w 771578"/>
              <a:gd name="connsiteY2" fmla="*/ 1104747 h 1367935"/>
              <a:gd name="connsiteX3" fmla="*/ 319218 w 771578"/>
              <a:gd name="connsiteY3" fmla="*/ 0 h 1367935"/>
              <a:gd name="connsiteX4" fmla="*/ 319218 w 771578"/>
              <a:gd name="connsiteY4" fmla="*/ 243451 h 1367935"/>
              <a:gd name="connsiteX5" fmla="*/ 281197 w 771578"/>
              <a:gd name="connsiteY5" fmla="*/ 269086 h 1367935"/>
              <a:gd name="connsiteX6" fmla="*/ 234684 w 771578"/>
              <a:gd name="connsiteY6" fmla="*/ 381376 h 1367935"/>
              <a:gd name="connsiteX7" fmla="*/ 234684 w 771578"/>
              <a:gd name="connsiteY7" fmla="*/ 992456 h 1367935"/>
              <a:gd name="connsiteX8" fmla="*/ 281197 w 771578"/>
              <a:gd name="connsiteY8" fmla="*/ 1104747 h 1367935"/>
              <a:gd name="connsiteX9" fmla="*/ 319218 w 771578"/>
              <a:gd name="connsiteY9" fmla="*/ 1130382 h 1367935"/>
              <a:gd name="connsiteX10" fmla="*/ 319218 w 771578"/>
              <a:gd name="connsiteY10" fmla="*/ 1367935 h 1367935"/>
              <a:gd name="connsiteX11" fmla="*/ 230594 w 771578"/>
              <a:gd name="connsiteY11" fmla="*/ 1350043 h 1367935"/>
              <a:gd name="connsiteX12" fmla="*/ 0 w 771578"/>
              <a:gd name="connsiteY12" fmla="*/ 1002157 h 1367935"/>
              <a:gd name="connsiteX13" fmla="*/ 0 w 771578"/>
              <a:gd name="connsiteY13" fmla="*/ 371675 h 1367935"/>
              <a:gd name="connsiteX14" fmla="*/ 301466 w 771578"/>
              <a:gd name="connsiteY14" fmla="*/ 1790 h 1367935"/>
              <a:gd name="connsiteX15" fmla="*/ 319218 w 771578"/>
              <a:gd name="connsiteY15" fmla="*/ 0 h 1367935"/>
              <a:gd name="connsiteX0" fmla="*/ 319218 w 319218"/>
              <a:gd name="connsiteY0" fmla="*/ 0 h 1367935"/>
              <a:gd name="connsiteX1" fmla="*/ 319218 w 319218"/>
              <a:gd name="connsiteY1" fmla="*/ 243451 h 1367935"/>
              <a:gd name="connsiteX2" fmla="*/ 281197 w 319218"/>
              <a:gd name="connsiteY2" fmla="*/ 269086 h 1367935"/>
              <a:gd name="connsiteX3" fmla="*/ 234684 w 319218"/>
              <a:gd name="connsiteY3" fmla="*/ 381376 h 1367935"/>
              <a:gd name="connsiteX4" fmla="*/ 234684 w 319218"/>
              <a:gd name="connsiteY4" fmla="*/ 992456 h 1367935"/>
              <a:gd name="connsiteX5" fmla="*/ 281197 w 319218"/>
              <a:gd name="connsiteY5" fmla="*/ 1104747 h 1367935"/>
              <a:gd name="connsiteX6" fmla="*/ 319218 w 319218"/>
              <a:gd name="connsiteY6" fmla="*/ 1130382 h 1367935"/>
              <a:gd name="connsiteX7" fmla="*/ 319218 w 319218"/>
              <a:gd name="connsiteY7" fmla="*/ 1367935 h 1367935"/>
              <a:gd name="connsiteX8" fmla="*/ 230594 w 319218"/>
              <a:gd name="connsiteY8" fmla="*/ 1350043 h 1367935"/>
              <a:gd name="connsiteX9" fmla="*/ 0 w 319218"/>
              <a:gd name="connsiteY9" fmla="*/ 1002157 h 1367935"/>
              <a:gd name="connsiteX10" fmla="*/ 0 w 319218"/>
              <a:gd name="connsiteY10" fmla="*/ 371675 h 1367935"/>
              <a:gd name="connsiteX11" fmla="*/ 301466 w 319218"/>
              <a:gd name="connsiteY11" fmla="*/ 1790 h 1367935"/>
              <a:gd name="connsiteX12" fmla="*/ 319218 w 319218"/>
              <a:gd name="connsiteY12" fmla="*/ 0 h 13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218" h="1367935">
                <a:moveTo>
                  <a:pt x="319218" y="0"/>
                </a:moveTo>
                <a:lnTo>
                  <a:pt x="319218" y="243451"/>
                </a:lnTo>
                <a:lnTo>
                  <a:pt x="281197" y="269086"/>
                </a:lnTo>
                <a:cubicBezTo>
                  <a:pt x="252459" y="297823"/>
                  <a:pt x="234684" y="337524"/>
                  <a:pt x="234684" y="381376"/>
                </a:cubicBezTo>
                <a:lnTo>
                  <a:pt x="234684" y="992456"/>
                </a:lnTo>
                <a:cubicBezTo>
                  <a:pt x="234684" y="1036308"/>
                  <a:pt x="252459" y="1076009"/>
                  <a:pt x="281197" y="1104747"/>
                </a:cubicBezTo>
                <a:lnTo>
                  <a:pt x="319218" y="1130382"/>
                </a:lnTo>
                <a:lnTo>
                  <a:pt x="319218" y="1367935"/>
                </a:lnTo>
                <a:lnTo>
                  <a:pt x="230594" y="1350043"/>
                </a:lnTo>
                <a:cubicBezTo>
                  <a:pt x="95084" y="1292727"/>
                  <a:pt x="0" y="1158546"/>
                  <a:pt x="0" y="1002157"/>
                </a:cubicBezTo>
                <a:lnTo>
                  <a:pt x="0" y="371675"/>
                </a:lnTo>
                <a:cubicBezTo>
                  <a:pt x="0" y="189222"/>
                  <a:pt x="129420" y="36996"/>
                  <a:pt x="301466" y="1790"/>
                </a:cubicBezTo>
                <a:lnTo>
                  <a:pt x="319218"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3">
            <a:extLst>
              <a:ext uri="{FF2B5EF4-FFF2-40B4-BE49-F238E27FC236}">
                <a16:creationId xmlns:a16="http://schemas.microsoft.com/office/drawing/2014/main" id="{E0CCAE69-9EDC-D775-9441-17B1600D5A30}"/>
              </a:ext>
            </a:extLst>
          </p:cNvPr>
          <p:cNvSpPr/>
          <p:nvPr/>
        </p:nvSpPr>
        <p:spPr>
          <a:xfrm rot="10800000">
            <a:off x="8486280" y="3130329"/>
            <a:ext cx="211135" cy="904766"/>
          </a:xfrm>
          <a:custGeom>
            <a:avLst/>
            <a:gdLst>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81197 w 1052774"/>
              <a:gd name="connsiteY19" fmla="*/ 1104747 h 1367935"/>
              <a:gd name="connsiteX20" fmla="*/ 319218 w 1052774"/>
              <a:gd name="connsiteY20" fmla="*/ 1130382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25" fmla="*/ 319218 w 1052774"/>
              <a:gd name="connsiteY25"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81197 w 1052774"/>
              <a:gd name="connsiteY19" fmla="*/ 1104747 h 1367935"/>
              <a:gd name="connsiteX20" fmla="*/ 230594 w 1052774"/>
              <a:gd name="connsiteY20" fmla="*/ 1350043 h 1367935"/>
              <a:gd name="connsiteX21" fmla="*/ 0 w 1052774"/>
              <a:gd name="connsiteY21" fmla="*/ 1002157 h 1367935"/>
              <a:gd name="connsiteX22" fmla="*/ 0 w 1052774"/>
              <a:gd name="connsiteY22" fmla="*/ 371675 h 1367935"/>
              <a:gd name="connsiteX23" fmla="*/ 301466 w 1052774"/>
              <a:gd name="connsiteY23" fmla="*/ 1790 h 1367935"/>
              <a:gd name="connsiteX24" fmla="*/ 319218 w 1052774"/>
              <a:gd name="connsiteY24"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30594 w 1052774"/>
              <a:gd name="connsiteY19" fmla="*/ 1350043 h 1367935"/>
              <a:gd name="connsiteX20" fmla="*/ 0 w 1052774"/>
              <a:gd name="connsiteY20" fmla="*/ 1002157 h 1367935"/>
              <a:gd name="connsiteX21" fmla="*/ 0 w 1052774"/>
              <a:gd name="connsiteY21" fmla="*/ 371675 h 1367935"/>
              <a:gd name="connsiteX22" fmla="*/ 301466 w 1052774"/>
              <a:gd name="connsiteY22" fmla="*/ 1790 h 1367935"/>
              <a:gd name="connsiteX23" fmla="*/ 319218 w 1052774"/>
              <a:gd name="connsiteY23"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0594 w 1052774"/>
              <a:gd name="connsiteY18" fmla="*/ 1350043 h 1367935"/>
              <a:gd name="connsiteX19" fmla="*/ 0 w 1052774"/>
              <a:gd name="connsiteY19" fmla="*/ 1002157 h 1367935"/>
              <a:gd name="connsiteX20" fmla="*/ 0 w 1052774"/>
              <a:gd name="connsiteY20" fmla="*/ 371675 h 1367935"/>
              <a:gd name="connsiteX21" fmla="*/ 301466 w 1052774"/>
              <a:gd name="connsiteY21" fmla="*/ 1790 h 1367935"/>
              <a:gd name="connsiteX22" fmla="*/ 319218 w 1052774"/>
              <a:gd name="connsiteY22"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0 w 1052774"/>
              <a:gd name="connsiteY18" fmla="*/ 1002157 h 1367935"/>
              <a:gd name="connsiteX19" fmla="*/ 0 w 1052774"/>
              <a:gd name="connsiteY19" fmla="*/ 371675 h 1367935"/>
              <a:gd name="connsiteX20" fmla="*/ 301466 w 1052774"/>
              <a:gd name="connsiteY20" fmla="*/ 1790 h 1367935"/>
              <a:gd name="connsiteX21" fmla="*/ 319218 w 1052774"/>
              <a:gd name="connsiteY21" fmla="*/ 0 h 1367935"/>
              <a:gd name="connsiteX0" fmla="*/ 734005 w 1053223"/>
              <a:gd name="connsiteY0" fmla="*/ 0 h 1367935"/>
              <a:gd name="connsiteX1" fmla="*/ 751758 w 1053223"/>
              <a:gd name="connsiteY1" fmla="*/ 1790 h 1367935"/>
              <a:gd name="connsiteX2" fmla="*/ 1053223 w 1053223"/>
              <a:gd name="connsiteY2" fmla="*/ 371675 h 1367935"/>
              <a:gd name="connsiteX3" fmla="*/ 1053223 w 1053223"/>
              <a:gd name="connsiteY3" fmla="*/ 1002157 h 1367935"/>
              <a:gd name="connsiteX4" fmla="*/ 822629 w 1053223"/>
              <a:gd name="connsiteY4" fmla="*/ 1350043 h 1367935"/>
              <a:gd name="connsiteX5" fmla="*/ 734004 w 1053223"/>
              <a:gd name="connsiteY5" fmla="*/ 1367935 h 1367935"/>
              <a:gd name="connsiteX6" fmla="*/ 734004 w 1053223"/>
              <a:gd name="connsiteY6" fmla="*/ 1130382 h 1367935"/>
              <a:gd name="connsiteX7" fmla="*/ 772027 w 1053223"/>
              <a:gd name="connsiteY7" fmla="*/ 1104747 h 1367935"/>
              <a:gd name="connsiteX8" fmla="*/ 818539 w 1053223"/>
              <a:gd name="connsiteY8" fmla="*/ 992456 h 1367935"/>
              <a:gd name="connsiteX9" fmla="*/ 818539 w 1053223"/>
              <a:gd name="connsiteY9" fmla="*/ 381376 h 1367935"/>
              <a:gd name="connsiteX10" fmla="*/ 772027 w 1053223"/>
              <a:gd name="connsiteY10" fmla="*/ 269086 h 1367935"/>
              <a:gd name="connsiteX11" fmla="*/ 734005 w 1053223"/>
              <a:gd name="connsiteY11" fmla="*/ 243451 h 1367935"/>
              <a:gd name="connsiteX12" fmla="*/ 734005 w 1053223"/>
              <a:gd name="connsiteY12" fmla="*/ 72928 h 1367935"/>
              <a:gd name="connsiteX13" fmla="*/ 734005 w 1053223"/>
              <a:gd name="connsiteY13" fmla="*/ 0 h 1367935"/>
              <a:gd name="connsiteX14" fmla="*/ 319667 w 1053223"/>
              <a:gd name="connsiteY14" fmla="*/ 0 h 1367935"/>
              <a:gd name="connsiteX15" fmla="*/ 319667 w 1053223"/>
              <a:gd name="connsiteY15" fmla="*/ 243451 h 1367935"/>
              <a:gd name="connsiteX16" fmla="*/ 281646 w 1053223"/>
              <a:gd name="connsiteY16" fmla="*/ 269086 h 1367935"/>
              <a:gd name="connsiteX17" fmla="*/ 235133 w 1053223"/>
              <a:gd name="connsiteY17" fmla="*/ 381376 h 1367935"/>
              <a:gd name="connsiteX18" fmla="*/ 449 w 1053223"/>
              <a:gd name="connsiteY18" fmla="*/ 371675 h 1367935"/>
              <a:gd name="connsiteX19" fmla="*/ 301915 w 1053223"/>
              <a:gd name="connsiteY19" fmla="*/ 1790 h 1367935"/>
              <a:gd name="connsiteX20" fmla="*/ 319667 w 1053223"/>
              <a:gd name="connsiteY20" fmla="*/ 0 h 1367935"/>
              <a:gd name="connsiteX0" fmla="*/ 733593 w 1052811"/>
              <a:gd name="connsiteY0" fmla="*/ 0 h 1367935"/>
              <a:gd name="connsiteX1" fmla="*/ 751346 w 1052811"/>
              <a:gd name="connsiteY1" fmla="*/ 1790 h 1367935"/>
              <a:gd name="connsiteX2" fmla="*/ 1052811 w 1052811"/>
              <a:gd name="connsiteY2" fmla="*/ 371675 h 1367935"/>
              <a:gd name="connsiteX3" fmla="*/ 1052811 w 1052811"/>
              <a:gd name="connsiteY3" fmla="*/ 1002157 h 1367935"/>
              <a:gd name="connsiteX4" fmla="*/ 822217 w 1052811"/>
              <a:gd name="connsiteY4" fmla="*/ 1350043 h 1367935"/>
              <a:gd name="connsiteX5" fmla="*/ 733592 w 1052811"/>
              <a:gd name="connsiteY5" fmla="*/ 1367935 h 1367935"/>
              <a:gd name="connsiteX6" fmla="*/ 733592 w 1052811"/>
              <a:gd name="connsiteY6" fmla="*/ 1130382 h 1367935"/>
              <a:gd name="connsiteX7" fmla="*/ 771615 w 1052811"/>
              <a:gd name="connsiteY7" fmla="*/ 1104747 h 1367935"/>
              <a:gd name="connsiteX8" fmla="*/ 818127 w 1052811"/>
              <a:gd name="connsiteY8" fmla="*/ 992456 h 1367935"/>
              <a:gd name="connsiteX9" fmla="*/ 818127 w 1052811"/>
              <a:gd name="connsiteY9" fmla="*/ 381376 h 1367935"/>
              <a:gd name="connsiteX10" fmla="*/ 771615 w 1052811"/>
              <a:gd name="connsiteY10" fmla="*/ 269086 h 1367935"/>
              <a:gd name="connsiteX11" fmla="*/ 733593 w 1052811"/>
              <a:gd name="connsiteY11" fmla="*/ 243451 h 1367935"/>
              <a:gd name="connsiteX12" fmla="*/ 733593 w 1052811"/>
              <a:gd name="connsiteY12" fmla="*/ 72928 h 1367935"/>
              <a:gd name="connsiteX13" fmla="*/ 733593 w 1052811"/>
              <a:gd name="connsiteY13" fmla="*/ 0 h 1367935"/>
              <a:gd name="connsiteX14" fmla="*/ 319255 w 1052811"/>
              <a:gd name="connsiteY14" fmla="*/ 0 h 1367935"/>
              <a:gd name="connsiteX15" fmla="*/ 319255 w 1052811"/>
              <a:gd name="connsiteY15" fmla="*/ 243451 h 1367935"/>
              <a:gd name="connsiteX16" fmla="*/ 281234 w 1052811"/>
              <a:gd name="connsiteY16" fmla="*/ 269086 h 1367935"/>
              <a:gd name="connsiteX17" fmla="*/ 37 w 1052811"/>
              <a:gd name="connsiteY17" fmla="*/ 371675 h 1367935"/>
              <a:gd name="connsiteX18" fmla="*/ 301503 w 1052811"/>
              <a:gd name="connsiteY18" fmla="*/ 1790 h 1367935"/>
              <a:gd name="connsiteX19" fmla="*/ 319255 w 1052811"/>
              <a:gd name="connsiteY19" fmla="*/ 0 h 1367935"/>
              <a:gd name="connsiteX0" fmla="*/ 452704 w 771922"/>
              <a:gd name="connsiteY0" fmla="*/ 0 h 1367935"/>
              <a:gd name="connsiteX1" fmla="*/ 470457 w 771922"/>
              <a:gd name="connsiteY1" fmla="*/ 1790 h 1367935"/>
              <a:gd name="connsiteX2" fmla="*/ 771922 w 771922"/>
              <a:gd name="connsiteY2" fmla="*/ 371675 h 1367935"/>
              <a:gd name="connsiteX3" fmla="*/ 771922 w 771922"/>
              <a:gd name="connsiteY3" fmla="*/ 1002157 h 1367935"/>
              <a:gd name="connsiteX4" fmla="*/ 541328 w 771922"/>
              <a:gd name="connsiteY4" fmla="*/ 1350043 h 1367935"/>
              <a:gd name="connsiteX5" fmla="*/ 452703 w 771922"/>
              <a:gd name="connsiteY5" fmla="*/ 1367935 h 1367935"/>
              <a:gd name="connsiteX6" fmla="*/ 452703 w 771922"/>
              <a:gd name="connsiteY6" fmla="*/ 1130382 h 1367935"/>
              <a:gd name="connsiteX7" fmla="*/ 490726 w 771922"/>
              <a:gd name="connsiteY7" fmla="*/ 1104747 h 1367935"/>
              <a:gd name="connsiteX8" fmla="*/ 537238 w 771922"/>
              <a:gd name="connsiteY8" fmla="*/ 992456 h 1367935"/>
              <a:gd name="connsiteX9" fmla="*/ 537238 w 771922"/>
              <a:gd name="connsiteY9" fmla="*/ 381376 h 1367935"/>
              <a:gd name="connsiteX10" fmla="*/ 490726 w 771922"/>
              <a:gd name="connsiteY10" fmla="*/ 269086 h 1367935"/>
              <a:gd name="connsiteX11" fmla="*/ 452704 w 771922"/>
              <a:gd name="connsiteY11" fmla="*/ 243451 h 1367935"/>
              <a:gd name="connsiteX12" fmla="*/ 452704 w 771922"/>
              <a:gd name="connsiteY12" fmla="*/ 72928 h 1367935"/>
              <a:gd name="connsiteX13" fmla="*/ 452704 w 771922"/>
              <a:gd name="connsiteY13" fmla="*/ 0 h 1367935"/>
              <a:gd name="connsiteX14" fmla="*/ 38366 w 771922"/>
              <a:gd name="connsiteY14" fmla="*/ 0 h 1367935"/>
              <a:gd name="connsiteX15" fmla="*/ 38366 w 771922"/>
              <a:gd name="connsiteY15" fmla="*/ 243451 h 1367935"/>
              <a:gd name="connsiteX16" fmla="*/ 345 w 771922"/>
              <a:gd name="connsiteY16" fmla="*/ 269086 h 1367935"/>
              <a:gd name="connsiteX17" fmla="*/ 20614 w 771922"/>
              <a:gd name="connsiteY17" fmla="*/ 1790 h 1367935"/>
              <a:gd name="connsiteX18" fmla="*/ 38366 w 771922"/>
              <a:gd name="connsiteY18" fmla="*/ 0 h 1367935"/>
              <a:gd name="connsiteX0" fmla="*/ 468422 w 787640"/>
              <a:gd name="connsiteY0" fmla="*/ 0 h 1367935"/>
              <a:gd name="connsiteX1" fmla="*/ 486175 w 787640"/>
              <a:gd name="connsiteY1" fmla="*/ 1790 h 1367935"/>
              <a:gd name="connsiteX2" fmla="*/ 787640 w 787640"/>
              <a:gd name="connsiteY2" fmla="*/ 371675 h 1367935"/>
              <a:gd name="connsiteX3" fmla="*/ 787640 w 787640"/>
              <a:gd name="connsiteY3" fmla="*/ 1002157 h 1367935"/>
              <a:gd name="connsiteX4" fmla="*/ 557046 w 787640"/>
              <a:gd name="connsiteY4" fmla="*/ 1350043 h 1367935"/>
              <a:gd name="connsiteX5" fmla="*/ 468421 w 787640"/>
              <a:gd name="connsiteY5" fmla="*/ 1367935 h 1367935"/>
              <a:gd name="connsiteX6" fmla="*/ 468421 w 787640"/>
              <a:gd name="connsiteY6" fmla="*/ 1130382 h 1367935"/>
              <a:gd name="connsiteX7" fmla="*/ 506444 w 787640"/>
              <a:gd name="connsiteY7" fmla="*/ 1104747 h 1367935"/>
              <a:gd name="connsiteX8" fmla="*/ 552956 w 787640"/>
              <a:gd name="connsiteY8" fmla="*/ 992456 h 1367935"/>
              <a:gd name="connsiteX9" fmla="*/ 552956 w 787640"/>
              <a:gd name="connsiteY9" fmla="*/ 381376 h 1367935"/>
              <a:gd name="connsiteX10" fmla="*/ 506444 w 787640"/>
              <a:gd name="connsiteY10" fmla="*/ 269086 h 1367935"/>
              <a:gd name="connsiteX11" fmla="*/ 468422 w 787640"/>
              <a:gd name="connsiteY11" fmla="*/ 243451 h 1367935"/>
              <a:gd name="connsiteX12" fmla="*/ 468422 w 787640"/>
              <a:gd name="connsiteY12" fmla="*/ 72928 h 1367935"/>
              <a:gd name="connsiteX13" fmla="*/ 468422 w 787640"/>
              <a:gd name="connsiteY13" fmla="*/ 0 h 1367935"/>
              <a:gd name="connsiteX14" fmla="*/ 54084 w 787640"/>
              <a:gd name="connsiteY14" fmla="*/ 0 h 1367935"/>
              <a:gd name="connsiteX15" fmla="*/ 54084 w 787640"/>
              <a:gd name="connsiteY15" fmla="*/ 243451 h 1367935"/>
              <a:gd name="connsiteX16" fmla="*/ 188 w 787640"/>
              <a:gd name="connsiteY16" fmla="*/ 291311 h 1367935"/>
              <a:gd name="connsiteX17" fmla="*/ 36332 w 787640"/>
              <a:gd name="connsiteY17" fmla="*/ 1790 h 1367935"/>
              <a:gd name="connsiteX18" fmla="*/ 54084 w 787640"/>
              <a:gd name="connsiteY18" fmla="*/ 0 h 1367935"/>
              <a:gd name="connsiteX0" fmla="*/ 432090 w 751308"/>
              <a:gd name="connsiteY0" fmla="*/ 0 h 1367935"/>
              <a:gd name="connsiteX1" fmla="*/ 449843 w 751308"/>
              <a:gd name="connsiteY1" fmla="*/ 1790 h 1367935"/>
              <a:gd name="connsiteX2" fmla="*/ 751308 w 751308"/>
              <a:gd name="connsiteY2" fmla="*/ 371675 h 1367935"/>
              <a:gd name="connsiteX3" fmla="*/ 751308 w 751308"/>
              <a:gd name="connsiteY3" fmla="*/ 1002157 h 1367935"/>
              <a:gd name="connsiteX4" fmla="*/ 520714 w 751308"/>
              <a:gd name="connsiteY4" fmla="*/ 1350043 h 1367935"/>
              <a:gd name="connsiteX5" fmla="*/ 432089 w 751308"/>
              <a:gd name="connsiteY5" fmla="*/ 1367935 h 1367935"/>
              <a:gd name="connsiteX6" fmla="*/ 432089 w 751308"/>
              <a:gd name="connsiteY6" fmla="*/ 1130382 h 1367935"/>
              <a:gd name="connsiteX7" fmla="*/ 470112 w 751308"/>
              <a:gd name="connsiteY7" fmla="*/ 1104747 h 1367935"/>
              <a:gd name="connsiteX8" fmla="*/ 516624 w 751308"/>
              <a:gd name="connsiteY8" fmla="*/ 992456 h 1367935"/>
              <a:gd name="connsiteX9" fmla="*/ 516624 w 751308"/>
              <a:gd name="connsiteY9" fmla="*/ 381376 h 1367935"/>
              <a:gd name="connsiteX10" fmla="*/ 470112 w 751308"/>
              <a:gd name="connsiteY10" fmla="*/ 269086 h 1367935"/>
              <a:gd name="connsiteX11" fmla="*/ 432090 w 751308"/>
              <a:gd name="connsiteY11" fmla="*/ 243451 h 1367935"/>
              <a:gd name="connsiteX12" fmla="*/ 432090 w 751308"/>
              <a:gd name="connsiteY12" fmla="*/ 72928 h 1367935"/>
              <a:gd name="connsiteX13" fmla="*/ 432090 w 751308"/>
              <a:gd name="connsiteY13" fmla="*/ 0 h 1367935"/>
              <a:gd name="connsiteX14" fmla="*/ 17752 w 751308"/>
              <a:gd name="connsiteY14" fmla="*/ 0 h 1367935"/>
              <a:gd name="connsiteX15" fmla="*/ 17752 w 751308"/>
              <a:gd name="connsiteY15" fmla="*/ 243451 h 1367935"/>
              <a:gd name="connsiteX16" fmla="*/ 0 w 751308"/>
              <a:gd name="connsiteY16" fmla="*/ 1790 h 1367935"/>
              <a:gd name="connsiteX17" fmla="*/ 17752 w 751308"/>
              <a:gd name="connsiteY17" fmla="*/ 0 h 1367935"/>
              <a:gd name="connsiteX0" fmla="*/ 432090 w 751308"/>
              <a:gd name="connsiteY0" fmla="*/ 0 h 1367935"/>
              <a:gd name="connsiteX1" fmla="*/ 449843 w 751308"/>
              <a:gd name="connsiteY1" fmla="*/ 1790 h 1367935"/>
              <a:gd name="connsiteX2" fmla="*/ 751308 w 751308"/>
              <a:gd name="connsiteY2" fmla="*/ 371675 h 1367935"/>
              <a:gd name="connsiteX3" fmla="*/ 751308 w 751308"/>
              <a:gd name="connsiteY3" fmla="*/ 1002157 h 1367935"/>
              <a:gd name="connsiteX4" fmla="*/ 520714 w 751308"/>
              <a:gd name="connsiteY4" fmla="*/ 1350043 h 1367935"/>
              <a:gd name="connsiteX5" fmla="*/ 432089 w 751308"/>
              <a:gd name="connsiteY5" fmla="*/ 1367935 h 1367935"/>
              <a:gd name="connsiteX6" fmla="*/ 432089 w 751308"/>
              <a:gd name="connsiteY6" fmla="*/ 1130382 h 1367935"/>
              <a:gd name="connsiteX7" fmla="*/ 470112 w 751308"/>
              <a:gd name="connsiteY7" fmla="*/ 1104747 h 1367935"/>
              <a:gd name="connsiteX8" fmla="*/ 516624 w 751308"/>
              <a:gd name="connsiteY8" fmla="*/ 992456 h 1367935"/>
              <a:gd name="connsiteX9" fmla="*/ 516624 w 751308"/>
              <a:gd name="connsiteY9" fmla="*/ 381376 h 1367935"/>
              <a:gd name="connsiteX10" fmla="*/ 470112 w 751308"/>
              <a:gd name="connsiteY10" fmla="*/ 269086 h 1367935"/>
              <a:gd name="connsiteX11" fmla="*/ 432090 w 751308"/>
              <a:gd name="connsiteY11" fmla="*/ 243451 h 1367935"/>
              <a:gd name="connsiteX12" fmla="*/ 432090 w 751308"/>
              <a:gd name="connsiteY12" fmla="*/ 72928 h 1367935"/>
              <a:gd name="connsiteX13" fmla="*/ 432090 w 751308"/>
              <a:gd name="connsiteY13" fmla="*/ 0 h 1367935"/>
              <a:gd name="connsiteX14" fmla="*/ 17752 w 751308"/>
              <a:gd name="connsiteY14" fmla="*/ 0 h 1367935"/>
              <a:gd name="connsiteX15" fmla="*/ 0 w 751308"/>
              <a:gd name="connsiteY15" fmla="*/ 1790 h 1367935"/>
              <a:gd name="connsiteX16" fmla="*/ 17752 w 751308"/>
              <a:gd name="connsiteY16" fmla="*/ 0 h 1367935"/>
              <a:gd name="connsiteX0" fmla="*/ 1 w 319219"/>
              <a:gd name="connsiteY0" fmla="*/ 0 h 1367935"/>
              <a:gd name="connsiteX1" fmla="*/ 17754 w 319219"/>
              <a:gd name="connsiteY1" fmla="*/ 1790 h 1367935"/>
              <a:gd name="connsiteX2" fmla="*/ 319219 w 319219"/>
              <a:gd name="connsiteY2" fmla="*/ 371675 h 1367935"/>
              <a:gd name="connsiteX3" fmla="*/ 319219 w 319219"/>
              <a:gd name="connsiteY3" fmla="*/ 1002157 h 1367935"/>
              <a:gd name="connsiteX4" fmla="*/ 88625 w 319219"/>
              <a:gd name="connsiteY4" fmla="*/ 1350043 h 1367935"/>
              <a:gd name="connsiteX5" fmla="*/ 0 w 319219"/>
              <a:gd name="connsiteY5" fmla="*/ 1367935 h 1367935"/>
              <a:gd name="connsiteX6" fmla="*/ 0 w 319219"/>
              <a:gd name="connsiteY6" fmla="*/ 1130382 h 1367935"/>
              <a:gd name="connsiteX7" fmla="*/ 38023 w 319219"/>
              <a:gd name="connsiteY7" fmla="*/ 1104747 h 1367935"/>
              <a:gd name="connsiteX8" fmla="*/ 84535 w 319219"/>
              <a:gd name="connsiteY8" fmla="*/ 992456 h 1367935"/>
              <a:gd name="connsiteX9" fmla="*/ 84535 w 319219"/>
              <a:gd name="connsiteY9" fmla="*/ 381376 h 1367935"/>
              <a:gd name="connsiteX10" fmla="*/ 38023 w 319219"/>
              <a:gd name="connsiteY10" fmla="*/ 269086 h 1367935"/>
              <a:gd name="connsiteX11" fmla="*/ 1 w 319219"/>
              <a:gd name="connsiteY11" fmla="*/ 243451 h 1367935"/>
              <a:gd name="connsiteX12" fmla="*/ 1 w 319219"/>
              <a:gd name="connsiteY12" fmla="*/ 72928 h 1367935"/>
              <a:gd name="connsiteX13" fmla="*/ 1 w 319219"/>
              <a:gd name="connsiteY13" fmla="*/ 0 h 13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219" h="1367935">
                <a:moveTo>
                  <a:pt x="1" y="0"/>
                </a:moveTo>
                <a:lnTo>
                  <a:pt x="17754" y="1790"/>
                </a:lnTo>
                <a:cubicBezTo>
                  <a:pt x="189800" y="36996"/>
                  <a:pt x="319219" y="189222"/>
                  <a:pt x="319219" y="371675"/>
                </a:cubicBezTo>
                <a:lnTo>
                  <a:pt x="319219" y="1002157"/>
                </a:lnTo>
                <a:cubicBezTo>
                  <a:pt x="319219" y="1158546"/>
                  <a:pt x="224135" y="1292727"/>
                  <a:pt x="88625" y="1350043"/>
                </a:cubicBezTo>
                <a:lnTo>
                  <a:pt x="0" y="1367935"/>
                </a:lnTo>
                <a:lnTo>
                  <a:pt x="0" y="1130382"/>
                </a:lnTo>
                <a:lnTo>
                  <a:pt x="38023" y="1104747"/>
                </a:lnTo>
                <a:cubicBezTo>
                  <a:pt x="66761" y="1076009"/>
                  <a:pt x="84535" y="1036308"/>
                  <a:pt x="84535" y="992456"/>
                </a:cubicBezTo>
                <a:lnTo>
                  <a:pt x="84535" y="381376"/>
                </a:lnTo>
                <a:cubicBezTo>
                  <a:pt x="84535" y="337524"/>
                  <a:pt x="66761" y="297823"/>
                  <a:pt x="38023" y="269086"/>
                </a:cubicBezTo>
                <a:lnTo>
                  <a:pt x="1" y="243451"/>
                </a:lnTo>
                <a:lnTo>
                  <a:pt x="1" y="72928"/>
                </a:lnTo>
                <a:lnTo>
                  <a:pt x="1"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64">
            <a:extLst>
              <a:ext uri="{FF2B5EF4-FFF2-40B4-BE49-F238E27FC236}">
                <a16:creationId xmlns:a16="http://schemas.microsoft.com/office/drawing/2014/main" id="{9115908B-215B-CC1C-9E0C-059911632C80}"/>
              </a:ext>
            </a:extLst>
          </p:cNvPr>
          <p:cNvSpPr/>
          <p:nvPr/>
        </p:nvSpPr>
        <p:spPr>
          <a:xfrm rot="10800000">
            <a:off x="8726600" y="3726711"/>
            <a:ext cx="216549" cy="825291"/>
          </a:xfrm>
          <a:prstGeom prst="roundRect">
            <a:avLst>
              <a:gd name="adj" fmla="val 5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5">
            <a:extLst>
              <a:ext uri="{FF2B5EF4-FFF2-40B4-BE49-F238E27FC236}">
                <a16:creationId xmlns:a16="http://schemas.microsoft.com/office/drawing/2014/main" id="{FA9E8A90-5245-F609-AE1D-3D08340F77BB}"/>
              </a:ext>
            </a:extLst>
          </p:cNvPr>
          <p:cNvSpPr/>
          <p:nvPr/>
        </p:nvSpPr>
        <p:spPr>
          <a:xfrm rot="10800000">
            <a:off x="8971462" y="3130329"/>
            <a:ext cx="211134" cy="904766"/>
          </a:xfrm>
          <a:custGeom>
            <a:avLst/>
            <a:gdLst>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0" fmla="*/ 733556 w 1052774"/>
              <a:gd name="connsiteY0" fmla="*/ 72928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25" fmla="*/ 319218 w 1052774"/>
              <a:gd name="connsiteY25" fmla="*/ 0 h 1367935"/>
              <a:gd name="connsiteX0" fmla="*/ 733556 w 1052774"/>
              <a:gd name="connsiteY0" fmla="*/ 72928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733556 w 1052774"/>
              <a:gd name="connsiteY10" fmla="*/ 243451 h 1367935"/>
              <a:gd name="connsiteX11" fmla="*/ 733556 w 1052774"/>
              <a:gd name="connsiteY11" fmla="*/ 72928 h 1367935"/>
              <a:gd name="connsiteX12" fmla="*/ 319218 w 1052774"/>
              <a:gd name="connsiteY12" fmla="*/ 0 h 1367935"/>
              <a:gd name="connsiteX13" fmla="*/ 319218 w 1052774"/>
              <a:gd name="connsiteY13" fmla="*/ 243451 h 1367935"/>
              <a:gd name="connsiteX14" fmla="*/ 281197 w 1052774"/>
              <a:gd name="connsiteY14" fmla="*/ 269086 h 1367935"/>
              <a:gd name="connsiteX15" fmla="*/ 234684 w 1052774"/>
              <a:gd name="connsiteY15" fmla="*/ 381376 h 1367935"/>
              <a:gd name="connsiteX16" fmla="*/ 234684 w 1052774"/>
              <a:gd name="connsiteY16" fmla="*/ 992456 h 1367935"/>
              <a:gd name="connsiteX17" fmla="*/ 281197 w 1052774"/>
              <a:gd name="connsiteY17" fmla="*/ 1104747 h 1367935"/>
              <a:gd name="connsiteX18" fmla="*/ 319218 w 1052774"/>
              <a:gd name="connsiteY18" fmla="*/ 1130382 h 1367935"/>
              <a:gd name="connsiteX19" fmla="*/ 319218 w 1052774"/>
              <a:gd name="connsiteY19" fmla="*/ 1367935 h 1367935"/>
              <a:gd name="connsiteX20" fmla="*/ 230594 w 1052774"/>
              <a:gd name="connsiteY20" fmla="*/ 1350043 h 1367935"/>
              <a:gd name="connsiteX21" fmla="*/ 0 w 1052774"/>
              <a:gd name="connsiteY21" fmla="*/ 1002157 h 1367935"/>
              <a:gd name="connsiteX22" fmla="*/ 0 w 1052774"/>
              <a:gd name="connsiteY22" fmla="*/ 371675 h 1367935"/>
              <a:gd name="connsiteX23" fmla="*/ 301466 w 1052774"/>
              <a:gd name="connsiteY23" fmla="*/ 1790 h 1367935"/>
              <a:gd name="connsiteX24" fmla="*/ 319218 w 1052774"/>
              <a:gd name="connsiteY24" fmla="*/ 0 h 1367935"/>
              <a:gd name="connsiteX0" fmla="*/ 733556 w 1052774"/>
              <a:gd name="connsiteY0" fmla="*/ 243451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733556 w 1052774"/>
              <a:gd name="connsiteY10" fmla="*/ 243451 h 1367935"/>
              <a:gd name="connsiteX11" fmla="*/ 319218 w 1052774"/>
              <a:gd name="connsiteY11" fmla="*/ 0 h 1367935"/>
              <a:gd name="connsiteX12" fmla="*/ 319218 w 1052774"/>
              <a:gd name="connsiteY12" fmla="*/ 243451 h 1367935"/>
              <a:gd name="connsiteX13" fmla="*/ 281197 w 1052774"/>
              <a:gd name="connsiteY13" fmla="*/ 269086 h 1367935"/>
              <a:gd name="connsiteX14" fmla="*/ 234684 w 1052774"/>
              <a:gd name="connsiteY14" fmla="*/ 381376 h 1367935"/>
              <a:gd name="connsiteX15" fmla="*/ 234684 w 1052774"/>
              <a:gd name="connsiteY15" fmla="*/ 992456 h 1367935"/>
              <a:gd name="connsiteX16" fmla="*/ 281197 w 1052774"/>
              <a:gd name="connsiteY16" fmla="*/ 1104747 h 1367935"/>
              <a:gd name="connsiteX17" fmla="*/ 319218 w 1052774"/>
              <a:gd name="connsiteY17" fmla="*/ 1130382 h 1367935"/>
              <a:gd name="connsiteX18" fmla="*/ 319218 w 1052774"/>
              <a:gd name="connsiteY18" fmla="*/ 1367935 h 1367935"/>
              <a:gd name="connsiteX19" fmla="*/ 230594 w 1052774"/>
              <a:gd name="connsiteY19" fmla="*/ 1350043 h 1367935"/>
              <a:gd name="connsiteX20" fmla="*/ 0 w 1052774"/>
              <a:gd name="connsiteY20" fmla="*/ 1002157 h 1367935"/>
              <a:gd name="connsiteX21" fmla="*/ 0 w 1052774"/>
              <a:gd name="connsiteY21" fmla="*/ 371675 h 1367935"/>
              <a:gd name="connsiteX22" fmla="*/ 301466 w 1052774"/>
              <a:gd name="connsiteY22" fmla="*/ 1790 h 1367935"/>
              <a:gd name="connsiteX23" fmla="*/ 319218 w 1052774"/>
              <a:gd name="connsiteY23" fmla="*/ 0 h 1367935"/>
              <a:gd name="connsiteX0" fmla="*/ 771578 w 1052774"/>
              <a:gd name="connsiteY0" fmla="*/ 269086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319218 w 1052774"/>
              <a:gd name="connsiteY10" fmla="*/ 0 h 1367935"/>
              <a:gd name="connsiteX11" fmla="*/ 319218 w 1052774"/>
              <a:gd name="connsiteY11" fmla="*/ 243451 h 1367935"/>
              <a:gd name="connsiteX12" fmla="*/ 281197 w 1052774"/>
              <a:gd name="connsiteY12" fmla="*/ 269086 h 1367935"/>
              <a:gd name="connsiteX13" fmla="*/ 234684 w 1052774"/>
              <a:gd name="connsiteY13" fmla="*/ 381376 h 1367935"/>
              <a:gd name="connsiteX14" fmla="*/ 234684 w 1052774"/>
              <a:gd name="connsiteY14" fmla="*/ 992456 h 1367935"/>
              <a:gd name="connsiteX15" fmla="*/ 281197 w 1052774"/>
              <a:gd name="connsiteY15" fmla="*/ 1104747 h 1367935"/>
              <a:gd name="connsiteX16" fmla="*/ 319218 w 1052774"/>
              <a:gd name="connsiteY16" fmla="*/ 1130382 h 1367935"/>
              <a:gd name="connsiteX17" fmla="*/ 319218 w 1052774"/>
              <a:gd name="connsiteY17" fmla="*/ 1367935 h 1367935"/>
              <a:gd name="connsiteX18" fmla="*/ 230594 w 1052774"/>
              <a:gd name="connsiteY18" fmla="*/ 1350043 h 1367935"/>
              <a:gd name="connsiteX19" fmla="*/ 0 w 1052774"/>
              <a:gd name="connsiteY19" fmla="*/ 1002157 h 1367935"/>
              <a:gd name="connsiteX20" fmla="*/ 0 w 1052774"/>
              <a:gd name="connsiteY20" fmla="*/ 371675 h 1367935"/>
              <a:gd name="connsiteX21" fmla="*/ 301466 w 1052774"/>
              <a:gd name="connsiteY21" fmla="*/ 1790 h 1367935"/>
              <a:gd name="connsiteX22" fmla="*/ 319218 w 1052774"/>
              <a:gd name="connsiteY22" fmla="*/ 0 h 1367935"/>
              <a:gd name="connsiteX0" fmla="*/ 818090 w 1052774"/>
              <a:gd name="connsiteY0" fmla="*/ 381376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319218 w 1052774"/>
              <a:gd name="connsiteY9" fmla="*/ 0 h 1367935"/>
              <a:gd name="connsiteX10" fmla="*/ 319218 w 1052774"/>
              <a:gd name="connsiteY10" fmla="*/ 243451 h 1367935"/>
              <a:gd name="connsiteX11" fmla="*/ 281197 w 1052774"/>
              <a:gd name="connsiteY11" fmla="*/ 269086 h 1367935"/>
              <a:gd name="connsiteX12" fmla="*/ 234684 w 1052774"/>
              <a:gd name="connsiteY12" fmla="*/ 381376 h 1367935"/>
              <a:gd name="connsiteX13" fmla="*/ 234684 w 1052774"/>
              <a:gd name="connsiteY13" fmla="*/ 992456 h 1367935"/>
              <a:gd name="connsiteX14" fmla="*/ 281197 w 1052774"/>
              <a:gd name="connsiteY14" fmla="*/ 1104747 h 1367935"/>
              <a:gd name="connsiteX15" fmla="*/ 319218 w 1052774"/>
              <a:gd name="connsiteY15" fmla="*/ 1130382 h 1367935"/>
              <a:gd name="connsiteX16" fmla="*/ 319218 w 1052774"/>
              <a:gd name="connsiteY16" fmla="*/ 1367935 h 1367935"/>
              <a:gd name="connsiteX17" fmla="*/ 230594 w 1052774"/>
              <a:gd name="connsiteY17" fmla="*/ 1350043 h 1367935"/>
              <a:gd name="connsiteX18" fmla="*/ 0 w 1052774"/>
              <a:gd name="connsiteY18" fmla="*/ 1002157 h 1367935"/>
              <a:gd name="connsiteX19" fmla="*/ 0 w 1052774"/>
              <a:gd name="connsiteY19" fmla="*/ 371675 h 1367935"/>
              <a:gd name="connsiteX20" fmla="*/ 301466 w 1052774"/>
              <a:gd name="connsiteY20" fmla="*/ 1790 h 1367935"/>
              <a:gd name="connsiteX21" fmla="*/ 319218 w 1052774"/>
              <a:gd name="connsiteY21" fmla="*/ 0 h 1367935"/>
              <a:gd name="connsiteX0" fmla="*/ 818090 w 1052774"/>
              <a:gd name="connsiteY0" fmla="*/ 381376 h 1367935"/>
              <a:gd name="connsiteX1" fmla="*/ 1052774 w 1052774"/>
              <a:gd name="connsiteY1" fmla="*/ 1002157 h 1367935"/>
              <a:gd name="connsiteX2" fmla="*/ 822180 w 1052774"/>
              <a:gd name="connsiteY2" fmla="*/ 1350043 h 1367935"/>
              <a:gd name="connsiteX3" fmla="*/ 733555 w 1052774"/>
              <a:gd name="connsiteY3" fmla="*/ 1367935 h 1367935"/>
              <a:gd name="connsiteX4" fmla="*/ 733555 w 1052774"/>
              <a:gd name="connsiteY4" fmla="*/ 1130382 h 1367935"/>
              <a:gd name="connsiteX5" fmla="*/ 771578 w 1052774"/>
              <a:gd name="connsiteY5" fmla="*/ 1104747 h 1367935"/>
              <a:gd name="connsiteX6" fmla="*/ 818090 w 1052774"/>
              <a:gd name="connsiteY6" fmla="*/ 992456 h 1367935"/>
              <a:gd name="connsiteX7" fmla="*/ 818090 w 1052774"/>
              <a:gd name="connsiteY7" fmla="*/ 381376 h 1367935"/>
              <a:gd name="connsiteX8" fmla="*/ 319218 w 1052774"/>
              <a:gd name="connsiteY8" fmla="*/ 0 h 1367935"/>
              <a:gd name="connsiteX9" fmla="*/ 319218 w 1052774"/>
              <a:gd name="connsiteY9" fmla="*/ 243451 h 1367935"/>
              <a:gd name="connsiteX10" fmla="*/ 281197 w 1052774"/>
              <a:gd name="connsiteY10" fmla="*/ 269086 h 1367935"/>
              <a:gd name="connsiteX11" fmla="*/ 234684 w 1052774"/>
              <a:gd name="connsiteY11" fmla="*/ 381376 h 1367935"/>
              <a:gd name="connsiteX12" fmla="*/ 234684 w 1052774"/>
              <a:gd name="connsiteY12" fmla="*/ 992456 h 1367935"/>
              <a:gd name="connsiteX13" fmla="*/ 281197 w 1052774"/>
              <a:gd name="connsiteY13" fmla="*/ 1104747 h 1367935"/>
              <a:gd name="connsiteX14" fmla="*/ 319218 w 1052774"/>
              <a:gd name="connsiteY14" fmla="*/ 1130382 h 1367935"/>
              <a:gd name="connsiteX15" fmla="*/ 319218 w 1052774"/>
              <a:gd name="connsiteY15" fmla="*/ 1367935 h 1367935"/>
              <a:gd name="connsiteX16" fmla="*/ 230594 w 1052774"/>
              <a:gd name="connsiteY16" fmla="*/ 1350043 h 1367935"/>
              <a:gd name="connsiteX17" fmla="*/ 0 w 1052774"/>
              <a:gd name="connsiteY17" fmla="*/ 1002157 h 1367935"/>
              <a:gd name="connsiteX18" fmla="*/ 0 w 1052774"/>
              <a:gd name="connsiteY18" fmla="*/ 371675 h 1367935"/>
              <a:gd name="connsiteX19" fmla="*/ 301466 w 1052774"/>
              <a:gd name="connsiteY19" fmla="*/ 1790 h 1367935"/>
              <a:gd name="connsiteX20" fmla="*/ 319218 w 1052774"/>
              <a:gd name="connsiteY20" fmla="*/ 0 h 1367935"/>
              <a:gd name="connsiteX0" fmla="*/ 818090 w 1052774"/>
              <a:gd name="connsiteY0" fmla="*/ 992456 h 1367935"/>
              <a:gd name="connsiteX1" fmla="*/ 1052774 w 1052774"/>
              <a:gd name="connsiteY1" fmla="*/ 1002157 h 1367935"/>
              <a:gd name="connsiteX2" fmla="*/ 822180 w 1052774"/>
              <a:gd name="connsiteY2" fmla="*/ 1350043 h 1367935"/>
              <a:gd name="connsiteX3" fmla="*/ 733555 w 1052774"/>
              <a:gd name="connsiteY3" fmla="*/ 1367935 h 1367935"/>
              <a:gd name="connsiteX4" fmla="*/ 733555 w 1052774"/>
              <a:gd name="connsiteY4" fmla="*/ 1130382 h 1367935"/>
              <a:gd name="connsiteX5" fmla="*/ 771578 w 1052774"/>
              <a:gd name="connsiteY5" fmla="*/ 1104747 h 1367935"/>
              <a:gd name="connsiteX6" fmla="*/ 818090 w 1052774"/>
              <a:gd name="connsiteY6" fmla="*/ 992456 h 1367935"/>
              <a:gd name="connsiteX7" fmla="*/ 319218 w 1052774"/>
              <a:gd name="connsiteY7" fmla="*/ 0 h 1367935"/>
              <a:gd name="connsiteX8" fmla="*/ 319218 w 1052774"/>
              <a:gd name="connsiteY8" fmla="*/ 243451 h 1367935"/>
              <a:gd name="connsiteX9" fmla="*/ 281197 w 1052774"/>
              <a:gd name="connsiteY9" fmla="*/ 269086 h 1367935"/>
              <a:gd name="connsiteX10" fmla="*/ 234684 w 1052774"/>
              <a:gd name="connsiteY10" fmla="*/ 381376 h 1367935"/>
              <a:gd name="connsiteX11" fmla="*/ 234684 w 1052774"/>
              <a:gd name="connsiteY11" fmla="*/ 992456 h 1367935"/>
              <a:gd name="connsiteX12" fmla="*/ 281197 w 1052774"/>
              <a:gd name="connsiteY12" fmla="*/ 1104747 h 1367935"/>
              <a:gd name="connsiteX13" fmla="*/ 319218 w 1052774"/>
              <a:gd name="connsiteY13" fmla="*/ 1130382 h 1367935"/>
              <a:gd name="connsiteX14" fmla="*/ 319218 w 1052774"/>
              <a:gd name="connsiteY14" fmla="*/ 1367935 h 1367935"/>
              <a:gd name="connsiteX15" fmla="*/ 230594 w 1052774"/>
              <a:gd name="connsiteY15" fmla="*/ 1350043 h 1367935"/>
              <a:gd name="connsiteX16" fmla="*/ 0 w 1052774"/>
              <a:gd name="connsiteY16" fmla="*/ 1002157 h 1367935"/>
              <a:gd name="connsiteX17" fmla="*/ 0 w 1052774"/>
              <a:gd name="connsiteY17" fmla="*/ 371675 h 1367935"/>
              <a:gd name="connsiteX18" fmla="*/ 301466 w 1052774"/>
              <a:gd name="connsiteY18" fmla="*/ 1790 h 1367935"/>
              <a:gd name="connsiteX19" fmla="*/ 319218 w 1052774"/>
              <a:gd name="connsiteY19" fmla="*/ 0 h 1367935"/>
              <a:gd name="connsiteX0" fmla="*/ 818090 w 822180"/>
              <a:gd name="connsiteY0" fmla="*/ 992456 h 1367935"/>
              <a:gd name="connsiteX1" fmla="*/ 822180 w 822180"/>
              <a:gd name="connsiteY1" fmla="*/ 1350043 h 1367935"/>
              <a:gd name="connsiteX2" fmla="*/ 733555 w 822180"/>
              <a:gd name="connsiteY2" fmla="*/ 1367935 h 1367935"/>
              <a:gd name="connsiteX3" fmla="*/ 733555 w 822180"/>
              <a:gd name="connsiteY3" fmla="*/ 1130382 h 1367935"/>
              <a:gd name="connsiteX4" fmla="*/ 771578 w 822180"/>
              <a:gd name="connsiteY4" fmla="*/ 1104747 h 1367935"/>
              <a:gd name="connsiteX5" fmla="*/ 818090 w 822180"/>
              <a:gd name="connsiteY5" fmla="*/ 992456 h 1367935"/>
              <a:gd name="connsiteX6" fmla="*/ 319218 w 822180"/>
              <a:gd name="connsiteY6" fmla="*/ 0 h 1367935"/>
              <a:gd name="connsiteX7" fmla="*/ 319218 w 822180"/>
              <a:gd name="connsiteY7" fmla="*/ 243451 h 1367935"/>
              <a:gd name="connsiteX8" fmla="*/ 281197 w 822180"/>
              <a:gd name="connsiteY8" fmla="*/ 269086 h 1367935"/>
              <a:gd name="connsiteX9" fmla="*/ 234684 w 822180"/>
              <a:gd name="connsiteY9" fmla="*/ 381376 h 1367935"/>
              <a:gd name="connsiteX10" fmla="*/ 234684 w 822180"/>
              <a:gd name="connsiteY10" fmla="*/ 992456 h 1367935"/>
              <a:gd name="connsiteX11" fmla="*/ 281197 w 822180"/>
              <a:gd name="connsiteY11" fmla="*/ 1104747 h 1367935"/>
              <a:gd name="connsiteX12" fmla="*/ 319218 w 822180"/>
              <a:gd name="connsiteY12" fmla="*/ 1130382 h 1367935"/>
              <a:gd name="connsiteX13" fmla="*/ 319218 w 822180"/>
              <a:gd name="connsiteY13" fmla="*/ 1367935 h 1367935"/>
              <a:gd name="connsiteX14" fmla="*/ 230594 w 822180"/>
              <a:gd name="connsiteY14" fmla="*/ 1350043 h 1367935"/>
              <a:gd name="connsiteX15" fmla="*/ 0 w 822180"/>
              <a:gd name="connsiteY15" fmla="*/ 1002157 h 1367935"/>
              <a:gd name="connsiteX16" fmla="*/ 0 w 822180"/>
              <a:gd name="connsiteY16" fmla="*/ 371675 h 1367935"/>
              <a:gd name="connsiteX17" fmla="*/ 301466 w 822180"/>
              <a:gd name="connsiteY17" fmla="*/ 1790 h 1367935"/>
              <a:gd name="connsiteX18" fmla="*/ 319218 w 822180"/>
              <a:gd name="connsiteY18" fmla="*/ 0 h 1367935"/>
              <a:gd name="connsiteX0" fmla="*/ 818090 w 818090"/>
              <a:gd name="connsiteY0" fmla="*/ 992456 h 1367935"/>
              <a:gd name="connsiteX1" fmla="*/ 733555 w 818090"/>
              <a:gd name="connsiteY1" fmla="*/ 1367935 h 1367935"/>
              <a:gd name="connsiteX2" fmla="*/ 733555 w 818090"/>
              <a:gd name="connsiteY2" fmla="*/ 1130382 h 1367935"/>
              <a:gd name="connsiteX3" fmla="*/ 771578 w 818090"/>
              <a:gd name="connsiteY3" fmla="*/ 1104747 h 1367935"/>
              <a:gd name="connsiteX4" fmla="*/ 818090 w 818090"/>
              <a:gd name="connsiteY4" fmla="*/ 992456 h 1367935"/>
              <a:gd name="connsiteX5" fmla="*/ 319218 w 818090"/>
              <a:gd name="connsiteY5" fmla="*/ 0 h 1367935"/>
              <a:gd name="connsiteX6" fmla="*/ 319218 w 818090"/>
              <a:gd name="connsiteY6" fmla="*/ 243451 h 1367935"/>
              <a:gd name="connsiteX7" fmla="*/ 281197 w 818090"/>
              <a:gd name="connsiteY7" fmla="*/ 269086 h 1367935"/>
              <a:gd name="connsiteX8" fmla="*/ 234684 w 818090"/>
              <a:gd name="connsiteY8" fmla="*/ 381376 h 1367935"/>
              <a:gd name="connsiteX9" fmla="*/ 234684 w 818090"/>
              <a:gd name="connsiteY9" fmla="*/ 992456 h 1367935"/>
              <a:gd name="connsiteX10" fmla="*/ 281197 w 818090"/>
              <a:gd name="connsiteY10" fmla="*/ 1104747 h 1367935"/>
              <a:gd name="connsiteX11" fmla="*/ 319218 w 818090"/>
              <a:gd name="connsiteY11" fmla="*/ 1130382 h 1367935"/>
              <a:gd name="connsiteX12" fmla="*/ 319218 w 818090"/>
              <a:gd name="connsiteY12" fmla="*/ 1367935 h 1367935"/>
              <a:gd name="connsiteX13" fmla="*/ 230594 w 818090"/>
              <a:gd name="connsiteY13" fmla="*/ 1350043 h 1367935"/>
              <a:gd name="connsiteX14" fmla="*/ 0 w 818090"/>
              <a:gd name="connsiteY14" fmla="*/ 1002157 h 1367935"/>
              <a:gd name="connsiteX15" fmla="*/ 0 w 818090"/>
              <a:gd name="connsiteY15" fmla="*/ 371675 h 1367935"/>
              <a:gd name="connsiteX16" fmla="*/ 301466 w 818090"/>
              <a:gd name="connsiteY16" fmla="*/ 1790 h 1367935"/>
              <a:gd name="connsiteX17" fmla="*/ 319218 w 818090"/>
              <a:gd name="connsiteY17" fmla="*/ 0 h 1367935"/>
              <a:gd name="connsiteX0" fmla="*/ 771578 w 771578"/>
              <a:gd name="connsiteY0" fmla="*/ 1104747 h 1367935"/>
              <a:gd name="connsiteX1" fmla="*/ 733555 w 771578"/>
              <a:gd name="connsiteY1" fmla="*/ 1367935 h 1367935"/>
              <a:gd name="connsiteX2" fmla="*/ 733555 w 771578"/>
              <a:gd name="connsiteY2" fmla="*/ 1130382 h 1367935"/>
              <a:gd name="connsiteX3" fmla="*/ 771578 w 771578"/>
              <a:gd name="connsiteY3" fmla="*/ 1104747 h 1367935"/>
              <a:gd name="connsiteX4" fmla="*/ 319218 w 771578"/>
              <a:gd name="connsiteY4" fmla="*/ 0 h 1367935"/>
              <a:gd name="connsiteX5" fmla="*/ 319218 w 771578"/>
              <a:gd name="connsiteY5" fmla="*/ 243451 h 1367935"/>
              <a:gd name="connsiteX6" fmla="*/ 281197 w 771578"/>
              <a:gd name="connsiteY6" fmla="*/ 269086 h 1367935"/>
              <a:gd name="connsiteX7" fmla="*/ 234684 w 771578"/>
              <a:gd name="connsiteY7" fmla="*/ 381376 h 1367935"/>
              <a:gd name="connsiteX8" fmla="*/ 234684 w 771578"/>
              <a:gd name="connsiteY8" fmla="*/ 992456 h 1367935"/>
              <a:gd name="connsiteX9" fmla="*/ 281197 w 771578"/>
              <a:gd name="connsiteY9" fmla="*/ 1104747 h 1367935"/>
              <a:gd name="connsiteX10" fmla="*/ 319218 w 771578"/>
              <a:gd name="connsiteY10" fmla="*/ 1130382 h 1367935"/>
              <a:gd name="connsiteX11" fmla="*/ 319218 w 771578"/>
              <a:gd name="connsiteY11" fmla="*/ 1367935 h 1367935"/>
              <a:gd name="connsiteX12" fmla="*/ 230594 w 771578"/>
              <a:gd name="connsiteY12" fmla="*/ 1350043 h 1367935"/>
              <a:gd name="connsiteX13" fmla="*/ 0 w 771578"/>
              <a:gd name="connsiteY13" fmla="*/ 1002157 h 1367935"/>
              <a:gd name="connsiteX14" fmla="*/ 0 w 771578"/>
              <a:gd name="connsiteY14" fmla="*/ 371675 h 1367935"/>
              <a:gd name="connsiteX15" fmla="*/ 301466 w 771578"/>
              <a:gd name="connsiteY15" fmla="*/ 1790 h 1367935"/>
              <a:gd name="connsiteX16" fmla="*/ 319218 w 771578"/>
              <a:gd name="connsiteY16" fmla="*/ 0 h 1367935"/>
              <a:gd name="connsiteX0" fmla="*/ 771578 w 771578"/>
              <a:gd name="connsiteY0" fmla="*/ 1104747 h 1367935"/>
              <a:gd name="connsiteX1" fmla="*/ 733555 w 771578"/>
              <a:gd name="connsiteY1" fmla="*/ 1130382 h 1367935"/>
              <a:gd name="connsiteX2" fmla="*/ 771578 w 771578"/>
              <a:gd name="connsiteY2" fmla="*/ 1104747 h 1367935"/>
              <a:gd name="connsiteX3" fmla="*/ 319218 w 771578"/>
              <a:gd name="connsiteY3" fmla="*/ 0 h 1367935"/>
              <a:gd name="connsiteX4" fmla="*/ 319218 w 771578"/>
              <a:gd name="connsiteY4" fmla="*/ 243451 h 1367935"/>
              <a:gd name="connsiteX5" fmla="*/ 281197 w 771578"/>
              <a:gd name="connsiteY5" fmla="*/ 269086 h 1367935"/>
              <a:gd name="connsiteX6" fmla="*/ 234684 w 771578"/>
              <a:gd name="connsiteY6" fmla="*/ 381376 h 1367935"/>
              <a:gd name="connsiteX7" fmla="*/ 234684 w 771578"/>
              <a:gd name="connsiteY7" fmla="*/ 992456 h 1367935"/>
              <a:gd name="connsiteX8" fmla="*/ 281197 w 771578"/>
              <a:gd name="connsiteY8" fmla="*/ 1104747 h 1367935"/>
              <a:gd name="connsiteX9" fmla="*/ 319218 w 771578"/>
              <a:gd name="connsiteY9" fmla="*/ 1130382 h 1367935"/>
              <a:gd name="connsiteX10" fmla="*/ 319218 w 771578"/>
              <a:gd name="connsiteY10" fmla="*/ 1367935 h 1367935"/>
              <a:gd name="connsiteX11" fmla="*/ 230594 w 771578"/>
              <a:gd name="connsiteY11" fmla="*/ 1350043 h 1367935"/>
              <a:gd name="connsiteX12" fmla="*/ 0 w 771578"/>
              <a:gd name="connsiteY12" fmla="*/ 1002157 h 1367935"/>
              <a:gd name="connsiteX13" fmla="*/ 0 w 771578"/>
              <a:gd name="connsiteY13" fmla="*/ 371675 h 1367935"/>
              <a:gd name="connsiteX14" fmla="*/ 301466 w 771578"/>
              <a:gd name="connsiteY14" fmla="*/ 1790 h 1367935"/>
              <a:gd name="connsiteX15" fmla="*/ 319218 w 771578"/>
              <a:gd name="connsiteY15" fmla="*/ 0 h 1367935"/>
              <a:gd name="connsiteX0" fmla="*/ 319218 w 319218"/>
              <a:gd name="connsiteY0" fmla="*/ 0 h 1367935"/>
              <a:gd name="connsiteX1" fmla="*/ 319218 w 319218"/>
              <a:gd name="connsiteY1" fmla="*/ 243451 h 1367935"/>
              <a:gd name="connsiteX2" fmla="*/ 281197 w 319218"/>
              <a:gd name="connsiteY2" fmla="*/ 269086 h 1367935"/>
              <a:gd name="connsiteX3" fmla="*/ 234684 w 319218"/>
              <a:gd name="connsiteY3" fmla="*/ 381376 h 1367935"/>
              <a:gd name="connsiteX4" fmla="*/ 234684 w 319218"/>
              <a:gd name="connsiteY4" fmla="*/ 992456 h 1367935"/>
              <a:gd name="connsiteX5" fmla="*/ 281197 w 319218"/>
              <a:gd name="connsiteY5" fmla="*/ 1104747 h 1367935"/>
              <a:gd name="connsiteX6" fmla="*/ 319218 w 319218"/>
              <a:gd name="connsiteY6" fmla="*/ 1130382 h 1367935"/>
              <a:gd name="connsiteX7" fmla="*/ 319218 w 319218"/>
              <a:gd name="connsiteY7" fmla="*/ 1367935 h 1367935"/>
              <a:gd name="connsiteX8" fmla="*/ 230594 w 319218"/>
              <a:gd name="connsiteY8" fmla="*/ 1350043 h 1367935"/>
              <a:gd name="connsiteX9" fmla="*/ 0 w 319218"/>
              <a:gd name="connsiteY9" fmla="*/ 1002157 h 1367935"/>
              <a:gd name="connsiteX10" fmla="*/ 0 w 319218"/>
              <a:gd name="connsiteY10" fmla="*/ 371675 h 1367935"/>
              <a:gd name="connsiteX11" fmla="*/ 301466 w 319218"/>
              <a:gd name="connsiteY11" fmla="*/ 1790 h 1367935"/>
              <a:gd name="connsiteX12" fmla="*/ 319218 w 319218"/>
              <a:gd name="connsiteY12" fmla="*/ 0 h 13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218" h="1367935">
                <a:moveTo>
                  <a:pt x="319218" y="0"/>
                </a:moveTo>
                <a:lnTo>
                  <a:pt x="319218" y="243451"/>
                </a:lnTo>
                <a:lnTo>
                  <a:pt x="281197" y="269086"/>
                </a:lnTo>
                <a:cubicBezTo>
                  <a:pt x="252459" y="297823"/>
                  <a:pt x="234684" y="337524"/>
                  <a:pt x="234684" y="381376"/>
                </a:cubicBezTo>
                <a:lnTo>
                  <a:pt x="234684" y="992456"/>
                </a:lnTo>
                <a:cubicBezTo>
                  <a:pt x="234684" y="1036308"/>
                  <a:pt x="252459" y="1076009"/>
                  <a:pt x="281197" y="1104747"/>
                </a:cubicBezTo>
                <a:lnTo>
                  <a:pt x="319218" y="1130382"/>
                </a:lnTo>
                <a:lnTo>
                  <a:pt x="319218" y="1367935"/>
                </a:lnTo>
                <a:lnTo>
                  <a:pt x="230594" y="1350043"/>
                </a:lnTo>
                <a:cubicBezTo>
                  <a:pt x="95084" y="1292727"/>
                  <a:pt x="0" y="1158546"/>
                  <a:pt x="0" y="1002157"/>
                </a:cubicBezTo>
                <a:lnTo>
                  <a:pt x="0" y="371675"/>
                </a:lnTo>
                <a:cubicBezTo>
                  <a:pt x="0" y="189222"/>
                  <a:pt x="129420" y="36996"/>
                  <a:pt x="301466" y="1790"/>
                </a:cubicBezTo>
                <a:lnTo>
                  <a:pt x="319218"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1">
            <a:extLst>
              <a:ext uri="{FF2B5EF4-FFF2-40B4-BE49-F238E27FC236}">
                <a16:creationId xmlns:a16="http://schemas.microsoft.com/office/drawing/2014/main" id="{3D4DDD38-8D1E-69A3-9BF2-5A589E59DBE2}"/>
              </a:ext>
            </a:extLst>
          </p:cNvPr>
          <p:cNvSpPr/>
          <p:nvPr/>
        </p:nvSpPr>
        <p:spPr>
          <a:xfrm rot="10800000" flipV="1">
            <a:off x="8486281" y="765487"/>
            <a:ext cx="696316" cy="912557"/>
          </a:xfrm>
          <a:custGeom>
            <a:avLst/>
            <a:gdLst>
              <a:gd name="connsiteX0" fmla="*/ 377556 w 1052774"/>
              <a:gd name="connsiteY0" fmla="*/ 0 h 1379713"/>
              <a:gd name="connsiteX1" fmla="*/ 675218 w 1052774"/>
              <a:gd name="connsiteY1" fmla="*/ 0 h 1379713"/>
              <a:gd name="connsiteX2" fmla="*/ 1052774 w 1052774"/>
              <a:gd name="connsiteY2" fmla="*/ 377556 h 1379713"/>
              <a:gd name="connsiteX3" fmla="*/ 1052774 w 1052774"/>
              <a:gd name="connsiteY3" fmla="*/ 1008038 h 1379713"/>
              <a:gd name="connsiteX4" fmla="*/ 751309 w 1052774"/>
              <a:gd name="connsiteY4" fmla="*/ 1377923 h 1379713"/>
              <a:gd name="connsiteX5" fmla="*/ 733556 w 1052774"/>
              <a:gd name="connsiteY5" fmla="*/ 1379713 h 1379713"/>
              <a:gd name="connsiteX6" fmla="*/ 733556 w 1052774"/>
              <a:gd name="connsiteY6" fmla="*/ 1136263 h 1379713"/>
              <a:gd name="connsiteX7" fmla="*/ 771578 w 1052774"/>
              <a:gd name="connsiteY7" fmla="*/ 1110628 h 1379713"/>
              <a:gd name="connsiteX8" fmla="*/ 818090 w 1052774"/>
              <a:gd name="connsiteY8" fmla="*/ 998337 h 1379713"/>
              <a:gd name="connsiteX9" fmla="*/ 818090 w 1052774"/>
              <a:gd name="connsiteY9" fmla="*/ 387257 h 1379713"/>
              <a:gd name="connsiteX10" fmla="*/ 659287 w 1052774"/>
              <a:gd name="connsiteY10" fmla="*/ 228454 h 1379713"/>
              <a:gd name="connsiteX11" fmla="*/ 393487 w 1052774"/>
              <a:gd name="connsiteY11" fmla="*/ 228454 h 1379713"/>
              <a:gd name="connsiteX12" fmla="*/ 234684 w 1052774"/>
              <a:gd name="connsiteY12" fmla="*/ 387257 h 1379713"/>
              <a:gd name="connsiteX13" fmla="*/ 234684 w 1052774"/>
              <a:gd name="connsiteY13" fmla="*/ 998337 h 1379713"/>
              <a:gd name="connsiteX14" fmla="*/ 281197 w 1052774"/>
              <a:gd name="connsiteY14" fmla="*/ 1110628 h 1379713"/>
              <a:gd name="connsiteX15" fmla="*/ 319218 w 1052774"/>
              <a:gd name="connsiteY15" fmla="*/ 1136263 h 1379713"/>
              <a:gd name="connsiteX16" fmla="*/ 319218 w 1052774"/>
              <a:gd name="connsiteY16" fmla="*/ 1379713 h 1379713"/>
              <a:gd name="connsiteX17" fmla="*/ 301466 w 1052774"/>
              <a:gd name="connsiteY17" fmla="*/ 1377923 h 1379713"/>
              <a:gd name="connsiteX18" fmla="*/ 0 w 1052774"/>
              <a:gd name="connsiteY18" fmla="*/ 1008038 h 1379713"/>
              <a:gd name="connsiteX19" fmla="*/ 0 w 1052774"/>
              <a:gd name="connsiteY19" fmla="*/ 377556 h 1379713"/>
              <a:gd name="connsiteX20" fmla="*/ 377556 w 1052774"/>
              <a:gd name="connsiteY20" fmla="*/ 0 h 1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2774" h="1379713">
                <a:moveTo>
                  <a:pt x="377556" y="0"/>
                </a:moveTo>
                <a:lnTo>
                  <a:pt x="675218" y="0"/>
                </a:lnTo>
                <a:cubicBezTo>
                  <a:pt x="883736" y="0"/>
                  <a:pt x="1052774" y="169038"/>
                  <a:pt x="1052774" y="377556"/>
                </a:cubicBezTo>
                <a:lnTo>
                  <a:pt x="1052774" y="1008038"/>
                </a:lnTo>
                <a:cubicBezTo>
                  <a:pt x="1052774" y="1190491"/>
                  <a:pt x="923355" y="1342718"/>
                  <a:pt x="751309" y="1377923"/>
                </a:cubicBezTo>
                <a:lnTo>
                  <a:pt x="733556" y="1379713"/>
                </a:lnTo>
                <a:lnTo>
                  <a:pt x="733556" y="1136263"/>
                </a:lnTo>
                <a:lnTo>
                  <a:pt x="771578" y="1110628"/>
                </a:lnTo>
                <a:cubicBezTo>
                  <a:pt x="800316" y="1081890"/>
                  <a:pt x="818090" y="1042189"/>
                  <a:pt x="818090" y="998337"/>
                </a:cubicBezTo>
                <a:lnTo>
                  <a:pt x="818090" y="387257"/>
                </a:lnTo>
                <a:cubicBezTo>
                  <a:pt x="818090" y="299553"/>
                  <a:pt x="746991" y="228454"/>
                  <a:pt x="659287" y="228454"/>
                </a:cubicBezTo>
                <a:lnTo>
                  <a:pt x="393487" y="228454"/>
                </a:lnTo>
                <a:cubicBezTo>
                  <a:pt x="305783" y="228454"/>
                  <a:pt x="234684" y="299553"/>
                  <a:pt x="234684" y="387257"/>
                </a:cubicBezTo>
                <a:lnTo>
                  <a:pt x="234684" y="998337"/>
                </a:lnTo>
                <a:cubicBezTo>
                  <a:pt x="234684" y="1042189"/>
                  <a:pt x="252459" y="1081890"/>
                  <a:pt x="281197" y="1110628"/>
                </a:cubicBezTo>
                <a:lnTo>
                  <a:pt x="319218" y="1136263"/>
                </a:lnTo>
                <a:lnTo>
                  <a:pt x="319218" y="1379713"/>
                </a:lnTo>
                <a:lnTo>
                  <a:pt x="301466" y="1377923"/>
                </a:lnTo>
                <a:cubicBezTo>
                  <a:pt x="129420" y="1342718"/>
                  <a:pt x="0" y="1190491"/>
                  <a:pt x="0" y="1008038"/>
                </a:cubicBezTo>
                <a:lnTo>
                  <a:pt x="0" y="377556"/>
                </a:lnTo>
                <a:cubicBezTo>
                  <a:pt x="0" y="169038"/>
                  <a:pt x="169038" y="0"/>
                  <a:pt x="37755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2">
            <a:extLst>
              <a:ext uri="{FF2B5EF4-FFF2-40B4-BE49-F238E27FC236}">
                <a16:creationId xmlns:a16="http://schemas.microsoft.com/office/drawing/2014/main" id="{D5F52959-76FA-DB26-6CBA-918D05739116}"/>
              </a:ext>
            </a:extLst>
          </p:cNvPr>
          <p:cNvSpPr/>
          <p:nvPr/>
        </p:nvSpPr>
        <p:spPr>
          <a:xfrm rot="10800000" flipV="1">
            <a:off x="8726601" y="1357059"/>
            <a:ext cx="216549" cy="825291"/>
          </a:xfrm>
          <a:prstGeom prst="roundRect">
            <a:avLst>
              <a:gd name="adj" fmla="val 5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8">
            <a:extLst>
              <a:ext uri="{FF2B5EF4-FFF2-40B4-BE49-F238E27FC236}">
                <a16:creationId xmlns:a16="http://schemas.microsoft.com/office/drawing/2014/main" id="{7B20C069-E4CD-CC41-6231-A2AF19C1C832}"/>
              </a:ext>
            </a:extLst>
          </p:cNvPr>
          <p:cNvSpPr/>
          <p:nvPr/>
        </p:nvSpPr>
        <p:spPr>
          <a:xfrm rot="10800000">
            <a:off x="8486280" y="1945502"/>
            <a:ext cx="211135" cy="904766"/>
          </a:xfrm>
          <a:custGeom>
            <a:avLst/>
            <a:gdLst>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81197 w 1052774"/>
              <a:gd name="connsiteY19" fmla="*/ 1104747 h 1367935"/>
              <a:gd name="connsiteX20" fmla="*/ 319218 w 1052774"/>
              <a:gd name="connsiteY20" fmla="*/ 1130382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25" fmla="*/ 319218 w 1052774"/>
              <a:gd name="connsiteY25"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81197 w 1052774"/>
              <a:gd name="connsiteY19" fmla="*/ 1104747 h 1367935"/>
              <a:gd name="connsiteX20" fmla="*/ 230594 w 1052774"/>
              <a:gd name="connsiteY20" fmla="*/ 1350043 h 1367935"/>
              <a:gd name="connsiteX21" fmla="*/ 0 w 1052774"/>
              <a:gd name="connsiteY21" fmla="*/ 1002157 h 1367935"/>
              <a:gd name="connsiteX22" fmla="*/ 0 w 1052774"/>
              <a:gd name="connsiteY22" fmla="*/ 371675 h 1367935"/>
              <a:gd name="connsiteX23" fmla="*/ 301466 w 1052774"/>
              <a:gd name="connsiteY23" fmla="*/ 1790 h 1367935"/>
              <a:gd name="connsiteX24" fmla="*/ 319218 w 1052774"/>
              <a:gd name="connsiteY24"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4684 w 1052774"/>
              <a:gd name="connsiteY18" fmla="*/ 992456 h 1367935"/>
              <a:gd name="connsiteX19" fmla="*/ 230594 w 1052774"/>
              <a:gd name="connsiteY19" fmla="*/ 1350043 h 1367935"/>
              <a:gd name="connsiteX20" fmla="*/ 0 w 1052774"/>
              <a:gd name="connsiteY20" fmla="*/ 1002157 h 1367935"/>
              <a:gd name="connsiteX21" fmla="*/ 0 w 1052774"/>
              <a:gd name="connsiteY21" fmla="*/ 371675 h 1367935"/>
              <a:gd name="connsiteX22" fmla="*/ 301466 w 1052774"/>
              <a:gd name="connsiteY22" fmla="*/ 1790 h 1367935"/>
              <a:gd name="connsiteX23" fmla="*/ 319218 w 1052774"/>
              <a:gd name="connsiteY23"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230594 w 1052774"/>
              <a:gd name="connsiteY18" fmla="*/ 1350043 h 1367935"/>
              <a:gd name="connsiteX19" fmla="*/ 0 w 1052774"/>
              <a:gd name="connsiteY19" fmla="*/ 1002157 h 1367935"/>
              <a:gd name="connsiteX20" fmla="*/ 0 w 1052774"/>
              <a:gd name="connsiteY20" fmla="*/ 371675 h 1367935"/>
              <a:gd name="connsiteX21" fmla="*/ 301466 w 1052774"/>
              <a:gd name="connsiteY21" fmla="*/ 1790 h 1367935"/>
              <a:gd name="connsiteX22" fmla="*/ 319218 w 1052774"/>
              <a:gd name="connsiteY22" fmla="*/ 0 h 1367935"/>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733556 w 1052774"/>
              <a:gd name="connsiteY13" fmla="*/ 0 h 1367935"/>
              <a:gd name="connsiteX14" fmla="*/ 319218 w 1052774"/>
              <a:gd name="connsiteY14" fmla="*/ 0 h 1367935"/>
              <a:gd name="connsiteX15" fmla="*/ 319218 w 1052774"/>
              <a:gd name="connsiteY15" fmla="*/ 243451 h 1367935"/>
              <a:gd name="connsiteX16" fmla="*/ 281197 w 1052774"/>
              <a:gd name="connsiteY16" fmla="*/ 269086 h 1367935"/>
              <a:gd name="connsiteX17" fmla="*/ 234684 w 1052774"/>
              <a:gd name="connsiteY17" fmla="*/ 381376 h 1367935"/>
              <a:gd name="connsiteX18" fmla="*/ 0 w 1052774"/>
              <a:gd name="connsiteY18" fmla="*/ 1002157 h 1367935"/>
              <a:gd name="connsiteX19" fmla="*/ 0 w 1052774"/>
              <a:gd name="connsiteY19" fmla="*/ 371675 h 1367935"/>
              <a:gd name="connsiteX20" fmla="*/ 301466 w 1052774"/>
              <a:gd name="connsiteY20" fmla="*/ 1790 h 1367935"/>
              <a:gd name="connsiteX21" fmla="*/ 319218 w 1052774"/>
              <a:gd name="connsiteY21" fmla="*/ 0 h 1367935"/>
              <a:gd name="connsiteX0" fmla="*/ 734005 w 1053223"/>
              <a:gd name="connsiteY0" fmla="*/ 0 h 1367935"/>
              <a:gd name="connsiteX1" fmla="*/ 751758 w 1053223"/>
              <a:gd name="connsiteY1" fmla="*/ 1790 h 1367935"/>
              <a:gd name="connsiteX2" fmla="*/ 1053223 w 1053223"/>
              <a:gd name="connsiteY2" fmla="*/ 371675 h 1367935"/>
              <a:gd name="connsiteX3" fmla="*/ 1053223 w 1053223"/>
              <a:gd name="connsiteY3" fmla="*/ 1002157 h 1367935"/>
              <a:gd name="connsiteX4" fmla="*/ 822629 w 1053223"/>
              <a:gd name="connsiteY4" fmla="*/ 1350043 h 1367935"/>
              <a:gd name="connsiteX5" fmla="*/ 734004 w 1053223"/>
              <a:gd name="connsiteY5" fmla="*/ 1367935 h 1367935"/>
              <a:gd name="connsiteX6" fmla="*/ 734004 w 1053223"/>
              <a:gd name="connsiteY6" fmla="*/ 1130382 h 1367935"/>
              <a:gd name="connsiteX7" fmla="*/ 772027 w 1053223"/>
              <a:gd name="connsiteY7" fmla="*/ 1104747 h 1367935"/>
              <a:gd name="connsiteX8" fmla="*/ 818539 w 1053223"/>
              <a:gd name="connsiteY8" fmla="*/ 992456 h 1367935"/>
              <a:gd name="connsiteX9" fmla="*/ 818539 w 1053223"/>
              <a:gd name="connsiteY9" fmla="*/ 381376 h 1367935"/>
              <a:gd name="connsiteX10" fmla="*/ 772027 w 1053223"/>
              <a:gd name="connsiteY10" fmla="*/ 269086 h 1367935"/>
              <a:gd name="connsiteX11" fmla="*/ 734005 w 1053223"/>
              <a:gd name="connsiteY11" fmla="*/ 243451 h 1367935"/>
              <a:gd name="connsiteX12" fmla="*/ 734005 w 1053223"/>
              <a:gd name="connsiteY12" fmla="*/ 72928 h 1367935"/>
              <a:gd name="connsiteX13" fmla="*/ 734005 w 1053223"/>
              <a:gd name="connsiteY13" fmla="*/ 0 h 1367935"/>
              <a:gd name="connsiteX14" fmla="*/ 319667 w 1053223"/>
              <a:gd name="connsiteY14" fmla="*/ 0 h 1367935"/>
              <a:gd name="connsiteX15" fmla="*/ 319667 w 1053223"/>
              <a:gd name="connsiteY15" fmla="*/ 243451 h 1367935"/>
              <a:gd name="connsiteX16" fmla="*/ 281646 w 1053223"/>
              <a:gd name="connsiteY16" fmla="*/ 269086 h 1367935"/>
              <a:gd name="connsiteX17" fmla="*/ 235133 w 1053223"/>
              <a:gd name="connsiteY17" fmla="*/ 381376 h 1367935"/>
              <a:gd name="connsiteX18" fmla="*/ 449 w 1053223"/>
              <a:gd name="connsiteY18" fmla="*/ 371675 h 1367935"/>
              <a:gd name="connsiteX19" fmla="*/ 301915 w 1053223"/>
              <a:gd name="connsiteY19" fmla="*/ 1790 h 1367935"/>
              <a:gd name="connsiteX20" fmla="*/ 319667 w 1053223"/>
              <a:gd name="connsiteY20" fmla="*/ 0 h 1367935"/>
              <a:gd name="connsiteX0" fmla="*/ 733593 w 1052811"/>
              <a:gd name="connsiteY0" fmla="*/ 0 h 1367935"/>
              <a:gd name="connsiteX1" fmla="*/ 751346 w 1052811"/>
              <a:gd name="connsiteY1" fmla="*/ 1790 h 1367935"/>
              <a:gd name="connsiteX2" fmla="*/ 1052811 w 1052811"/>
              <a:gd name="connsiteY2" fmla="*/ 371675 h 1367935"/>
              <a:gd name="connsiteX3" fmla="*/ 1052811 w 1052811"/>
              <a:gd name="connsiteY3" fmla="*/ 1002157 h 1367935"/>
              <a:gd name="connsiteX4" fmla="*/ 822217 w 1052811"/>
              <a:gd name="connsiteY4" fmla="*/ 1350043 h 1367935"/>
              <a:gd name="connsiteX5" fmla="*/ 733592 w 1052811"/>
              <a:gd name="connsiteY5" fmla="*/ 1367935 h 1367935"/>
              <a:gd name="connsiteX6" fmla="*/ 733592 w 1052811"/>
              <a:gd name="connsiteY6" fmla="*/ 1130382 h 1367935"/>
              <a:gd name="connsiteX7" fmla="*/ 771615 w 1052811"/>
              <a:gd name="connsiteY7" fmla="*/ 1104747 h 1367935"/>
              <a:gd name="connsiteX8" fmla="*/ 818127 w 1052811"/>
              <a:gd name="connsiteY8" fmla="*/ 992456 h 1367935"/>
              <a:gd name="connsiteX9" fmla="*/ 818127 w 1052811"/>
              <a:gd name="connsiteY9" fmla="*/ 381376 h 1367935"/>
              <a:gd name="connsiteX10" fmla="*/ 771615 w 1052811"/>
              <a:gd name="connsiteY10" fmla="*/ 269086 h 1367935"/>
              <a:gd name="connsiteX11" fmla="*/ 733593 w 1052811"/>
              <a:gd name="connsiteY11" fmla="*/ 243451 h 1367935"/>
              <a:gd name="connsiteX12" fmla="*/ 733593 w 1052811"/>
              <a:gd name="connsiteY12" fmla="*/ 72928 h 1367935"/>
              <a:gd name="connsiteX13" fmla="*/ 733593 w 1052811"/>
              <a:gd name="connsiteY13" fmla="*/ 0 h 1367935"/>
              <a:gd name="connsiteX14" fmla="*/ 319255 w 1052811"/>
              <a:gd name="connsiteY14" fmla="*/ 0 h 1367935"/>
              <a:gd name="connsiteX15" fmla="*/ 319255 w 1052811"/>
              <a:gd name="connsiteY15" fmla="*/ 243451 h 1367935"/>
              <a:gd name="connsiteX16" fmla="*/ 281234 w 1052811"/>
              <a:gd name="connsiteY16" fmla="*/ 269086 h 1367935"/>
              <a:gd name="connsiteX17" fmla="*/ 37 w 1052811"/>
              <a:gd name="connsiteY17" fmla="*/ 371675 h 1367935"/>
              <a:gd name="connsiteX18" fmla="*/ 301503 w 1052811"/>
              <a:gd name="connsiteY18" fmla="*/ 1790 h 1367935"/>
              <a:gd name="connsiteX19" fmla="*/ 319255 w 1052811"/>
              <a:gd name="connsiteY19" fmla="*/ 0 h 1367935"/>
              <a:gd name="connsiteX0" fmla="*/ 452704 w 771922"/>
              <a:gd name="connsiteY0" fmla="*/ 0 h 1367935"/>
              <a:gd name="connsiteX1" fmla="*/ 470457 w 771922"/>
              <a:gd name="connsiteY1" fmla="*/ 1790 h 1367935"/>
              <a:gd name="connsiteX2" fmla="*/ 771922 w 771922"/>
              <a:gd name="connsiteY2" fmla="*/ 371675 h 1367935"/>
              <a:gd name="connsiteX3" fmla="*/ 771922 w 771922"/>
              <a:gd name="connsiteY3" fmla="*/ 1002157 h 1367935"/>
              <a:gd name="connsiteX4" fmla="*/ 541328 w 771922"/>
              <a:gd name="connsiteY4" fmla="*/ 1350043 h 1367935"/>
              <a:gd name="connsiteX5" fmla="*/ 452703 w 771922"/>
              <a:gd name="connsiteY5" fmla="*/ 1367935 h 1367935"/>
              <a:gd name="connsiteX6" fmla="*/ 452703 w 771922"/>
              <a:gd name="connsiteY6" fmla="*/ 1130382 h 1367935"/>
              <a:gd name="connsiteX7" fmla="*/ 490726 w 771922"/>
              <a:gd name="connsiteY7" fmla="*/ 1104747 h 1367935"/>
              <a:gd name="connsiteX8" fmla="*/ 537238 w 771922"/>
              <a:gd name="connsiteY8" fmla="*/ 992456 h 1367935"/>
              <a:gd name="connsiteX9" fmla="*/ 537238 w 771922"/>
              <a:gd name="connsiteY9" fmla="*/ 381376 h 1367935"/>
              <a:gd name="connsiteX10" fmla="*/ 490726 w 771922"/>
              <a:gd name="connsiteY10" fmla="*/ 269086 h 1367935"/>
              <a:gd name="connsiteX11" fmla="*/ 452704 w 771922"/>
              <a:gd name="connsiteY11" fmla="*/ 243451 h 1367935"/>
              <a:gd name="connsiteX12" fmla="*/ 452704 w 771922"/>
              <a:gd name="connsiteY12" fmla="*/ 72928 h 1367935"/>
              <a:gd name="connsiteX13" fmla="*/ 452704 w 771922"/>
              <a:gd name="connsiteY13" fmla="*/ 0 h 1367935"/>
              <a:gd name="connsiteX14" fmla="*/ 38366 w 771922"/>
              <a:gd name="connsiteY14" fmla="*/ 0 h 1367935"/>
              <a:gd name="connsiteX15" fmla="*/ 38366 w 771922"/>
              <a:gd name="connsiteY15" fmla="*/ 243451 h 1367935"/>
              <a:gd name="connsiteX16" fmla="*/ 345 w 771922"/>
              <a:gd name="connsiteY16" fmla="*/ 269086 h 1367935"/>
              <a:gd name="connsiteX17" fmla="*/ 20614 w 771922"/>
              <a:gd name="connsiteY17" fmla="*/ 1790 h 1367935"/>
              <a:gd name="connsiteX18" fmla="*/ 38366 w 771922"/>
              <a:gd name="connsiteY18" fmla="*/ 0 h 1367935"/>
              <a:gd name="connsiteX0" fmla="*/ 468422 w 787640"/>
              <a:gd name="connsiteY0" fmla="*/ 0 h 1367935"/>
              <a:gd name="connsiteX1" fmla="*/ 486175 w 787640"/>
              <a:gd name="connsiteY1" fmla="*/ 1790 h 1367935"/>
              <a:gd name="connsiteX2" fmla="*/ 787640 w 787640"/>
              <a:gd name="connsiteY2" fmla="*/ 371675 h 1367935"/>
              <a:gd name="connsiteX3" fmla="*/ 787640 w 787640"/>
              <a:gd name="connsiteY3" fmla="*/ 1002157 h 1367935"/>
              <a:gd name="connsiteX4" fmla="*/ 557046 w 787640"/>
              <a:gd name="connsiteY4" fmla="*/ 1350043 h 1367935"/>
              <a:gd name="connsiteX5" fmla="*/ 468421 w 787640"/>
              <a:gd name="connsiteY5" fmla="*/ 1367935 h 1367935"/>
              <a:gd name="connsiteX6" fmla="*/ 468421 w 787640"/>
              <a:gd name="connsiteY6" fmla="*/ 1130382 h 1367935"/>
              <a:gd name="connsiteX7" fmla="*/ 506444 w 787640"/>
              <a:gd name="connsiteY7" fmla="*/ 1104747 h 1367935"/>
              <a:gd name="connsiteX8" fmla="*/ 552956 w 787640"/>
              <a:gd name="connsiteY8" fmla="*/ 992456 h 1367935"/>
              <a:gd name="connsiteX9" fmla="*/ 552956 w 787640"/>
              <a:gd name="connsiteY9" fmla="*/ 381376 h 1367935"/>
              <a:gd name="connsiteX10" fmla="*/ 506444 w 787640"/>
              <a:gd name="connsiteY10" fmla="*/ 269086 h 1367935"/>
              <a:gd name="connsiteX11" fmla="*/ 468422 w 787640"/>
              <a:gd name="connsiteY11" fmla="*/ 243451 h 1367935"/>
              <a:gd name="connsiteX12" fmla="*/ 468422 w 787640"/>
              <a:gd name="connsiteY12" fmla="*/ 72928 h 1367935"/>
              <a:gd name="connsiteX13" fmla="*/ 468422 w 787640"/>
              <a:gd name="connsiteY13" fmla="*/ 0 h 1367935"/>
              <a:gd name="connsiteX14" fmla="*/ 54084 w 787640"/>
              <a:gd name="connsiteY14" fmla="*/ 0 h 1367935"/>
              <a:gd name="connsiteX15" fmla="*/ 54084 w 787640"/>
              <a:gd name="connsiteY15" fmla="*/ 243451 h 1367935"/>
              <a:gd name="connsiteX16" fmla="*/ 188 w 787640"/>
              <a:gd name="connsiteY16" fmla="*/ 291311 h 1367935"/>
              <a:gd name="connsiteX17" fmla="*/ 36332 w 787640"/>
              <a:gd name="connsiteY17" fmla="*/ 1790 h 1367935"/>
              <a:gd name="connsiteX18" fmla="*/ 54084 w 787640"/>
              <a:gd name="connsiteY18" fmla="*/ 0 h 1367935"/>
              <a:gd name="connsiteX0" fmla="*/ 432090 w 751308"/>
              <a:gd name="connsiteY0" fmla="*/ 0 h 1367935"/>
              <a:gd name="connsiteX1" fmla="*/ 449843 w 751308"/>
              <a:gd name="connsiteY1" fmla="*/ 1790 h 1367935"/>
              <a:gd name="connsiteX2" fmla="*/ 751308 w 751308"/>
              <a:gd name="connsiteY2" fmla="*/ 371675 h 1367935"/>
              <a:gd name="connsiteX3" fmla="*/ 751308 w 751308"/>
              <a:gd name="connsiteY3" fmla="*/ 1002157 h 1367935"/>
              <a:gd name="connsiteX4" fmla="*/ 520714 w 751308"/>
              <a:gd name="connsiteY4" fmla="*/ 1350043 h 1367935"/>
              <a:gd name="connsiteX5" fmla="*/ 432089 w 751308"/>
              <a:gd name="connsiteY5" fmla="*/ 1367935 h 1367935"/>
              <a:gd name="connsiteX6" fmla="*/ 432089 w 751308"/>
              <a:gd name="connsiteY6" fmla="*/ 1130382 h 1367935"/>
              <a:gd name="connsiteX7" fmla="*/ 470112 w 751308"/>
              <a:gd name="connsiteY7" fmla="*/ 1104747 h 1367935"/>
              <a:gd name="connsiteX8" fmla="*/ 516624 w 751308"/>
              <a:gd name="connsiteY8" fmla="*/ 992456 h 1367935"/>
              <a:gd name="connsiteX9" fmla="*/ 516624 w 751308"/>
              <a:gd name="connsiteY9" fmla="*/ 381376 h 1367935"/>
              <a:gd name="connsiteX10" fmla="*/ 470112 w 751308"/>
              <a:gd name="connsiteY10" fmla="*/ 269086 h 1367935"/>
              <a:gd name="connsiteX11" fmla="*/ 432090 w 751308"/>
              <a:gd name="connsiteY11" fmla="*/ 243451 h 1367935"/>
              <a:gd name="connsiteX12" fmla="*/ 432090 w 751308"/>
              <a:gd name="connsiteY12" fmla="*/ 72928 h 1367935"/>
              <a:gd name="connsiteX13" fmla="*/ 432090 w 751308"/>
              <a:gd name="connsiteY13" fmla="*/ 0 h 1367935"/>
              <a:gd name="connsiteX14" fmla="*/ 17752 w 751308"/>
              <a:gd name="connsiteY14" fmla="*/ 0 h 1367935"/>
              <a:gd name="connsiteX15" fmla="*/ 17752 w 751308"/>
              <a:gd name="connsiteY15" fmla="*/ 243451 h 1367935"/>
              <a:gd name="connsiteX16" fmla="*/ 0 w 751308"/>
              <a:gd name="connsiteY16" fmla="*/ 1790 h 1367935"/>
              <a:gd name="connsiteX17" fmla="*/ 17752 w 751308"/>
              <a:gd name="connsiteY17" fmla="*/ 0 h 1367935"/>
              <a:gd name="connsiteX0" fmla="*/ 432090 w 751308"/>
              <a:gd name="connsiteY0" fmla="*/ 0 h 1367935"/>
              <a:gd name="connsiteX1" fmla="*/ 449843 w 751308"/>
              <a:gd name="connsiteY1" fmla="*/ 1790 h 1367935"/>
              <a:gd name="connsiteX2" fmla="*/ 751308 w 751308"/>
              <a:gd name="connsiteY2" fmla="*/ 371675 h 1367935"/>
              <a:gd name="connsiteX3" fmla="*/ 751308 w 751308"/>
              <a:gd name="connsiteY3" fmla="*/ 1002157 h 1367935"/>
              <a:gd name="connsiteX4" fmla="*/ 520714 w 751308"/>
              <a:gd name="connsiteY4" fmla="*/ 1350043 h 1367935"/>
              <a:gd name="connsiteX5" fmla="*/ 432089 w 751308"/>
              <a:gd name="connsiteY5" fmla="*/ 1367935 h 1367935"/>
              <a:gd name="connsiteX6" fmla="*/ 432089 w 751308"/>
              <a:gd name="connsiteY6" fmla="*/ 1130382 h 1367935"/>
              <a:gd name="connsiteX7" fmla="*/ 470112 w 751308"/>
              <a:gd name="connsiteY7" fmla="*/ 1104747 h 1367935"/>
              <a:gd name="connsiteX8" fmla="*/ 516624 w 751308"/>
              <a:gd name="connsiteY8" fmla="*/ 992456 h 1367935"/>
              <a:gd name="connsiteX9" fmla="*/ 516624 w 751308"/>
              <a:gd name="connsiteY9" fmla="*/ 381376 h 1367935"/>
              <a:gd name="connsiteX10" fmla="*/ 470112 w 751308"/>
              <a:gd name="connsiteY10" fmla="*/ 269086 h 1367935"/>
              <a:gd name="connsiteX11" fmla="*/ 432090 w 751308"/>
              <a:gd name="connsiteY11" fmla="*/ 243451 h 1367935"/>
              <a:gd name="connsiteX12" fmla="*/ 432090 w 751308"/>
              <a:gd name="connsiteY12" fmla="*/ 72928 h 1367935"/>
              <a:gd name="connsiteX13" fmla="*/ 432090 w 751308"/>
              <a:gd name="connsiteY13" fmla="*/ 0 h 1367935"/>
              <a:gd name="connsiteX14" fmla="*/ 17752 w 751308"/>
              <a:gd name="connsiteY14" fmla="*/ 0 h 1367935"/>
              <a:gd name="connsiteX15" fmla="*/ 0 w 751308"/>
              <a:gd name="connsiteY15" fmla="*/ 1790 h 1367935"/>
              <a:gd name="connsiteX16" fmla="*/ 17752 w 751308"/>
              <a:gd name="connsiteY16" fmla="*/ 0 h 1367935"/>
              <a:gd name="connsiteX0" fmla="*/ 1 w 319219"/>
              <a:gd name="connsiteY0" fmla="*/ 0 h 1367935"/>
              <a:gd name="connsiteX1" fmla="*/ 17754 w 319219"/>
              <a:gd name="connsiteY1" fmla="*/ 1790 h 1367935"/>
              <a:gd name="connsiteX2" fmla="*/ 319219 w 319219"/>
              <a:gd name="connsiteY2" fmla="*/ 371675 h 1367935"/>
              <a:gd name="connsiteX3" fmla="*/ 319219 w 319219"/>
              <a:gd name="connsiteY3" fmla="*/ 1002157 h 1367935"/>
              <a:gd name="connsiteX4" fmla="*/ 88625 w 319219"/>
              <a:gd name="connsiteY4" fmla="*/ 1350043 h 1367935"/>
              <a:gd name="connsiteX5" fmla="*/ 0 w 319219"/>
              <a:gd name="connsiteY5" fmla="*/ 1367935 h 1367935"/>
              <a:gd name="connsiteX6" fmla="*/ 0 w 319219"/>
              <a:gd name="connsiteY6" fmla="*/ 1130382 h 1367935"/>
              <a:gd name="connsiteX7" fmla="*/ 38023 w 319219"/>
              <a:gd name="connsiteY7" fmla="*/ 1104747 h 1367935"/>
              <a:gd name="connsiteX8" fmla="*/ 84535 w 319219"/>
              <a:gd name="connsiteY8" fmla="*/ 992456 h 1367935"/>
              <a:gd name="connsiteX9" fmla="*/ 84535 w 319219"/>
              <a:gd name="connsiteY9" fmla="*/ 381376 h 1367935"/>
              <a:gd name="connsiteX10" fmla="*/ 38023 w 319219"/>
              <a:gd name="connsiteY10" fmla="*/ 269086 h 1367935"/>
              <a:gd name="connsiteX11" fmla="*/ 1 w 319219"/>
              <a:gd name="connsiteY11" fmla="*/ 243451 h 1367935"/>
              <a:gd name="connsiteX12" fmla="*/ 1 w 319219"/>
              <a:gd name="connsiteY12" fmla="*/ 72928 h 1367935"/>
              <a:gd name="connsiteX13" fmla="*/ 1 w 319219"/>
              <a:gd name="connsiteY13" fmla="*/ 0 h 13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219" h="1367935">
                <a:moveTo>
                  <a:pt x="1" y="0"/>
                </a:moveTo>
                <a:lnTo>
                  <a:pt x="17754" y="1790"/>
                </a:lnTo>
                <a:cubicBezTo>
                  <a:pt x="189800" y="36996"/>
                  <a:pt x="319219" y="189222"/>
                  <a:pt x="319219" y="371675"/>
                </a:cubicBezTo>
                <a:lnTo>
                  <a:pt x="319219" y="1002157"/>
                </a:lnTo>
                <a:cubicBezTo>
                  <a:pt x="319219" y="1158546"/>
                  <a:pt x="224135" y="1292727"/>
                  <a:pt x="88625" y="1350043"/>
                </a:cubicBezTo>
                <a:lnTo>
                  <a:pt x="0" y="1367935"/>
                </a:lnTo>
                <a:lnTo>
                  <a:pt x="0" y="1130382"/>
                </a:lnTo>
                <a:lnTo>
                  <a:pt x="38023" y="1104747"/>
                </a:lnTo>
                <a:cubicBezTo>
                  <a:pt x="66761" y="1076009"/>
                  <a:pt x="84535" y="1036308"/>
                  <a:pt x="84535" y="992456"/>
                </a:cubicBezTo>
                <a:lnTo>
                  <a:pt x="84535" y="381376"/>
                </a:lnTo>
                <a:cubicBezTo>
                  <a:pt x="84535" y="337524"/>
                  <a:pt x="66761" y="297823"/>
                  <a:pt x="38023" y="269086"/>
                </a:cubicBezTo>
                <a:lnTo>
                  <a:pt x="1" y="243451"/>
                </a:lnTo>
                <a:lnTo>
                  <a:pt x="1" y="72928"/>
                </a:lnTo>
                <a:lnTo>
                  <a:pt x="1"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9">
            <a:extLst>
              <a:ext uri="{FF2B5EF4-FFF2-40B4-BE49-F238E27FC236}">
                <a16:creationId xmlns:a16="http://schemas.microsoft.com/office/drawing/2014/main" id="{8B04933A-9B17-C759-4D8A-37659081DEF6}"/>
              </a:ext>
            </a:extLst>
          </p:cNvPr>
          <p:cNvSpPr/>
          <p:nvPr/>
        </p:nvSpPr>
        <p:spPr>
          <a:xfrm rot="10800000">
            <a:off x="8726600" y="2541884"/>
            <a:ext cx="216549" cy="825291"/>
          </a:xfrm>
          <a:prstGeom prst="roundRect">
            <a:avLst>
              <a:gd name="adj" fmla="val 5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0">
            <a:extLst>
              <a:ext uri="{FF2B5EF4-FFF2-40B4-BE49-F238E27FC236}">
                <a16:creationId xmlns:a16="http://schemas.microsoft.com/office/drawing/2014/main" id="{34A5A1B1-338E-D353-49C1-13BAE0129B2F}"/>
              </a:ext>
            </a:extLst>
          </p:cNvPr>
          <p:cNvSpPr/>
          <p:nvPr/>
        </p:nvSpPr>
        <p:spPr>
          <a:xfrm rot="10800000">
            <a:off x="8971462" y="1945502"/>
            <a:ext cx="211134" cy="904766"/>
          </a:xfrm>
          <a:custGeom>
            <a:avLst/>
            <a:gdLst>
              <a:gd name="connsiteX0" fmla="*/ 733556 w 1052774"/>
              <a:gd name="connsiteY0" fmla="*/ 0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0" fmla="*/ 733556 w 1052774"/>
              <a:gd name="connsiteY0" fmla="*/ 72928 h 1367935"/>
              <a:gd name="connsiteX1" fmla="*/ 751309 w 1052774"/>
              <a:gd name="connsiteY1" fmla="*/ 1790 h 1367935"/>
              <a:gd name="connsiteX2" fmla="*/ 1052774 w 1052774"/>
              <a:gd name="connsiteY2" fmla="*/ 371675 h 1367935"/>
              <a:gd name="connsiteX3" fmla="*/ 1052774 w 1052774"/>
              <a:gd name="connsiteY3" fmla="*/ 1002157 h 1367935"/>
              <a:gd name="connsiteX4" fmla="*/ 822180 w 1052774"/>
              <a:gd name="connsiteY4" fmla="*/ 1350043 h 1367935"/>
              <a:gd name="connsiteX5" fmla="*/ 733555 w 1052774"/>
              <a:gd name="connsiteY5" fmla="*/ 1367935 h 1367935"/>
              <a:gd name="connsiteX6" fmla="*/ 733555 w 1052774"/>
              <a:gd name="connsiteY6" fmla="*/ 1130382 h 1367935"/>
              <a:gd name="connsiteX7" fmla="*/ 771578 w 1052774"/>
              <a:gd name="connsiteY7" fmla="*/ 1104747 h 1367935"/>
              <a:gd name="connsiteX8" fmla="*/ 818090 w 1052774"/>
              <a:gd name="connsiteY8" fmla="*/ 992456 h 1367935"/>
              <a:gd name="connsiteX9" fmla="*/ 818090 w 1052774"/>
              <a:gd name="connsiteY9" fmla="*/ 381376 h 1367935"/>
              <a:gd name="connsiteX10" fmla="*/ 771578 w 1052774"/>
              <a:gd name="connsiteY10" fmla="*/ 269086 h 1367935"/>
              <a:gd name="connsiteX11" fmla="*/ 733556 w 1052774"/>
              <a:gd name="connsiteY11" fmla="*/ 243451 h 1367935"/>
              <a:gd name="connsiteX12" fmla="*/ 733556 w 1052774"/>
              <a:gd name="connsiteY12" fmla="*/ 72928 h 1367935"/>
              <a:gd name="connsiteX13" fmla="*/ 319218 w 1052774"/>
              <a:gd name="connsiteY13" fmla="*/ 0 h 1367935"/>
              <a:gd name="connsiteX14" fmla="*/ 319218 w 1052774"/>
              <a:gd name="connsiteY14" fmla="*/ 243451 h 1367935"/>
              <a:gd name="connsiteX15" fmla="*/ 281197 w 1052774"/>
              <a:gd name="connsiteY15" fmla="*/ 269086 h 1367935"/>
              <a:gd name="connsiteX16" fmla="*/ 234684 w 1052774"/>
              <a:gd name="connsiteY16" fmla="*/ 381376 h 1367935"/>
              <a:gd name="connsiteX17" fmla="*/ 234684 w 1052774"/>
              <a:gd name="connsiteY17" fmla="*/ 992456 h 1367935"/>
              <a:gd name="connsiteX18" fmla="*/ 281197 w 1052774"/>
              <a:gd name="connsiteY18" fmla="*/ 1104747 h 1367935"/>
              <a:gd name="connsiteX19" fmla="*/ 319218 w 1052774"/>
              <a:gd name="connsiteY19" fmla="*/ 1130382 h 1367935"/>
              <a:gd name="connsiteX20" fmla="*/ 319218 w 1052774"/>
              <a:gd name="connsiteY20" fmla="*/ 1367935 h 1367935"/>
              <a:gd name="connsiteX21" fmla="*/ 230594 w 1052774"/>
              <a:gd name="connsiteY21" fmla="*/ 1350043 h 1367935"/>
              <a:gd name="connsiteX22" fmla="*/ 0 w 1052774"/>
              <a:gd name="connsiteY22" fmla="*/ 1002157 h 1367935"/>
              <a:gd name="connsiteX23" fmla="*/ 0 w 1052774"/>
              <a:gd name="connsiteY23" fmla="*/ 371675 h 1367935"/>
              <a:gd name="connsiteX24" fmla="*/ 301466 w 1052774"/>
              <a:gd name="connsiteY24" fmla="*/ 1790 h 1367935"/>
              <a:gd name="connsiteX25" fmla="*/ 319218 w 1052774"/>
              <a:gd name="connsiteY25" fmla="*/ 0 h 1367935"/>
              <a:gd name="connsiteX0" fmla="*/ 733556 w 1052774"/>
              <a:gd name="connsiteY0" fmla="*/ 72928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733556 w 1052774"/>
              <a:gd name="connsiteY10" fmla="*/ 243451 h 1367935"/>
              <a:gd name="connsiteX11" fmla="*/ 733556 w 1052774"/>
              <a:gd name="connsiteY11" fmla="*/ 72928 h 1367935"/>
              <a:gd name="connsiteX12" fmla="*/ 319218 w 1052774"/>
              <a:gd name="connsiteY12" fmla="*/ 0 h 1367935"/>
              <a:gd name="connsiteX13" fmla="*/ 319218 w 1052774"/>
              <a:gd name="connsiteY13" fmla="*/ 243451 h 1367935"/>
              <a:gd name="connsiteX14" fmla="*/ 281197 w 1052774"/>
              <a:gd name="connsiteY14" fmla="*/ 269086 h 1367935"/>
              <a:gd name="connsiteX15" fmla="*/ 234684 w 1052774"/>
              <a:gd name="connsiteY15" fmla="*/ 381376 h 1367935"/>
              <a:gd name="connsiteX16" fmla="*/ 234684 w 1052774"/>
              <a:gd name="connsiteY16" fmla="*/ 992456 h 1367935"/>
              <a:gd name="connsiteX17" fmla="*/ 281197 w 1052774"/>
              <a:gd name="connsiteY17" fmla="*/ 1104747 h 1367935"/>
              <a:gd name="connsiteX18" fmla="*/ 319218 w 1052774"/>
              <a:gd name="connsiteY18" fmla="*/ 1130382 h 1367935"/>
              <a:gd name="connsiteX19" fmla="*/ 319218 w 1052774"/>
              <a:gd name="connsiteY19" fmla="*/ 1367935 h 1367935"/>
              <a:gd name="connsiteX20" fmla="*/ 230594 w 1052774"/>
              <a:gd name="connsiteY20" fmla="*/ 1350043 h 1367935"/>
              <a:gd name="connsiteX21" fmla="*/ 0 w 1052774"/>
              <a:gd name="connsiteY21" fmla="*/ 1002157 h 1367935"/>
              <a:gd name="connsiteX22" fmla="*/ 0 w 1052774"/>
              <a:gd name="connsiteY22" fmla="*/ 371675 h 1367935"/>
              <a:gd name="connsiteX23" fmla="*/ 301466 w 1052774"/>
              <a:gd name="connsiteY23" fmla="*/ 1790 h 1367935"/>
              <a:gd name="connsiteX24" fmla="*/ 319218 w 1052774"/>
              <a:gd name="connsiteY24" fmla="*/ 0 h 1367935"/>
              <a:gd name="connsiteX0" fmla="*/ 733556 w 1052774"/>
              <a:gd name="connsiteY0" fmla="*/ 243451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733556 w 1052774"/>
              <a:gd name="connsiteY10" fmla="*/ 243451 h 1367935"/>
              <a:gd name="connsiteX11" fmla="*/ 319218 w 1052774"/>
              <a:gd name="connsiteY11" fmla="*/ 0 h 1367935"/>
              <a:gd name="connsiteX12" fmla="*/ 319218 w 1052774"/>
              <a:gd name="connsiteY12" fmla="*/ 243451 h 1367935"/>
              <a:gd name="connsiteX13" fmla="*/ 281197 w 1052774"/>
              <a:gd name="connsiteY13" fmla="*/ 269086 h 1367935"/>
              <a:gd name="connsiteX14" fmla="*/ 234684 w 1052774"/>
              <a:gd name="connsiteY14" fmla="*/ 381376 h 1367935"/>
              <a:gd name="connsiteX15" fmla="*/ 234684 w 1052774"/>
              <a:gd name="connsiteY15" fmla="*/ 992456 h 1367935"/>
              <a:gd name="connsiteX16" fmla="*/ 281197 w 1052774"/>
              <a:gd name="connsiteY16" fmla="*/ 1104747 h 1367935"/>
              <a:gd name="connsiteX17" fmla="*/ 319218 w 1052774"/>
              <a:gd name="connsiteY17" fmla="*/ 1130382 h 1367935"/>
              <a:gd name="connsiteX18" fmla="*/ 319218 w 1052774"/>
              <a:gd name="connsiteY18" fmla="*/ 1367935 h 1367935"/>
              <a:gd name="connsiteX19" fmla="*/ 230594 w 1052774"/>
              <a:gd name="connsiteY19" fmla="*/ 1350043 h 1367935"/>
              <a:gd name="connsiteX20" fmla="*/ 0 w 1052774"/>
              <a:gd name="connsiteY20" fmla="*/ 1002157 h 1367935"/>
              <a:gd name="connsiteX21" fmla="*/ 0 w 1052774"/>
              <a:gd name="connsiteY21" fmla="*/ 371675 h 1367935"/>
              <a:gd name="connsiteX22" fmla="*/ 301466 w 1052774"/>
              <a:gd name="connsiteY22" fmla="*/ 1790 h 1367935"/>
              <a:gd name="connsiteX23" fmla="*/ 319218 w 1052774"/>
              <a:gd name="connsiteY23" fmla="*/ 0 h 1367935"/>
              <a:gd name="connsiteX0" fmla="*/ 771578 w 1052774"/>
              <a:gd name="connsiteY0" fmla="*/ 269086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771578 w 1052774"/>
              <a:gd name="connsiteY9" fmla="*/ 269086 h 1367935"/>
              <a:gd name="connsiteX10" fmla="*/ 319218 w 1052774"/>
              <a:gd name="connsiteY10" fmla="*/ 0 h 1367935"/>
              <a:gd name="connsiteX11" fmla="*/ 319218 w 1052774"/>
              <a:gd name="connsiteY11" fmla="*/ 243451 h 1367935"/>
              <a:gd name="connsiteX12" fmla="*/ 281197 w 1052774"/>
              <a:gd name="connsiteY12" fmla="*/ 269086 h 1367935"/>
              <a:gd name="connsiteX13" fmla="*/ 234684 w 1052774"/>
              <a:gd name="connsiteY13" fmla="*/ 381376 h 1367935"/>
              <a:gd name="connsiteX14" fmla="*/ 234684 w 1052774"/>
              <a:gd name="connsiteY14" fmla="*/ 992456 h 1367935"/>
              <a:gd name="connsiteX15" fmla="*/ 281197 w 1052774"/>
              <a:gd name="connsiteY15" fmla="*/ 1104747 h 1367935"/>
              <a:gd name="connsiteX16" fmla="*/ 319218 w 1052774"/>
              <a:gd name="connsiteY16" fmla="*/ 1130382 h 1367935"/>
              <a:gd name="connsiteX17" fmla="*/ 319218 w 1052774"/>
              <a:gd name="connsiteY17" fmla="*/ 1367935 h 1367935"/>
              <a:gd name="connsiteX18" fmla="*/ 230594 w 1052774"/>
              <a:gd name="connsiteY18" fmla="*/ 1350043 h 1367935"/>
              <a:gd name="connsiteX19" fmla="*/ 0 w 1052774"/>
              <a:gd name="connsiteY19" fmla="*/ 1002157 h 1367935"/>
              <a:gd name="connsiteX20" fmla="*/ 0 w 1052774"/>
              <a:gd name="connsiteY20" fmla="*/ 371675 h 1367935"/>
              <a:gd name="connsiteX21" fmla="*/ 301466 w 1052774"/>
              <a:gd name="connsiteY21" fmla="*/ 1790 h 1367935"/>
              <a:gd name="connsiteX22" fmla="*/ 319218 w 1052774"/>
              <a:gd name="connsiteY22" fmla="*/ 0 h 1367935"/>
              <a:gd name="connsiteX0" fmla="*/ 818090 w 1052774"/>
              <a:gd name="connsiteY0" fmla="*/ 381376 h 1367935"/>
              <a:gd name="connsiteX1" fmla="*/ 1052774 w 1052774"/>
              <a:gd name="connsiteY1" fmla="*/ 371675 h 1367935"/>
              <a:gd name="connsiteX2" fmla="*/ 1052774 w 1052774"/>
              <a:gd name="connsiteY2" fmla="*/ 1002157 h 1367935"/>
              <a:gd name="connsiteX3" fmla="*/ 822180 w 1052774"/>
              <a:gd name="connsiteY3" fmla="*/ 1350043 h 1367935"/>
              <a:gd name="connsiteX4" fmla="*/ 733555 w 1052774"/>
              <a:gd name="connsiteY4" fmla="*/ 1367935 h 1367935"/>
              <a:gd name="connsiteX5" fmla="*/ 733555 w 1052774"/>
              <a:gd name="connsiteY5" fmla="*/ 1130382 h 1367935"/>
              <a:gd name="connsiteX6" fmla="*/ 771578 w 1052774"/>
              <a:gd name="connsiteY6" fmla="*/ 1104747 h 1367935"/>
              <a:gd name="connsiteX7" fmla="*/ 818090 w 1052774"/>
              <a:gd name="connsiteY7" fmla="*/ 992456 h 1367935"/>
              <a:gd name="connsiteX8" fmla="*/ 818090 w 1052774"/>
              <a:gd name="connsiteY8" fmla="*/ 381376 h 1367935"/>
              <a:gd name="connsiteX9" fmla="*/ 319218 w 1052774"/>
              <a:gd name="connsiteY9" fmla="*/ 0 h 1367935"/>
              <a:gd name="connsiteX10" fmla="*/ 319218 w 1052774"/>
              <a:gd name="connsiteY10" fmla="*/ 243451 h 1367935"/>
              <a:gd name="connsiteX11" fmla="*/ 281197 w 1052774"/>
              <a:gd name="connsiteY11" fmla="*/ 269086 h 1367935"/>
              <a:gd name="connsiteX12" fmla="*/ 234684 w 1052774"/>
              <a:gd name="connsiteY12" fmla="*/ 381376 h 1367935"/>
              <a:gd name="connsiteX13" fmla="*/ 234684 w 1052774"/>
              <a:gd name="connsiteY13" fmla="*/ 992456 h 1367935"/>
              <a:gd name="connsiteX14" fmla="*/ 281197 w 1052774"/>
              <a:gd name="connsiteY14" fmla="*/ 1104747 h 1367935"/>
              <a:gd name="connsiteX15" fmla="*/ 319218 w 1052774"/>
              <a:gd name="connsiteY15" fmla="*/ 1130382 h 1367935"/>
              <a:gd name="connsiteX16" fmla="*/ 319218 w 1052774"/>
              <a:gd name="connsiteY16" fmla="*/ 1367935 h 1367935"/>
              <a:gd name="connsiteX17" fmla="*/ 230594 w 1052774"/>
              <a:gd name="connsiteY17" fmla="*/ 1350043 h 1367935"/>
              <a:gd name="connsiteX18" fmla="*/ 0 w 1052774"/>
              <a:gd name="connsiteY18" fmla="*/ 1002157 h 1367935"/>
              <a:gd name="connsiteX19" fmla="*/ 0 w 1052774"/>
              <a:gd name="connsiteY19" fmla="*/ 371675 h 1367935"/>
              <a:gd name="connsiteX20" fmla="*/ 301466 w 1052774"/>
              <a:gd name="connsiteY20" fmla="*/ 1790 h 1367935"/>
              <a:gd name="connsiteX21" fmla="*/ 319218 w 1052774"/>
              <a:gd name="connsiteY21" fmla="*/ 0 h 1367935"/>
              <a:gd name="connsiteX0" fmla="*/ 818090 w 1052774"/>
              <a:gd name="connsiteY0" fmla="*/ 381376 h 1367935"/>
              <a:gd name="connsiteX1" fmla="*/ 1052774 w 1052774"/>
              <a:gd name="connsiteY1" fmla="*/ 1002157 h 1367935"/>
              <a:gd name="connsiteX2" fmla="*/ 822180 w 1052774"/>
              <a:gd name="connsiteY2" fmla="*/ 1350043 h 1367935"/>
              <a:gd name="connsiteX3" fmla="*/ 733555 w 1052774"/>
              <a:gd name="connsiteY3" fmla="*/ 1367935 h 1367935"/>
              <a:gd name="connsiteX4" fmla="*/ 733555 w 1052774"/>
              <a:gd name="connsiteY4" fmla="*/ 1130382 h 1367935"/>
              <a:gd name="connsiteX5" fmla="*/ 771578 w 1052774"/>
              <a:gd name="connsiteY5" fmla="*/ 1104747 h 1367935"/>
              <a:gd name="connsiteX6" fmla="*/ 818090 w 1052774"/>
              <a:gd name="connsiteY6" fmla="*/ 992456 h 1367935"/>
              <a:gd name="connsiteX7" fmla="*/ 818090 w 1052774"/>
              <a:gd name="connsiteY7" fmla="*/ 381376 h 1367935"/>
              <a:gd name="connsiteX8" fmla="*/ 319218 w 1052774"/>
              <a:gd name="connsiteY8" fmla="*/ 0 h 1367935"/>
              <a:gd name="connsiteX9" fmla="*/ 319218 w 1052774"/>
              <a:gd name="connsiteY9" fmla="*/ 243451 h 1367935"/>
              <a:gd name="connsiteX10" fmla="*/ 281197 w 1052774"/>
              <a:gd name="connsiteY10" fmla="*/ 269086 h 1367935"/>
              <a:gd name="connsiteX11" fmla="*/ 234684 w 1052774"/>
              <a:gd name="connsiteY11" fmla="*/ 381376 h 1367935"/>
              <a:gd name="connsiteX12" fmla="*/ 234684 w 1052774"/>
              <a:gd name="connsiteY12" fmla="*/ 992456 h 1367935"/>
              <a:gd name="connsiteX13" fmla="*/ 281197 w 1052774"/>
              <a:gd name="connsiteY13" fmla="*/ 1104747 h 1367935"/>
              <a:gd name="connsiteX14" fmla="*/ 319218 w 1052774"/>
              <a:gd name="connsiteY14" fmla="*/ 1130382 h 1367935"/>
              <a:gd name="connsiteX15" fmla="*/ 319218 w 1052774"/>
              <a:gd name="connsiteY15" fmla="*/ 1367935 h 1367935"/>
              <a:gd name="connsiteX16" fmla="*/ 230594 w 1052774"/>
              <a:gd name="connsiteY16" fmla="*/ 1350043 h 1367935"/>
              <a:gd name="connsiteX17" fmla="*/ 0 w 1052774"/>
              <a:gd name="connsiteY17" fmla="*/ 1002157 h 1367935"/>
              <a:gd name="connsiteX18" fmla="*/ 0 w 1052774"/>
              <a:gd name="connsiteY18" fmla="*/ 371675 h 1367935"/>
              <a:gd name="connsiteX19" fmla="*/ 301466 w 1052774"/>
              <a:gd name="connsiteY19" fmla="*/ 1790 h 1367935"/>
              <a:gd name="connsiteX20" fmla="*/ 319218 w 1052774"/>
              <a:gd name="connsiteY20" fmla="*/ 0 h 1367935"/>
              <a:gd name="connsiteX0" fmla="*/ 818090 w 1052774"/>
              <a:gd name="connsiteY0" fmla="*/ 992456 h 1367935"/>
              <a:gd name="connsiteX1" fmla="*/ 1052774 w 1052774"/>
              <a:gd name="connsiteY1" fmla="*/ 1002157 h 1367935"/>
              <a:gd name="connsiteX2" fmla="*/ 822180 w 1052774"/>
              <a:gd name="connsiteY2" fmla="*/ 1350043 h 1367935"/>
              <a:gd name="connsiteX3" fmla="*/ 733555 w 1052774"/>
              <a:gd name="connsiteY3" fmla="*/ 1367935 h 1367935"/>
              <a:gd name="connsiteX4" fmla="*/ 733555 w 1052774"/>
              <a:gd name="connsiteY4" fmla="*/ 1130382 h 1367935"/>
              <a:gd name="connsiteX5" fmla="*/ 771578 w 1052774"/>
              <a:gd name="connsiteY5" fmla="*/ 1104747 h 1367935"/>
              <a:gd name="connsiteX6" fmla="*/ 818090 w 1052774"/>
              <a:gd name="connsiteY6" fmla="*/ 992456 h 1367935"/>
              <a:gd name="connsiteX7" fmla="*/ 319218 w 1052774"/>
              <a:gd name="connsiteY7" fmla="*/ 0 h 1367935"/>
              <a:gd name="connsiteX8" fmla="*/ 319218 w 1052774"/>
              <a:gd name="connsiteY8" fmla="*/ 243451 h 1367935"/>
              <a:gd name="connsiteX9" fmla="*/ 281197 w 1052774"/>
              <a:gd name="connsiteY9" fmla="*/ 269086 h 1367935"/>
              <a:gd name="connsiteX10" fmla="*/ 234684 w 1052774"/>
              <a:gd name="connsiteY10" fmla="*/ 381376 h 1367935"/>
              <a:gd name="connsiteX11" fmla="*/ 234684 w 1052774"/>
              <a:gd name="connsiteY11" fmla="*/ 992456 h 1367935"/>
              <a:gd name="connsiteX12" fmla="*/ 281197 w 1052774"/>
              <a:gd name="connsiteY12" fmla="*/ 1104747 h 1367935"/>
              <a:gd name="connsiteX13" fmla="*/ 319218 w 1052774"/>
              <a:gd name="connsiteY13" fmla="*/ 1130382 h 1367935"/>
              <a:gd name="connsiteX14" fmla="*/ 319218 w 1052774"/>
              <a:gd name="connsiteY14" fmla="*/ 1367935 h 1367935"/>
              <a:gd name="connsiteX15" fmla="*/ 230594 w 1052774"/>
              <a:gd name="connsiteY15" fmla="*/ 1350043 h 1367935"/>
              <a:gd name="connsiteX16" fmla="*/ 0 w 1052774"/>
              <a:gd name="connsiteY16" fmla="*/ 1002157 h 1367935"/>
              <a:gd name="connsiteX17" fmla="*/ 0 w 1052774"/>
              <a:gd name="connsiteY17" fmla="*/ 371675 h 1367935"/>
              <a:gd name="connsiteX18" fmla="*/ 301466 w 1052774"/>
              <a:gd name="connsiteY18" fmla="*/ 1790 h 1367935"/>
              <a:gd name="connsiteX19" fmla="*/ 319218 w 1052774"/>
              <a:gd name="connsiteY19" fmla="*/ 0 h 1367935"/>
              <a:gd name="connsiteX0" fmla="*/ 818090 w 822180"/>
              <a:gd name="connsiteY0" fmla="*/ 992456 h 1367935"/>
              <a:gd name="connsiteX1" fmla="*/ 822180 w 822180"/>
              <a:gd name="connsiteY1" fmla="*/ 1350043 h 1367935"/>
              <a:gd name="connsiteX2" fmla="*/ 733555 w 822180"/>
              <a:gd name="connsiteY2" fmla="*/ 1367935 h 1367935"/>
              <a:gd name="connsiteX3" fmla="*/ 733555 w 822180"/>
              <a:gd name="connsiteY3" fmla="*/ 1130382 h 1367935"/>
              <a:gd name="connsiteX4" fmla="*/ 771578 w 822180"/>
              <a:gd name="connsiteY4" fmla="*/ 1104747 h 1367935"/>
              <a:gd name="connsiteX5" fmla="*/ 818090 w 822180"/>
              <a:gd name="connsiteY5" fmla="*/ 992456 h 1367935"/>
              <a:gd name="connsiteX6" fmla="*/ 319218 w 822180"/>
              <a:gd name="connsiteY6" fmla="*/ 0 h 1367935"/>
              <a:gd name="connsiteX7" fmla="*/ 319218 w 822180"/>
              <a:gd name="connsiteY7" fmla="*/ 243451 h 1367935"/>
              <a:gd name="connsiteX8" fmla="*/ 281197 w 822180"/>
              <a:gd name="connsiteY8" fmla="*/ 269086 h 1367935"/>
              <a:gd name="connsiteX9" fmla="*/ 234684 w 822180"/>
              <a:gd name="connsiteY9" fmla="*/ 381376 h 1367935"/>
              <a:gd name="connsiteX10" fmla="*/ 234684 w 822180"/>
              <a:gd name="connsiteY10" fmla="*/ 992456 h 1367935"/>
              <a:gd name="connsiteX11" fmla="*/ 281197 w 822180"/>
              <a:gd name="connsiteY11" fmla="*/ 1104747 h 1367935"/>
              <a:gd name="connsiteX12" fmla="*/ 319218 w 822180"/>
              <a:gd name="connsiteY12" fmla="*/ 1130382 h 1367935"/>
              <a:gd name="connsiteX13" fmla="*/ 319218 w 822180"/>
              <a:gd name="connsiteY13" fmla="*/ 1367935 h 1367935"/>
              <a:gd name="connsiteX14" fmla="*/ 230594 w 822180"/>
              <a:gd name="connsiteY14" fmla="*/ 1350043 h 1367935"/>
              <a:gd name="connsiteX15" fmla="*/ 0 w 822180"/>
              <a:gd name="connsiteY15" fmla="*/ 1002157 h 1367935"/>
              <a:gd name="connsiteX16" fmla="*/ 0 w 822180"/>
              <a:gd name="connsiteY16" fmla="*/ 371675 h 1367935"/>
              <a:gd name="connsiteX17" fmla="*/ 301466 w 822180"/>
              <a:gd name="connsiteY17" fmla="*/ 1790 h 1367935"/>
              <a:gd name="connsiteX18" fmla="*/ 319218 w 822180"/>
              <a:gd name="connsiteY18" fmla="*/ 0 h 1367935"/>
              <a:gd name="connsiteX0" fmla="*/ 818090 w 818090"/>
              <a:gd name="connsiteY0" fmla="*/ 992456 h 1367935"/>
              <a:gd name="connsiteX1" fmla="*/ 733555 w 818090"/>
              <a:gd name="connsiteY1" fmla="*/ 1367935 h 1367935"/>
              <a:gd name="connsiteX2" fmla="*/ 733555 w 818090"/>
              <a:gd name="connsiteY2" fmla="*/ 1130382 h 1367935"/>
              <a:gd name="connsiteX3" fmla="*/ 771578 w 818090"/>
              <a:gd name="connsiteY3" fmla="*/ 1104747 h 1367935"/>
              <a:gd name="connsiteX4" fmla="*/ 818090 w 818090"/>
              <a:gd name="connsiteY4" fmla="*/ 992456 h 1367935"/>
              <a:gd name="connsiteX5" fmla="*/ 319218 w 818090"/>
              <a:gd name="connsiteY5" fmla="*/ 0 h 1367935"/>
              <a:gd name="connsiteX6" fmla="*/ 319218 w 818090"/>
              <a:gd name="connsiteY6" fmla="*/ 243451 h 1367935"/>
              <a:gd name="connsiteX7" fmla="*/ 281197 w 818090"/>
              <a:gd name="connsiteY7" fmla="*/ 269086 h 1367935"/>
              <a:gd name="connsiteX8" fmla="*/ 234684 w 818090"/>
              <a:gd name="connsiteY8" fmla="*/ 381376 h 1367935"/>
              <a:gd name="connsiteX9" fmla="*/ 234684 w 818090"/>
              <a:gd name="connsiteY9" fmla="*/ 992456 h 1367935"/>
              <a:gd name="connsiteX10" fmla="*/ 281197 w 818090"/>
              <a:gd name="connsiteY10" fmla="*/ 1104747 h 1367935"/>
              <a:gd name="connsiteX11" fmla="*/ 319218 w 818090"/>
              <a:gd name="connsiteY11" fmla="*/ 1130382 h 1367935"/>
              <a:gd name="connsiteX12" fmla="*/ 319218 w 818090"/>
              <a:gd name="connsiteY12" fmla="*/ 1367935 h 1367935"/>
              <a:gd name="connsiteX13" fmla="*/ 230594 w 818090"/>
              <a:gd name="connsiteY13" fmla="*/ 1350043 h 1367935"/>
              <a:gd name="connsiteX14" fmla="*/ 0 w 818090"/>
              <a:gd name="connsiteY14" fmla="*/ 1002157 h 1367935"/>
              <a:gd name="connsiteX15" fmla="*/ 0 w 818090"/>
              <a:gd name="connsiteY15" fmla="*/ 371675 h 1367935"/>
              <a:gd name="connsiteX16" fmla="*/ 301466 w 818090"/>
              <a:gd name="connsiteY16" fmla="*/ 1790 h 1367935"/>
              <a:gd name="connsiteX17" fmla="*/ 319218 w 818090"/>
              <a:gd name="connsiteY17" fmla="*/ 0 h 1367935"/>
              <a:gd name="connsiteX0" fmla="*/ 771578 w 771578"/>
              <a:gd name="connsiteY0" fmla="*/ 1104747 h 1367935"/>
              <a:gd name="connsiteX1" fmla="*/ 733555 w 771578"/>
              <a:gd name="connsiteY1" fmla="*/ 1367935 h 1367935"/>
              <a:gd name="connsiteX2" fmla="*/ 733555 w 771578"/>
              <a:gd name="connsiteY2" fmla="*/ 1130382 h 1367935"/>
              <a:gd name="connsiteX3" fmla="*/ 771578 w 771578"/>
              <a:gd name="connsiteY3" fmla="*/ 1104747 h 1367935"/>
              <a:gd name="connsiteX4" fmla="*/ 319218 w 771578"/>
              <a:gd name="connsiteY4" fmla="*/ 0 h 1367935"/>
              <a:gd name="connsiteX5" fmla="*/ 319218 w 771578"/>
              <a:gd name="connsiteY5" fmla="*/ 243451 h 1367935"/>
              <a:gd name="connsiteX6" fmla="*/ 281197 w 771578"/>
              <a:gd name="connsiteY6" fmla="*/ 269086 h 1367935"/>
              <a:gd name="connsiteX7" fmla="*/ 234684 w 771578"/>
              <a:gd name="connsiteY7" fmla="*/ 381376 h 1367935"/>
              <a:gd name="connsiteX8" fmla="*/ 234684 w 771578"/>
              <a:gd name="connsiteY8" fmla="*/ 992456 h 1367935"/>
              <a:gd name="connsiteX9" fmla="*/ 281197 w 771578"/>
              <a:gd name="connsiteY9" fmla="*/ 1104747 h 1367935"/>
              <a:gd name="connsiteX10" fmla="*/ 319218 w 771578"/>
              <a:gd name="connsiteY10" fmla="*/ 1130382 h 1367935"/>
              <a:gd name="connsiteX11" fmla="*/ 319218 w 771578"/>
              <a:gd name="connsiteY11" fmla="*/ 1367935 h 1367935"/>
              <a:gd name="connsiteX12" fmla="*/ 230594 w 771578"/>
              <a:gd name="connsiteY12" fmla="*/ 1350043 h 1367935"/>
              <a:gd name="connsiteX13" fmla="*/ 0 w 771578"/>
              <a:gd name="connsiteY13" fmla="*/ 1002157 h 1367935"/>
              <a:gd name="connsiteX14" fmla="*/ 0 w 771578"/>
              <a:gd name="connsiteY14" fmla="*/ 371675 h 1367935"/>
              <a:gd name="connsiteX15" fmla="*/ 301466 w 771578"/>
              <a:gd name="connsiteY15" fmla="*/ 1790 h 1367935"/>
              <a:gd name="connsiteX16" fmla="*/ 319218 w 771578"/>
              <a:gd name="connsiteY16" fmla="*/ 0 h 1367935"/>
              <a:gd name="connsiteX0" fmla="*/ 771578 w 771578"/>
              <a:gd name="connsiteY0" fmla="*/ 1104747 h 1367935"/>
              <a:gd name="connsiteX1" fmla="*/ 733555 w 771578"/>
              <a:gd name="connsiteY1" fmla="*/ 1130382 h 1367935"/>
              <a:gd name="connsiteX2" fmla="*/ 771578 w 771578"/>
              <a:gd name="connsiteY2" fmla="*/ 1104747 h 1367935"/>
              <a:gd name="connsiteX3" fmla="*/ 319218 w 771578"/>
              <a:gd name="connsiteY3" fmla="*/ 0 h 1367935"/>
              <a:gd name="connsiteX4" fmla="*/ 319218 w 771578"/>
              <a:gd name="connsiteY4" fmla="*/ 243451 h 1367935"/>
              <a:gd name="connsiteX5" fmla="*/ 281197 w 771578"/>
              <a:gd name="connsiteY5" fmla="*/ 269086 h 1367935"/>
              <a:gd name="connsiteX6" fmla="*/ 234684 w 771578"/>
              <a:gd name="connsiteY6" fmla="*/ 381376 h 1367935"/>
              <a:gd name="connsiteX7" fmla="*/ 234684 w 771578"/>
              <a:gd name="connsiteY7" fmla="*/ 992456 h 1367935"/>
              <a:gd name="connsiteX8" fmla="*/ 281197 w 771578"/>
              <a:gd name="connsiteY8" fmla="*/ 1104747 h 1367935"/>
              <a:gd name="connsiteX9" fmla="*/ 319218 w 771578"/>
              <a:gd name="connsiteY9" fmla="*/ 1130382 h 1367935"/>
              <a:gd name="connsiteX10" fmla="*/ 319218 w 771578"/>
              <a:gd name="connsiteY10" fmla="*/ 1367935 h 1367935"/>
              <a:gd name="connsiteX11" fmla="*/ 230594 w 771578"/>
              <a:gd name="connsiteY11" fmla="*/ 1350043 h 1367935"/>
              <a:gd name="connsiteX12" fmla="*/ 0 w 771578"/>
              <a:gd name="connsiteY12" fmla="*/ 1002157 h 1367935"/>
              <a:gd name="connsiteX13" fmla="*/ 0 w 771578"/>
              <a:gd name="connsiteY13" fmla="*/ 371675 h 1367935"/>
              <a:gd name="connsiteX14" fmla="*/ 301466 w 771578"/>
              <a:gd name="connsiteY14" fmla="*/ 1790 h 1367935"/>
              <a:gd name="connsiteX15" fmla="*/ 319218 w 771578"/>
              <a:gd name="connsiteY15" fmla="*/ 0 h 1367935"/>
              <a:gd name="connsiteX0" fmla="*/ 319218 w 319218"/>
              <a:gd name="connsiteY0" fmla="*/ 0 h 1367935"/>
              <a:gd name="connsiteX1" fmla="*/ 319218 w 319218"/>
              <a:gd name="connsiteY1" fmla="*/ 243451 h 1367935"/>
              <a:gd name="connsiteX2" fmla="*/ 281197 w 319218"/>
              <a:gd name="connsiteY2" fmla="*/ 269086 h 1367935"/>
              <a:gd name="connsiteX3" fmla="*/ 234684 w 319218"/>
              <a:gd name="connsiteY3" fmla="*/ 381376 h 1367935"/>
              <a:gd name="connsiteX4" fmla="*/ 234684 w 319218"/>
              <a:gd name="connsiteY4" fmla="*/ 992456 h 1367935"/>
              <a:gd name="connsiteX5" fmla="*/ 281197 w 319218"/>
              <a:gd name="connsiteY5" fmla="*/ 1104747 h 1367935"/>
              <a:gd name="connsiteX6" fmla="*/ 319218 w 319218"/>
              <a:gd name="connsiteY6" fmla="*/ 1130382 h 1367935"/>
              <a:gd name="connsiteX7" fmla="*/ 319218 w 319218"/>
              <a:gd name="connsiteY7" fmla="*/ 1367935 h 1367935"/>
              <a:gd name="connsiteX8" fmla="*/ 230594 w 319218"/>
              <a:gd name="connsiteY8" fmla="*/ 1350043 h 1367935"/>
              <a:gd name="connsiteX9" fmla="*/ 0 w 319218"/>
              <a:gd name="connsiteY9" fmla="*/ 1002157 h 1367935"/>
              <a:gd name="connsiteX10" fmla="*/ 0 w 319218"/>
              <a:gd name="connsiteY10" fmla="*/ 371675 h 1367935"/>
              <a:gd name="connsiteX11" fmla="*/ 301466 w 319218"/>
              <a:gd name="connsiteY11" fmla="*/ 1790 h 1367935"/>
              <a:gd name="connsiteX12" fmla="*/ 319218 w 319218"/>
              <a:gd name="connsiteY12" fmla="*/ 0 h 13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218" h="1367935">
                <a:moveTo>
                  <a:pt x="319218" y="0"/>
                </a:moveTo>
                <a:lnTo>
                  <a:pt x="319218" y="243451"/>
                </a:lnTo>
                <a:lnTo>
                  <a:pt x="281197" y="269086"/>
                </a:lnTo>
                <a:cubicBezTo>
                  <a:pt x="252459" y="297823"/>
                  <a:pt x="234684" y="337524"/>
                  <a:pt x="234684" y="381376"/>
                </a:cubicBezTo>
                <a:lnTo>
                  <a:pt x="234684" y="992456"/>
                </a:lnTo>
                <a:cubicBezTo>
                  <a:pt x="234684" y="1036308"/>
                  <a:pt x="252459" y="1076009"/>
                  <a:pt x="281197" y="1104747"/>
                </a:cubicBezTo>
                <a:lnTo>
                  <a:pt x="319218" y="1130382"/>
                </a:lnTo>
                <a:lnTo>
                  <a:pt x="319218" y="1367935"/>
                </a:lnTo>
                <a:lnTo>
                  <a:pt x="230594" y="1350043"/>
                </a:lnTo>
                <a:cubicBezTo>
                  <a:pt x="95084" y="1292727"/>
                  <a:pt x="0" y="1158546"/>
                  <a:pt x="0" y="1002157"/>
                </a:cubicBezTo>
                <a:lnTo>
                  <a:pt x="0" y="371675"/>
                </a:lnTo>
                <a:cubicBezTo>
                  <a:pt x="0" y="189222"/>
                  <a:pt x="129420" y="36996"/>
                  <a:pt x="301466" y="1790"/>
                </a:cubicBezTo>
                <a:lnTo>
                  <a:pt x="319218"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4">
            <a:extLst>
              <a:ext uri="{FF2B5EF4-FFF2-40B4-BE49-F238E27FC236}">
                <a16:creationId xmlns:a16="http://schemas.microsoft.com/office/drawing/2014/main" id="{D127498A-5214-CD42-8819-01589359893C}"/>
              </a:ext>
            </a:extLst>
          </p:cNvPr>
          <p:cNvSpPr>
            <a:spLocks noGrp="1"/>
          </p:cNvSpPr>
          <p:nvPr>
            <p:ph type="body" sz="quarter" idx="13" hasCustomPrompt="1"/>
          </p:nvPr>
        </p:nvSpPr>
        <p:spPr>
          <a:xfrm>
            <a:off x="5714020" y="3367175"/>
            <a:ext cx="2652101" cy="552450"/>
          </a:xfrm>
          <a:prstGeom prst="rect">
            <a:avLst/>
          </a:prstGeom>
          <a:noFill/>
          <a:ln>
            <a:solidFill>
              <a:schemeClr val="bg1">
                <a:lumMod val="85000"/>
              </a:schemeClr>
            </a:solidFill>
          </a:ln>
        </p:spPr>
        <p:txBody>
          <a:bodyPr anchor="ctr">
            <a:noAutofit/>
          </a:bodyPr>
          <a:lstStyle>
            <a:lvl1pPr marL="0" indent="0" algn="r">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22" name="Text Placeholder 24">
            <a:extLst>
              <a:ext uri="{FF2B5EF4-FFF2-40B4-BE49-F238E27FC236}">
                <a16:creationId xmlns:a16="http://schemas.microsoft.com/office/drawing/2014/main" id="{DAEA5F26-D797-D79C-3D3E-A1588C30C418}"/>
              </a:ext>
            </a:extLst>
          </p:cNvPr>
          <p:cNvSpPr>
            <a:spLocks noGrp="1"/>
          </p:cNvSpPr>
          <p:nvPr>
            <p:ph type="body" sz="quarter" idx="14" hasCustomPrompt="1"/>
          </p:nvPr>
        </p:nvSpPr>
        <p:spPr>
          <a:xfrm>
            <a:off x="5714020" y="5714334"/>
            <a:ext cx="2652101" cy="552450"/>
          </a:xfrm>
          <a:prstGeom prst="rect">
            <a:avLst/>
          </a:prstGeom>
          <a:solidFill>
            <a:schemeClr val="bg1">
              <a:lumMod val="75000"/>
            </a:schemeClr>
          </a:solidFill>
        </p:spPr>
        <p:txBody>
          <a:bodyPr anchor="ctr">
            <a:noAutofit/>
          </a:bodyPr>
          <a:lstStyle>
            <a:lvl1pPr marL="0" indent="0" algn="r">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5 &gt;</a:t>
            </a:r>
          </a:p>
        </p:txBody>
      </p:sp>
      <p:sp>
        <p:nvSpPr>
          <p:cNvPr id="23" name="Text Placeholder 24">
            <a:extLst>
              <a:ext uri="{FF2B5EF4-FFF2-40B4-BE49-F238E27FC236}">
                <a16:creationId xmlns:a16="http://schemas.microsoft.com/office/drawing/2014/main" id="{669EEB66-8684-3B77-0E12-234E9FDCC1CA}"/>
              </a:ext>
            </a:extLst>
          </p:cNvPr>
          <p:cNvSpPr>
            <a:spLocks noGrp="1"/>
          </p:cNvSpPr>
          <p:nvPr>
            <p:ph type="body" sz="quarter" idx="15" hasCustomPrompt="1"/>
          </p:nvPr>
        </p:nvSpPr>
        <p:spPr>
          <a:xfrm>
            <a:off x="9298214" y="2162789"/>
            <a:ext cx="2652101" cy="552450"/>
          </a:xfrm>
          <a:prstGeom prst="rect">
            <a:avLst/>
          </a:prstGeom>
          <a:solidFill>
            <a:schemeClr val="bg1">
              <a:lumMod val="85000"/>
            </a:schemeClr>
          </a:solidFill>
        </p:spPr>
        <p:txBody>
          <a:bodyPr anchor="ctr">
            <a:noAutofit/>
          </a:bodyPr>
          <a:lstStyle>
            <a:lvl1pPr marL="0" indent="0" algn="l">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sp>
        <p:nvSpPr>
          <p:cNvPr id="24" name="Text Placeholder 24">
            <a:extLst>
              <a:ext uri="{FF2B5EF4-FFF2-40B4-BE49-F238E27FC236}">
                <a16:creationId xmlns:a16="http://schemas.microsoft.com/office/drawing/2014/main" id="{641F51D7-AAAA-1C8B-1C42-730F8F19B8E1}"/>
              </a:ext>
            </a:extLst>
          </p:cNvPr>
          <p:cNvSpPr>
            <a:spLocks noGrp="1"/>
          </p:cNvSpPr>
          <p:nvPr>
            <p:ph type="body" sz="quarter" idx="16" hasCustomPrompt="1"/>
          </p:nvPr>
        </p:nvSpPr>
        <p:spPr>
          <a:xfrm>
            <a:off x="9298214" y="4513902"/>
            <a:ext cx="2652101" cy="552450"/>
          </a:xfrm>
          <a:prstGeom prst="rect">
            <a:avLst/>
          </a:prstGeom>
          <a:solidFill>
            <a:schemeClr val="bg1">
              <a:lumMod val="85000"/>
            </a:schemeClr>
          </a:solidFill>
        </p:spPr>
        <p:txBody>
          <a:bodyPr anchor="ctr">
            <a:noAutofit/>
          </a:bodyPr>
          <a:lstStyle>
            <a:lvl1pPr marL="0" indent="0" algn="l">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Tree>
    <p:extLst>
      <p:ext uri="{BB962C8B-B14F-4D97-AF65-F5344CB8AC3E}">
        <p14:creationId xmlns:p14="http://schemas.microsoft.com/office/powerpoint/2010/main" val="3011593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E5D7-545A-3721-4487-D5C4EEF49CDB}"/>
              </a:ext>
            </a:extLst>
          </p:cNvPr>
          <p:cNvSpPr>
            <a:spLocks noGrp="1"/>
          </p:cNvSpPr>
          <p:nvPr>
            <p:ph type="title" hasCustomPrompt="1"/>
          </p:nvPr>
        </p:nvSpPr>
        <p:spPr/>
        <p:txBody>
          <a:bodyPr/>
          <a:lstStyle/>
          <a:p>
            <a:r>
              <a:rPr lang="en-US"/>
              <a:t>&lt; Full sentence main takeaway for the slide here &gt;</a:t>
            </a:r>
          </a:p>
        </p:txBody>
      </p:sp>
      <p:grpSp>
        <p:nvGrpSpPr>
          <p:cNvPr id="3" name="Group 2">
            <a:extLst>
              <a:ext uri="{FF2B5EF4-FFF2-40B4-BE49-F238E27FC236}">
                <a16:creationId xmlns:a16="http://schemas.microsoft.com/office/drawing/2014/main" id="{D0FE7D1B-4C02-1440-0A57-31C8302B5560}"/>
              </a:ext>
            </a:extLst>
          </p:cNvPr>
          <p:cNvGrpSpPr/>
          <p:nvPr/>
        </p:nvGrpSpPr>
        <p:grpSpPr>
          <a:xfrm flipV="1">
            <a:off x="3150959" y="3939871"/>
            <a:ext cx="3798663" cy="2206600"/>
            <a:chOff x="2779484" y="1537323"/>
            <a:chExt cx="3798663" cy="2206600"/>
          </a:xfrm>
          <a:solidFill>
            <a:schemeClr val="tx1">
              <a:lumMod val="75000"/>
              <a:lumOff val="25000"/>
            </a:schemeClr>
          </a:solidFill>
        </p:grpSpPr>
        <p:sp>
          <p:nvSpPr>
            <p:cNvPr id="4" name="Arrow: Bent 3">
              <a:extLst>
                <a:ext uri="{FF2B5EF4-FFF2-40B4-BE49-F238E27FC236}">
                  <a16:creationId xmlns:a16="http://schemas.microsoft.com/office/drawing/2014/main" id="{F82E1204-DB00-9650-4E81-5424994FBA5E}"/>
                </a:ext>
              </a:extLst>
            </p:cNvPr>
            <p:cNvSpPr/>
            <p:nvPr/>
          </p:nvSpPr>
          <p:spPr>
            <a:xfrm rot="10800000">
              <a:off x="2779484" y="2406507"/>
              <a:ext cx="1966688" cy="1337416"/>
            </a:xfrm>
            <a:prstGeom prst="bentArrow">
              <a:avLst>
                <a:gd name="adj1" fmla="val 10282"/>
                <a:gd name="adj2" fmla="val 25000"/>
                <a:gd name="adj3" fmla="val 0"/>
                <a:gd name="adj4" fmla="val 437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Bent 4">
              <a:extLst>
                <a:ext uri="{FF2B5EF4-FFF2-40B4-BE49-F238E27FC236}">
                  <a16:creationId xmlns:a16="http://schemas.microsoft.com/office/drawing/2014/main" id="{062F691E-F0D3-A228-CC95-C1010687D012}"/>
                </a:ext>
              </a:extLst>
            </p:cNvPr>
            <p:cNvSpPr/>
            <p:nvPr/>
          </p:nvSpPr>
          <p:spPr>
            <a:xfrm>
              <a:off x="4611459" y="1537323"/>
              <a:ext cx="1966688" cy="1337416"/>
            </a:xfrm>
            <a:prstGeom prst="bentArrow">
              <a:avLst>
                <a:gd name="adj1" fmla="val 10282"/>
                <a:gd name="adj2" fmla="val 25000"/>
                <a:gd name="adj3" fmla="val 0"/>
                <a:gd name="adj4" fmla="val 4375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57ABAC0A-DF6A-8D1C-DCE7-91D56502E8D9}"/>
              </a:ext>
            </a:extLst>
          </p:cNvPr>
          <p:cNvGrpSpPr/>
          <p:nvPr/>
        </p:nvGrpSpPr>
        <p:grpSpPr>
          <a:xfrm>
            <a:off x="3150959" y="2076167"/>
            <a:ext cx="3798663" cy="2264656"/>
            <a:chOff x="2779484" y="1479267"/>
            <a:chExt cx="3798663" cy="2264656"/>
          </a:xfrm>
        </p:grpSpPr>
        <p:sp>
          <p:nvSpPr>
            <p:cNvPr id="7" name="Arrow: Bent 6">
              <a:extLst>
                <a:ext uri="{FF2B5EF4-FFF2-40B4-BE49-F238E27FC236}">
                  <a16:creationId xmlns:a16="http://schemas.microsoft.com/office/drawing/2014/main" id="{1864C63D-B47C-D624-B3BF-CA91D69FAC90}"/>
                </a:ext>
              </a:extLst>
            </p:cNvPr>
            <p:cNvSpPr/>
            <p:nvPr/>
          </p:nvSpPr>
          <p:spPr>
            <a:xfrm rot="10800000">
              <a:off x="2779484" y="2406507"/>
              <a:ext cx="1966688" cy="1337416"/>
            </a:xfrm>
            <a:prstGeom prst="bentArrow">
              <a:avLst>
                <a:gd name="adj1" fmla="val 10282"/>
                <a:gd name="adj2" fmla="val 25000"/>
                <a:gd name="adj3" fmla="val 0"/>
                <a:gd name="adj4" fmla="val 4375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 7">
              <a:extLst>
                <a:ext uri="{FF2B5EF4-FFF2-40B4-BE49-F238E27FC236}">
                  <a16:creationId xmlns:a16="http://schemas.microsoft.com/office/drawing/2014/main" id="{38FB03A0-903E-087C-B2C6-FC4BC06877D9}"/>
                </a:ext>
              </a:extLst>
            </p:cNvPr>
            <p:cNvSpPr/>
            <p:nvPr/>
          </p:nvSpPr>
          <p:spPr>
            <a:xfrm>
              <a:off x="4611459" y="1479267"/>
              <a:ext cx="1966688" cy="1337416"/>
            </a:xfrm>
            <a:prstGeom prst="bentArrow">
              <a:avLst>
                <a:gd name="adj1" fmla="val 10282"/>
                <a:gd name="adj2" fmla="val 25000"/>
                <a:gd name="adj3" fmla="val 0"/>
                <a:gd name="adj4" fmla="val 43750"/>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 Placeholder 74">
            <a:extLst>
              <a:ext uri="{FF2B5EF4-FFF2-40B4-BE49-F238E27FC236}">
                <a16:creationId xmlns:a16="http://schemas.microsoft.com/office/drawing/2014/main" id="{E465B440-6065-30CA-015B-4B0BCC231B6C}"/>
              </a:ext>
            </a:extLst>
          </p:cNvPr>
          <p:cNvSpPr>
            <a:spLocks noGrp="1"/>
          </p:cNvSpPr>
          <p:nvPr>
            <p:ph type="body" sz="quarter" idx="14" hasCustomPrompt="1"/>
          </p:nvPr>
        </p:nvSpPr>
        <p:spPr>
          <a:xfrm>
            <a:off x="714908" y="3602265"/>
            <a:ext cx="3052907" cy="1011467"/>
          </a:xfrm>
          <a:prstGeom prst="rect">
            <a:avLst/>
          </a:prstGeom>
          <a:solidFill>
            <a:schemeClr val="bg1">
              <a:lumMod val="85000"/>
            </a:schemeClr>
          </a:solidFill>
        </p:spPr>
        <p:txBody>
          <a:bodyPr vert="horz" anchor="ctr">
            <a:noAutofit/>
          </a:bodyPr>
          <a:lstStyle>
            <a:lvl1pPr marL="91440" indent="0" algn="r">
              <a:buNone/>
              <a:defRPr sz="1800" b="1">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Category &gt;</a:t>
            </a:r>
          </a:p>
        </p:txBody>
      </p:sp>
      <p:sp>
        <p:nvSpPr>
          <p:cNvPr id="19" name="Picture Placeholder 12">
            <a:extLst>
              <a:ext uri="{FF2B5EF4-FFF2-40B4-BE49-F238E27FC236}">
                <a16:creationId xmlns:a16="http://schemas.microsoft.com/office/drawing/2014/main" id="{5586753C-FBBC-2F59-186D-FBF538E00CB4}"/>
              </a:ext>
            </a:extLst>
          </p:cNvPr>
          <p:cNvSpPr>
            <a:spLocks noGrp="1"/>
          </p:cNvSpPr>
          <p:nvPr>
            <p:ph type="pic" sz="quarter" idx="15" hasCustomPrompt="1"/>
          </p:nvPr>
        </p:nvSpPr>
        <p:spPr>
          <a:xfrm>
            <a:off x="838200" y="3729483"/>
            <a:ext cx="762074" cy="762074"/>
          </a:xfrm>
        </p:spPr>
        <p:txBody>
          <a:bodyPr anchor="ctr">
            <a:normAutofit/>
          </a:bodyPr>
          <a:lstStyle>
            <a:lvl1pPr marL="0" indent="0" algn="ctr">
              <a:buNone/>
              <a:defRPr sz="1200">
                <a:highlight>
                  <a:srgbClr val="FF0000"/>
                </a:highlight>
              </a:defRPr>
            </a:lvl1pPr>
          </a:lstStyle>
          <a:p>
            <a:r>
              <a:rPr lang="en-US"/>
              <a:t>&lt; Insert Icon &gt;</a:t>
            </a:r>
          </a:p>
        </p:txBody>
      </p:sp>
      <p:sp>
        <p:nvSpPr>
          <p:cNvPr id="20" name="Text Placeholder 74">
            <a:extLst>
              <a:ext uri="{FF2B5EF4-FFF2-40B4-BE49-F238E27FC236}">
                <a16:creationId xmlns:a16="http://schemas.microsoft.com/office/drawing/2014/main" id="{114D0F58-6BF0-8B4A-12FA-B96640D54A83}"/>
              </a:ext>
            </a:extLst>
          </p:cNvPr>
          <p:cNvSpPr>
            <a:spLocks noGrp="1"/>
          </p:cNvSpPr>
          <p:nvPr>
            <p:ph type="body" sz="quarter" idx="16" hasCustomPrompt="1"/>
          </p:nvPr>
        </p:nvSpPr>
        <p:spPr>
          <a:xfrm>
            <a:off x="6479721" y="5277287"/>
            <a:ext cx="4951639" cy="1011467"/>
          </a:xfrm>
          <a:prstGeom prst="rect">
            <a:avLst/>
          </a:prstGeom>
          <a:solidFill>
            <a:schemeClr val="tx1">
              <a:lumMod val="65000"/>
              <a:lumOff val="35000"/>
            </a:schemeClr>
          </a:solidFill>
        </p:spPr>
        <p:txBody>
          <a:bodyPr vert="horz" anchor="ctr">
            <a:noAutofit/>
          </a:bodyPr>
          <a:lstStyle>
            <a:lvl1pPr marL="91440" indent="0" algn="l">
              <a:buNone/>
              <a:defRPr sz="18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Subcategory &gt;</a:t>
            </a:r>
          </a:p>
        </p:txBody>
      </p:sp>
      <p:sp>
        <p:nvSpPr>
          <p:cNvPr id="21" name="Text Placeholder 74">
            <a:extLst>
              <a:ext uri="{FF2B5EF4-FFF2-40B4-BE49-F238E27FC236}">
                <a16:creationId xmlns:a16="http://schemas.microsoft.com/office/drawing/2014/main" id="{5A3A1944-2E86-E370-7140-FF44BC746124}"/>
              </a:ext>
            </a:extLst>
          </p:cNvPr>
          <p:cNvSpPr>
            <a:spLocks noGrp="1"/>
          </p:cNvSpPr>
          <p:nvPr>
            <p:ph type="body" sz="quarter" idx="17" hasCustomPrompt="1"/>
          </p:nvPr>
        </p:nvSpPr>
        <p:spPr>
          <a:xfrm>
            <a:off x="6479721" y="1888939"/>
            <a:ext cx="4951639" cy="1011467"/>
          </a:xfrm>
          <a:prstGeom prst="rect">
            <a:avLst/>
          </a:prstGeom>
          <a:solidFill>
            <a:schemeClr val="accent1"/>
          </a:solidFill>
        </p:spPr>
        <p:txBody>
          <a:bodyPr vert="horz" anchor="ctr">
            <a:noAutofit/>
          </a:bodyPr>
          <a:lstStyle>
            <a:lvl1pPr marL="91440" indent="0" algn="l">
              <a:buNone/>
              <a:defRPr sz="1800" b="1">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&lt; Subcategory &gt;</a:t>
            </a:r>
          </a:p>
        </p:txBody>
      </p:sp>
      <p:sp>
        <p:nvSpPr>
          <p:cNvPr id="22" name="Picture Placeholder 12">
            <a:extLst>
              <a:ext uri="{FF2B5EF4-FFF2-40B4-BE49-F238E27FC236}">
                <a16:creationId xmlns:a16="http://schemas.microsoft.com/office/drawing/2014/main" id="{EF92EA4F-7DDC-6D42-77FA-0E695E691FB9}"/>
              </a:ext>
            </a:extLst>
          </p:cNvPr>
          <p:cNvSpPr>
            <a:spLocks noGrp="1"/>
          </p:cNvSpPr>
          <p:nvPr>
            <p:ph type="pic" sz="quarter" idx="18" hasCustomPrompt="1"/>
          </p:nvPr>
        </p:nvSpPr>
        <p:spPr>
          <a:xfrm>
            <a:off x="10458450" y="2013884"/>
            <a:ext cx="762074" cy="762074"/>
          </a:xfrm>
        </p:spPr>
        <p:txBody>
          <a:bodyPr anchor="ctr">
            <a:normAutofit/>
          </a:bodyPr>
          <a:lstStyle>
            <a:lvl1pPr marL="0" indent="0" algn="ctr">
              <a:buNone/>
              <a:defRPr sz="1200">
                <a:highlight>
                  <a:srgbClr val="FF0000"/>
                </a:highlight>
              </a:defRPr>
            </a:lvl1pPr>
          </a:lstStyle>
          <a:p>
            <a:r>
              <a:rPr lang="en-US"/>
              <a:t>&lt; Insert Icon &gt;</a:t>
            </a:r>
          </a:p>
        </p:txBody>
      </p:sp>
      <p:sp>
        <p:nvSpPr>
          <p:cNvPr id="23" name="Picture Placeholder 12">
            <a:extLst>
              <a:ext uri="{FF2B5EF4-FFF2-40B4-BE49-F238E27FC236}">
                <a16:creationId xmlns:a16="http://schemas.microsoft.com/office/drawing/2014/main" id="{BE76583D-8ECF-9FA3-EA56-17714E2C5F7A}"/>
              </a:ext>
            </a:extLst>
          </p:cNvPr>
          <p:cNvSpPr>
            <a:spLocks noGrp="1"/>
          </p:cNvSpPr>
          <p:nvPr>
            <p:ph type="pic" sz="quarter" idx="19" hasCustomPrompt="1"/>
          </p:nvPr>
        </p:nvSpPr>
        <p:spPr>
          <a:xfrm>
            <a:off x="10458450" y="5398105"/>
            <a:ext cx="762074" cy="762074"/>
          </a:xfrm>
        </p:spPr>
        <p:txBody>
          <a:bodyPr anchor="ctr">
            <a:normAutofit/>
          </a:bodyPr>
          <a:lstStyle>
            <a:lvl1pPr marL="0" indent="0" algn="ctr">
              <a:buNone/>
              <a:defRPr sz="1200">
                <a:highlight>
                  <a:srgbClr val="FF0000"/>
                </a:highlight>
              </a:defRPr>
            </a:lvl1pPr>
          </a:lstStyle>
          <a:p>
            <a:r>
              <a:rPr lang="en-US"/>
              <a:t>&lt; Insert Icon &gt;</a:t>
            </a:r>
          </a:p>
        </p:txBody>
      </p:sp>
    </p:spTree>
    <p:extLst>
      <p:ext uri="{BB962C8B-B14F-4D97-AF65-F5344CB8AC3E}">
        <p14:creationId xmlns:p14="http://schemas.microsoft.com/office/powerpoint/2010/main" val="1821861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0F14F210-B733-B795-5FFA-98748B9C02DC}"/>
              </a:ext>
            </a:extLst>
          </p:cNvPr>
          <p:cNvSpPr>
            <a:spLocks/>
          </p:cNvSpPr>
          <p:nvPr/>
        </p:nvSpPr>
        <p:spPr bwMode="auto">
          <a:xfrm>
            <a:off x="3576029" y="1962575"/>
            <a:ext cx="3242277" cy="1904149"/>
          </a:xfrm>
          <a:custGeom>
            <a:avLst/>
            <a:gdLst>
              <a:gd name="T0" fmla="*/ 749 w 2142"/>
              <a:gd name="T1" fmla="*/ 1213 h 1261"/>
              <a:gd name="T2" fmla="*/ 665 w 2142"/>
              <a:gd name="T3" fmla="*/ 1083 h 1261"/>
              <a:gd name="T4" fmla="*/ 674 w 2142"/>
              <a:gd name="T5" fmla="*/ 1035 h 1261"/>
              <a:gd name="T6" fmla="*/ 858 w 2142"/>
              <a:gd name="T7" fmla="*/ 924 h 1261"/>
              <a:gd name="T8" fmla="*/ 1050 w 2142"/>
              <a:gd name="T9" fmla="*/ 1082 h 1261"/>
              <a:gd name="T10" fmla="*/ 1040 w 2142"/>
              <a:gd name="T11" fmla="*/ 1131 h 1261"/>
              <a:gd name="T12" fmla="*/ 966 w 2142"/>
              <a:gd name="T13" fmla="*/ 1213 h 1261"/>
              <a:gd name="T14" fmla="*/ 947 w 2142"/>
              <a:gd name="T15" fmla="*/ 1261 h 1261"/>
              <a:gd name="T16" fmla="*/ 1731 w 2142"/>
              <a:gd name="T17" fmla="*/ 1261 h 1261"/>
              <a:gd name="T18" fmla="*/ 1732 w 2142"/>
              <a:gd name="T19" fmla="*/ 1261 h 1261"/>
              <a:gd name="T20" fmla="*/ 1732 w 2142"/>
              <a:gd name="T21" fmla="*/ 616 h 1261"/>
              <a:gd name="T22" fmla="*/ 1732 w 2142"/>
              <a:gd name="T23" fmla="*/ 616 h 1261"/>
              <a:gd name="T24" fmla="*/ 1732 w 2142"/>
              <a:gd name="T25" fmla="*/ 615 h 1261"/>
              <a:gd name="T26" fmla="*/ 1792 w 2142"/>
              <a:gd name="T27" fmla="*/ 631 h 1261"/>
              <a:gd name="T28" fmla="*/ 1950 w 2142"/>
              <a:gd name="T29" fmla="*/ 700 h 1261"/>
              <a:gd name="T30" fmla="*/ 2141 w 2142"/>
              <a:gd name="T31" fmla="*/ 558 h 1261"/>
              <a:gd name="T32" fmla="*/ 2142 w 2142"/>
              <a:gd name="T33" fmla="*/ 543 h 1261"/>
              <a:gd name="T34" fmla="*/ 1950 w 2142"/>
              <a:gd name="T35" fmla="*/ 385 h 1261"/>
              <a:gd name="T36" fmla="*/ 1791 w 2142"/>
              <a:gd name="T37" fmla="*/ 453 h 1261"/>
              <a:gd name="T38" fmla="*/ 1732 w 2142"/>
              <a:gd name="T39" fmla="*/ 469 h 1261"/>
              <a:gd name="T40" fmla="*/ 1732 w 2142"/>
              <a:gd name="T41" fmla="*/ 0 h 1261"/>
              <a:gd name="T42" fmla="*/ 1525 w 2142"/>
              <a:gd name="T43" fmla="*/ 9 h 1261"/>
              <a:gd name="T44" fmla="*/ 1086 w 2142"/>
              <a:gd name="T45" fmla="*/ 202 h 1261"/>
              <a:gd name="T46" fmla="*/ 398 w 2142"/>
              <a:gd name="T47" fmla="*/ 416 h 1261"/>
              <a:gd name="T48" fmla="*/ 23 w 2142"/>
              <a:gd name="T49" fmla="*/ 1016 h 1261"/>
              <a:gd name="T50" fmla="*/ 0 w 2142"/>
              <a:gd name="T51" fmla="*/ 1216 h 1261"/>
              <a:gd name="T52" fmla="*/ 0 w 2142"/>
              <a:gd name="T53" fmla="*/ 1261 h 1261"/>
              <a:gd name="T54" fmla="*/ 768 w 2142"/>
              <a:gd name="T55" fmla="*/ 1261 h 1261"/>
              <a:gd name="T56" fmla="*/ 749 w 2142"/>
              <a:gd name="T57" fmla="*/ 1213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2" h="1261">
                <a:moveTo>
                  <a:pt x="749" y="1213"/>
                </a:moveTo>
                <a:cubicBezTo>
                  <a:pt x="698" y="1184"/>
                  <a:pt x="665" y="1137"/>
                  <a:pt x="665" y="1083"/>
                </a:cubicBezTo>
                <a:cubicBezTo>
                  <a:pt x="665" y="1066"/>
                  <a:pt x="668" y="1050"/>
                  <a:pt x="674" y="1035"/>
                </a:cubicBezTo>
                <a:cubicBezTo>
                  <a:pt x="698" y="971"/>
                  <a:pt x="771" y="924"/>
                  <a:pt x="858" y="924"/>
                </a:cubicBezTo>
                <a:cubicBezTo>
                  <a:pt x="964" y="924"/>
                  <a:pt x="1050" y="995"/>
                  <a:pt x="1050" y="1082"/>
                </a:cubicBezTo>
                <a:cubicBezTo>
                  <a:pt x="1050" y="1099"/>
                  <a:pt x="1046" y="1115"/>
                  <a:pt x="1040" y="1131"/>
                </a:cubicBezTo>
                <a:cubicBezTo>
                  <a:pt x="1027" y="1165"/>
                  <a:pt x="1001" y="1193"/>
                  <a:pt x="966" y="1213"/>
                </a:cubicBezTo>
                <a:cubicBezTo>
                  <a:pt x="947" y="1261"/>
                  <a:pt x="947" y="1261"/>
                  <a:pt x="947" y="1261"/>
                </a:cubicBezTo>
                <a:cubicBezTo>
                  <a:pt x="1731" y="1261"/>
                  <a:pt x="1731" y="1261"/>
                  <a:pt x="1731" y="1261"/>
                </a:cubicBezTo>
                <a:cubicBezTo>
                  <a:pt x="1732" y="1261"/>
                  <a:pt x="1732" y="1261"/>
                  <a:pt x="1732" y="1261"/>
                </a:cubicBezTo>
                <a:cubicBezTo>
                  <a:pt x="1732" y="616"/>
                  <a:pt x="1732" y="616"/>
                  <a:pt x="1732" y="616"/>
                </a:cubicBezTo>
                <a:cubicBezTo>
                  <a:pt x="1732" y="616"/>
                  <a:pt x="1732" y="616"/>
                  <a:pt x="1732" y="616"/>
                </a:cubicBezTo>
                <a:cubicBezTo>
                  <a:pt x="1732" y="615"/>
                  <a:pt x="1732" y="615"/>
                  <a:pt x="1732" y="615"/>
                </a:cubicBezTo>
                <a:cubicBezTo>
                  <a:pt x="1792" y="631"/>
                  <a:pt x="1792" y="631"/>
                  <a:pt x="1792" y="631"/>
                </a:cubicBezTo>
                <a:cubicBezTo>
                  <a:pt x="1826" y="672"/>
                  <a:pt x="1884" y="700"/>
                  <a:pt x="1950" y="700"/>
                </a:cubicBezTo>
                <a:cubicBezTo>
                  <a:pt x="2049" y="700"/>
                  <a:pt x="2131" y="638"/>
                  <a:pt x="2141" y="558"/>
                </a:cubicBezTo>
                <a:cubicBezTo>
                  <a:pt x="2141" y="553"/>
                  <a:pt x="2142" y="548"/>
                  <a:pt x="2142" y="543"/>
                </a:cubicBezTo>
                <a:cubicBezTo>
                  <a:pt x="2142" y="455"/>
                  <a:pt x="2056" y="385"/>
                  <a:pt x="1950" y="385"/>
                </a:cubicBezTo>
                <a:cubicBezTo>
                  <a:pt x="1884" y="385"/>
                  <a:pt x="1826" y="412"/>
                  <a:pt x="1791" y="453"/>
                </a:cubicBezTo>
                <a:cubicBezTo>
                  <a:pt x="1732" y="469"/>
                  <a:pt x="1732" y="469"/>
                  <a:pt x="1732" y="469"/>
                </a:cubicBezTo>
                <a:cubicBezTo>
                  <a:pt x="1732" y="0"/>
                  <a:pt x="1732" y="0"/>
                  <a:pt x="1732" y="0"/>
                </a:cubicBezTo>
                <a:cubicBezTo>
                  <a:pt x="1663" y="0"/>
                  <a:pt x="1594" y="2"/>
                  <a:pt x="1525" y="9"/>
                </a:cubicBezTo>
                <a:cubicBezTo>
                  <a:pt x="1363" y="25"/>
                  <a:pt x="1197" y="77"/>
                  <a:pt x="1086" y="202"/>
                </a:cubicBezTo>
                <a:cubicBezTo>
                  <a:pt x="841" y="189"/>
                  <a:pt x="593" y="266"/>
                  <a:pt x="398" y="416"/>
                </a:cubicBezTo>
                <a:cubicBezTo>
                  <a:pt x="207" y="564"/>
                  <a:pt x="73" y="781"/>
                  <a:pt x="23" y="1016"/>
                </a:cubicBezTo>
                <a:cubicBezTo>
                  <a:pt x="9" y="1082"/>
                  <a:pt x="2" y="1149"/>
                  <a:pt x="0" y="1216"/>
                </a:cubicBezTo>
                <a:cubicBezTo>
                  <a:pt x="0" y="1231"/>
                  <a:pt x="0" y="1246"/>
                  <a:pt x="0" y="1261"/>
                </a:cubicBezTo>
                <a:cubicBezTo>
                  <a:pt x="768" y="1261"/>
                  <a:pt x="768" y="1261"/>
                  <a:pt x="768" y="1261"/>
                </a:cubicBezTo>
                <a:lnTo>
                  <a:pt x="749" y="1213"/>
                </a:lnTo>
                <a:close/>
              </a:path>
            </a:pathLst>
          </a:custGeom>
          <a:solidFill>
            <a:schemeClr val="accent1"/>
          </a:solidFill>
          <a:ln w="650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39F74C80-FFB9-5C8F-3361-01390EF4AA45}"/>
              </a:ext>
            </a:extLst>
          </p:cNvPr>
          <p:cNvSpPr>
            <a:spLocks/>
          </p:cNvSpPr>
          <p:nvPr/>
        </p:nvSpPr>
        <p:spPr bwMode="auto">
          <a:xfrm>
            <a:off x="6198588" y="1962575"/>
            <a:ext cx="2346805" cy="2413567"/>
          </a:xfrm>
          <a:custGeom>
            <a:avLst/>
            <a:gdLst>
              <a:gd name="T0" fmla="*/ 784 w 1550"/>
              <a:gd name="T1" fmla="*/ 1261 h 1598"/>
              <a:gd name="T2" fmla="*/ 784 w 1550"/>
              <a:gd name="T3" fmla="*/ 1262 h 1598"/>
              <a:gd name="T4" fmla="*/ 785 w 1550"/>
              <a:gd name="T5" fmla="*/ 1262 h 1598"/>
              <a:gd name="T6" fmla="*/ 766 w 1550"/>
              <a:gd name="T7" fmla="*/ 1311 h 1598"/>
              <a:gd name="T8" fmla="*/ 683 w 1550"/>
              <a:gd name="T9" fmla="*/ 1441 h 1598"/>
              <a:gd name="T10" fmla="*/ 759 w 1550"/>
              <a:gd name="T11" fmla="*/ 1567 h 1598"/>
              <a:gd name="T12" fmla="*/ 874 w 1550"/>
              <a:gd name="T13" fmla="*/ 1598 h 1598"/>
              <a:gd name="T14" fmla="*/ 1066 w 1550"/>
              <a:gd name="T15" fmla="*/ 1440 h 1598"/>
              <a:gd name="T16" fmla="*/ 992 w 1550"/>
              <a:gd name="T17" fmla="*/ 1316 h 1598"/>
              <a:gd name="T18" fmla="*/ 983 w 1550"/>
              <a:gd name="T19" fmla="*/ 1311 h 1598"/>
              <a:gd name="T20" fmla="*/ 983 w 1550"/>
              <a:gd name="T21" fmla="*/ 1311 h 1598"/>
              <a:gd name="T22" fmla="*/ 982 w 1550"/>
              <a:gd name="T23" fmla="*/ 1310 h 1598"/>
              <a:gd name="T24" fmla="*/ 963 w 1550"/>
              <a:gd name="T25" fmla="*/ 1261 h 1598"/>
              <a:gd name="T26" fmla="*/ 1481 w 1550"/>
              <a:gd name="T27" fmla="*/ 1261 h 1598"/>
              <a:gd name="T28" fmla="*/ 1433 w 1550"/>
              <a:gd name="T29" fmla="*/ 883 h 1598"/>
              <a:gd name="T30" fmla="*/ 1415 w 1550"/>
              <a:gd name="T31" fmla="*/ 831 h 1598"/>
              <a:gd name="T32" fmla="*/ 1396 w 1550"/>
              <a:gd name="T33" fmla="*/ 775 h 1598"/>
              <a:gd name="T34" fmla="*/ 1348 w 1550"/>
              <a:gd name="T35" fmla="*/ 675 h 1598"/>
              <a:gd name="T36" fmla="*/ 1210 w 1550"/>
              <a:gd name="T37" fmla="*/ 493 h 1598"/>
              <a:gd name="T38" fmla="*/ 809 w 1550"/>
              <a:gd name="T39" fmla="*/ 201 h 1598"/>
              <a:gd name="T40" fmla="*/ 329 w 1550"/>
              <a:gd name="T41" fmla="*/ 17 h 1598"/>
              <a:gd name="T42" fmla="*/ 62 w 1550"/>
              <a:gd name="T43" fmla="*/ 0 h 1598"/>
              <a:gd name="T44" fmla="*/ 0 w 1550"/>
              <a:gd name="T45" fmla="*/ 0 h 1598"/>
              <a:gd name="T46" fmla="*/ 0 w 1550"/>
              <a:gd name="T47" fmla="*/ 468 h 1598"/>
              <a:gd name="T48" fmla="*/ 60 w 1550"/>
              <a:gd name="T49" fmla="*/ 452 h 1598"/>
              <a:gd name="T50" fmla="*/ 218 w 1550"/>
              <a:gd name="T51" fmla="*/ 384 h 1598"/>
              <a:gd name="T52" fmla="*/ 410 w 1550"/>
              <a:gd name="T53" fmla="*/ 542 h 1598"/>
              <a:gd name="T54" fmla="*/ 409 w 1550"/>
              <a:gd name="T55" fmla="*/ 558 h 1598"/>
              <a:gd name="T56" fmla="*/ 218 w 1550"/>
              <a:gd name="T57" fmla="*/ 701 h 1598"/>
              <a:gd name="T58" fmla="*/ 59 w 1550"/>
              <a:gd name="T59" fmla="*/ 632 h 1598"/>
              <a:gd name="T60" fmla="*/ 0 w 1550"/>
              <a:gd name="T61" fmla="*/ 616 h 1598"/>
              <a:gd name="T62" fmla="*/ 0 w 1550"/>
              <a:gd name="T63" fmla="*/ 1261 h 1598"/>
              <a:gd name="T64" fmla="*/ 784 w 1550"/>
              <a:gd name="T65" fmla="*/ 126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598">
                <a:moveTo>
                  <a:pt x="784" y="1261"/>
                </a:moveTo>
                <a:cubicBezTo>
                  <a:pt x="784" y="1262"/>
                  <a:pt x="784" y="1262"/>
                  <a:pt x="784" y="1262"/>
                </a:cubicBezTo>
                <a:cubicBezTo>
                  <a:pt x="785" y="1262"/>
                  <a:pt x="785" y="1262"/>
                  <a:pt x="785" y="1262"/>
                </a:cubicBezTo>
                <a:cubicBezTo>
                  <a:pt x="766" y="1311"/>
                  <a:pt x="766" y="1311"/>
                  <a:pt x="766" y="1311"/>
                </a:cubicBezTo>
                <a:cubicBezTo>
                  <a:pt x="716" y="1339"/>
                  <a:pt x="683" y="1387"/>
                  <a:pt x="683" y="1441"/>
                </a:cubicBezTo>
                <a:cubicBezTo>
                  <a:pt x="683" y="1492"/>
                  <a:pt x="713" y="1538"/>
                  <a:pt x="759" y="1567"/>
                </a:cubicBezTo>
                <a:cubicBezTo>
                  <a:pt x="791" y="1587"/>
                  <a:pt x="830" y="1598"/>
                  <a:pt x="874" y="1598"/>
                </a:cubicBezTo>
                <a:cubicBezTo>
                  <a:pt x="980" y="1598"/>
                  <a:pt x="1066" y="1527"/>
                  <a:pt x="1066" y="1440"/>
                </a:cubicBezTo>
                <a:cubicBezTo>
                  <a:pt x="1066" y="1390"/>
                  <a:pt x="1037" y="1345"/>
                  <a:pt x="992" y="1316"/>
                </a:cubicBezTo>
                <a:cubicBezTo>
                  <a:pt x="989" y="1314"/>
                  <a:pt x="986" y="1312"/>
                  <a:pt x="983" y="1311"/>
                </a:cubicBezTo>
                <a:cubicBezTo>
                  <a:pt x="983" y="1311"/>
                  <a:pt x="983" y="1311"/>
                  <a:pt x="983" y="1311"/>
                </a:cubicBezTo>
                <a:cubicBezTo>
                  <a:pt x="983" y="1310"/>
                  <a:pt x="983" y="1310"/>
                  <a:pt x="982" y="1310"/>
                </a:cubicBezTo>
                <a:cubicBezTo>
                  <a:pt x="963" y="1261"/>
                  <a:pt x="963" y="1261"/>
                  <a:pt x="963" y="1261"/>
                </a:cubicBezTo>
                <a:cubicBezTo>
                  <a:pt x="1481" y="1261"/>
                  <a:pt x="1481" y="1261"/>
                  <a:pt x="1481" y="1261"/>
                </a:cubicBezTo>
                <a:cubicBezTo>
                  <a:pt x="1520" y="1130"/>
                  <a:pt x="1550" y="974"/>
                  <a:pt x="1433" y="883"/>
                </a:cubicBezTo>
                <a:cubicBezTo>
                  <a:pt x="1428" y="865"/>
                  <a:pt x="1420" y="849"/>
                  <a:pt x="1415" y="831"/>
                </a:cubicBezTo>
                <a:cubicBezTo>
                  <a:pt x="1409" y="812"/>
                  <a:pt x="1403" y="793"/>
                  <a:pt x="1396" y="775"/>
                </a:cubicBezTo>
                <a:cubicBezTo>
                  <a:pt x="1382" y="741"/>
                  <a:pt x="1366" y="707"/>
                  <a:pt x="1348" y="675"/>
                </a:cubicBezTo>
                <a:cubicBezTo>
                  <a:pt x="1310" y="609"/>
                  <a:pt x="1263" y="548"/>
                  <a:pt x="1210" y="493"/>
                </a:cubicBezTo>
                <a:cubicBezTo>
                  <a:pt x="1094" y="373"/>
                  <a:pt x="952" y="283"/>
                  <a:pt x="809" y="201"/>
                </a:cubicBezTo>
                <a:cubicBezTo>
                  <a:pt x="657" y="116"/>
                  <a:pt x="502" y="42"/>
                  <a:pt x="329" y="17"/>
                </a:cubicBezTo>
                <a:cubicBezTo>
                  <a:pt x="240" y="4"/>
                  <a:pt x="151" y="1"/>
                  <a:pt x="62" y="0"/>
                </a:cubicBezTo>
                <a:cubicBezTo>
                  <a:pt x="41" y="0"/>
                  <a:pt x="21" y="0"/>
                  <a:pt x="0" y="0"/>
                </a:cubicBezTo>
                <a:cubicBezTo>
                  <a:pt x="0" y="468"/>
                  <a:pt x="0" y="468"/>
                  <a:pt x="0" y="468"/>
                </a:cubicBezTo>
                <a:cubicBezTo>
                  <a:pt x="60" y="452"/>
                  <a:pt x="60" y="452"/>
                  <a:pt x="60" y="452"/>
                </a:cubicBezTo>
                <a:cubicBezTo>
                  <a:pt x="94" y="411"/>
                  <a:pt x="152" y="384"/>
                  <a:pt x="218" y="384"/>
                </a:cubicBezTo>
                <a:cubicBezTo>
                  <a:pt x="324" y="384"/>
                  <a:pt x="410" y="454"/>
                  <a:pt x="410" y="542"/>
                </a:cubicBezTo>
                <a:cubicBezTo>
                  <a:pt x="410" y="547"/>
                  <a:pt x="410" y="553"/>
                  <a:pt x="409" y="558"/>
                </a:cubicBezTo>
                <a:cubicBezTo>
                  <a:pt x="399" y="638"/>
                  <a:pt x="318" y="701"/>
                  <a:pt x="218" y="701"/>
                </a:cubicBezTo>
                <a:cubicBezTo>
                  <a:pt x="152" y="701"/>
                  <a:pt x="94" y="673"/>
                  <a:pt x="59" y="632"/>
                </a:cubicBezTo>
                <a:cubicBezTo>
                  <a:pt x="0" y="616"/>
                  <a:pt x="0" y="616"/>
                  <a:pt x="0" y="616"/>
                </a:cubicBezTo>
                <a:cubicBezTo>
                  <a:pt x="0" y="1261"/>
                  <a:pt x="0" y="1261"/>
                  <a:pt x="0" y="1261"/>
                </a:cubicBezTo>
                <a:lnTo>
                  <a:pt x="784" y="1261"/>
                </a:lnTo>
                <a:close/>
              </a:path>
            </a:pathLst>
          </a:custGeom>
          <a:solidFill>
            <a:schemeClr val="accent2"/>
          </a:solidFill>
          <a:ln w="650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CE6ECC01-C082-5A4B-947B-0564AE1F9E00}"/>
              </a:ext>
            </a:extLst>
          </p:cNvPr>
          <p:cNvGrpSpPr/>
          <p:nvPr/>
        </p:nvGrpSpPr>
        <p:grpSpPr>
          <a:xfrm>
            <a:off x="3576029" y="3360209"/>
            <a:ext cx="4864868" cy="2606594"/>
            <a:chOff x="3334664" y="3631870"/>
            <a:chExt cx="5363623" cy="2873826"/>
          </a:xfrm>
        </p:grpSpPr>
        <p:sp>
          <p:nvSpPr>
            <p:cNvPr id="15" name="Freeform 6">
              <a:extLst>
                <a:ext uri="{FF2B5EF4-FFF2-40B4-BE49-F238E27FC236}">
                  <a16:creationId xmlns:a16="http://schemas.microsoft.com/office/drawing/2014/main" id="{1FFE0E7C-CD65-EE63-1470-9921BF003498}"/>
                </a:ext>
              </a:extLst>
            </p:cNvPr>
            <p:cNvSpPr>
              <a:spLocks/>
            </p:cNvSpPr>
            <p:nvPr/>
          </p:nvSpPr>
          <p:spPr bwMode="auto">
            <a:xfrm>
              <a:off x="5541238" y="4191914"/>
              <a:ext cx="3157049" cy="1622528"/>
            </a:xfrm>
            <a:custGeom>
              <a:avLst/>
              <a:gdLst>
                <a:gd name="T0" fmla="*/ 1393 w 1891"/>
                <a:gd name="T1" fmla="*/ 49 h 974"/>
                <a:gd name="T2" fmla="*/ 1402 w 1891"/>
                <a:gd name="T3" fmla="*/ 54 h 974"/>
                <a:gd name="T4" fmla="*/ 1477 w 1891"/>
                <a:gd name="T5" fmla="*/ 179 h 974"/>
                <a:gd name="T6" fmla="*/ 1285 w 1891"/>
                <a:gd name="T7" fmla="*/ 337 h 974"/>
                <a:gd name="T8" fmla="*/ 1169 w 1891"/>
                <a:gd name="T9" fmla="*/ 305 h 974"/>
                <a:gd name="T10" fmla="*/ 1092 w 1891"/>
                <a:gd name="T11" fmla="*/ 178 h 974"/>
                <a:gd name="T12" fmla="*/ 1175 w 1891"/>
                <a:gd name="T13" fmla="*/ 48 h 974"/>
                <a:gd name="T14" fmla="*/ 1194 w 1891"/>
                <a:gd name="T15" fmla="*/ 0 h 974"/>
                <a:gd name="T16" fmla="*/ 410 w 1891"/>
                <a:gd name="T17" fmla="*/ 0 h 974"/>
                <a:gd name="T18" fmla="*/ 410 w 1891"/>
                <a:gd name="T19" fmla="*/ 646 h 974"/>
                <a:gd name="T20" fmla="*/ 351 w 1891"/>
                <a:gd name="T21" fmla="*/ 630 h 974"/>
                <a:gd name="T22" fmla="*/ 350 w 1891"/>
                <a:gd name="T23" fmla="*/ 629 h 974"/>
                <a:gd name="T24" fmla="*/ 350 w 1891"/>
                <a:gd name="T25" fmla="*/ 629 h 974"/>
                <a:gd name="T26" fmla="*/ 283 w 1891"/>
                <a:gd name="T27" fmla="*/ 580 h 974"/>
                <a:gd name="T28" fmla="*/ 192 w 1891"/>
                <a:gd name="T29" fmla="*/ 561 h 974"/>
                <a:gd name="T30" fmla="*/ 0 w 1891"/>
                <a:gd name="T31" fmla="*/ 719 h 974"/>
                <a:gd name="T32" fmla="*/ 100 w 1891"/>
                <a:gd name="T33" fmla="*/ 858 h 974"/>
                <a:gd name="T34" fmla="*/ 191 w 1891"/>
                <a:gd name="T35" fmla="*/ 876 h 974"/>
                <a:gd name="T36" fmla="*/ 350 w 1891"/>
                <a:gd name="T37" fmla="*/ 808 h 974"/>
                <a:gd name="T38" fmla="*/ 409 w 1891"/>
                <a:gd name="T39" fmla="*/ 792 h 974"/>
                <a:gd name="T40" fmla="*/ 409 w 1891"/>
                <a:gd name="T41" fmla="*/ 793 h 974"/>
                <a:gd name="T42" fmla="*/ 410 w 1891"/>
                <a:gd name="T43" fmla="*/ 792 h 974"/>
                <a:gd name="T44" fmla="*/ 410 w 1891"/>
                <a:gd name="T45" fmla="*/ 970 h 974"/>
                <a:gd name="T46" fmla="*/ 420 w 1891"/>
                <a:gd name="T47" fmla="*/ 973 h 974"/>
                <a:gd name="T48" fmla="*/ 482 w 1891"/>
                <a:gd name="T49" fmla="*/ 964 h 974"/>
                <a:gd name="T50" fmla="*/ 486 w 1891"/>
                <a:gd name="T51" fmla="*/ 964 h 974"/>
                <a:gd name="T52" fmla="*/ 944 w 1891"/>
                <a:gd name="T53" fmla="*/ 896 h 974"/>
                <a:gd name="T54" fmla="*/ 1380 w 1891"/>
                <a:gd name="T55" fmla="*/ 769 h 974"/>
                <a:gd name="T56" fmla="*/ 1692 w 1891"/>
                <a:gd name="T57" fmla="*/ 480 h 974"/>
                <a:gd name="T58" fmla="*/ 1864 w 1891"/>
                <a:gd name="T59" fmla="*/ 83 h 974"/>
                <a:gd name="T60" fmla="*/ 1891 w 1891"/>
                <a:gd name="T61" fmla="*/ 0 h 974"/>
                <a:gd name="T62" fmla="*/ 1374 w 1891"/>
                <a:gd name="T63" fmla="*/ 0 h 974"/>
                <a:gd name="T64" fmla="*/ 1393 w 1891"/>
                <a:gd name="T65" fmla="*/ 49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1" h="974">
                  <a:moveTo>
                    <a:pt x="1393" y="49"/>
                  </a:moveTo>
                  <a:cubicBezTo>
                    <a:pt x="1396" y="50"/>
                    <a:pt x="1399" y="52"/>
                    <a:pt x="1402" y="54"/>
                  </a:cubicBezTo>
                  <a:cubicBezTo>
                    <a:pt x="1447" y="83"/>
                    <a:pt x="1477" y="128"/>
                    <a:pt x="1477" y="179"/>
                  </a:cubicBezTo>
                  <a:cubicBezTo>
                    <a:pt x="1477" y="266"/>
                    <a:pt x="1391" y="337"/>
                    <a:pt x="1285" y="337"/>
                  </a:cubicBezTo>
                  <a:cubicBezTo>
                    <a:pt x="1241" y="337"/>
                    <a:pt x="1201" y="325"/>
                    <a:pt x="1169" y="305"/>
                  </a:cubicBezTo>
                  <a:cubicBezTo>
                    <a:pt x="1122" y="276"/>
                    <a:pt x="1092" y="230"/>
                    <a:pt x="1092" y="178"/>
                  </a:cubicBezTo>
                  <a:cubicBezTo>
                    <a:pt x="1092" y="124"/>
                    <a:pt x="1125" y="76"/>
                    <a:pt x="1175" y="48"/>
                  </a:cubicBezTo>
                  <a:cubicBezTo>
                    <a:pt x="1194" y="0"/>
                    <a:pt x="1194" y="0"/>
                    <a:pt x="1194" y="0"/>
                  </a:cubicBezTo>
                  <a:cubicBezTo>
                    <a:pt x="410" y="0"/>
                    <a:pt x="410" y="0"/>
                    <a:pt x="410" y="0"/>
                  </a:cubicBezTo>
                  <a:cubicBezTo>
                    <a:pt x="410" y="646"/>
                    <a:pt x="410" y="646"/>
                    <a:pt x="410" y="646"/>
                  </a:cubicBezTo>
                  <a:cubicBezTo>
                    <a:pt x="351" y="630"/>
                    <a:pt x="351" y="630"/>
                    <a:pt x="351" y="630"/>
                  </a:cubicBezTo>
                  <a:cubicBezTo>
                    <a:pt x="351" y="630"/>
                    <a:pt x="351" y="630"/>
                    <a:pt x="350" y="629"/>
                  </a:cubicBezTo>
                  <a:cubicBezTo>
                    <a:pt x="350" y="629"/>
                    <a:pt x="350" y="629"/>
                    <a:pt x="350" y="629"/>
                  </a:cubicBezTo>
                  <a:cubicBezTo>
                    <a:pt x="332" y="609"/>
                    <a:pt x="309" y="592"/>
                    <a:pt x="283" y="580"/>
                  </a:cubicBezTo>
                  <a:cubicBezTo>
                    <a:pt x="256" y="568"/>
                    <a:pt x="225" y="561"/>
                    <a:pt x="192" y="561"/>
                  </a:cubicBezTo>
                  <a:cubicBezTo>
                    <a:pt x="86" y="561"/>
                    <a:pt x="0" y="632"/>
                    <a:pt x="0" y="719"/>
                  </a:cubicBezTo>
                  <a:cubicBezTo>
                    <a:pt x="0" y="779"/>
                    <a:pt x="41" y="831"/>
                    <a:pt x="100" y="858"/>
                  </a:cubicBezTo>
                  <a:cubicBezTo>
                    <a:pt x="127" y="870"/>
                    <a:pt x="158" y="876"/>
                    <a:pt x="191" y="876"/>
                  </a:cubicBezTo>
                  <a:cubicBezTo>
                    <a:pt x="257" y="876"/>
                    <a:pt x="315" y="849"/>
                    <a:pt x="350" y="808"/>
                  </a:cubicBezTo>
                  <a:cubicBezTo>
                    <a:pt x="409" y="792"/>
                    <a:pt x="409" y="792"/>
                    <a:pt x="409" y="792"/>
                  </a:cubicBezTo>
                  <a:cubicBezTo>
                    <a:pt x="409" y="793"/>
                    <a:pt x="409" y="793"/>
                    <a:pt x="409" y="793"/>
                  </a:cubicBezTo>
                  <a:cubicBezTo>
                    <a:pt x="410" y="792"/>
                    <a:pt x="410" y="792"/>
                    <a:pt x="410" y="792"/>
                  </a:cubicBezTo>
                  <a:cubicBezTo>
                    <a:pt x="410" y="970"/>
                    <a:pt x="410" y="970"/>
                    <a:pt x="410" y="970"/>
                  </a:cubicBezTo>
                  <a:cubicBezTo>
                    <a:pt x="412" y="972"/>
                    <a:pt x="416" y="974"/>
                    <a:pt x="420" y="973"/>
                  </a:cubicBezTo>
                  <a:cubicBezTo>
                    <a:pt x="441" y="970"/>
                    <a:pt x="461" y="967"/>
                    <a:pt x="482" y="964"/>
                  </a:cubicBezTo>
                  <a:cubicBezTo>
                    <a:pt x="484" y="964"/>
                    <a:pt x="485" y="964"/>
                    <a:pt x="486" y="964"/>
                  </a:cubicBezTo>
                  <a:cubicBezTo>
                    <a:pt x="639" y="942"/>
                    <a:pt x="792" y="921"/>
                    <a:pt x="944" y="896"/>
                  </a:cubicBezTo>
                  <a:cubicBezTo>
                    <a:pt x="1094" y="872"/>
                    <a:pt x="1245" y="839"/>
                    <a:pt x="1380" y="769"/>
                  </a:cubicBezTo>
                  <a:cubicBezTo>
                    <a:pt x="1510" y="703"/>
                    <a:pt x="1614" y="602"/>
                    <a:pt x="1692" y="480"/>
                  </a:cubicBezTo>
                  <a:cubicBezTo>
                    <a:pt x="1769" y="358"/>
                    <a:pt x="1821" y="221"/>
                    <a:pt x="1864" y="83"/>
                  </a:cubicBezTo>
                  <a:cubicBezTo>
                    <a:pt x="1873" y="57"/>
                    <a:pt x="1882" y="29"/>
                    <a:pt x="1891" y="0"/>
                  </a:cubicBezTo>
                  <a:cubicBezTo>
                    <a:pt x="1374" y="0"/>
                    <a:pt x="1374" y="0"/>
                    <a:pt x="1374" y="0"/>
                  </a:cubicBezTo>
                  <a:lnTo>
                    <a:pt x="1393" y="49"/>
                  </a:lnTo>
                  <a:close/>
                </a:path>
              </a:pathLst>
            </a:custGeom>
            <a:solidFill>
              <a:schemeClr val="bg1">
                <a:lumMod val="50000"/>
              </a:schemeClr>
            </a:solidFill>
            <a:ln w="650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4D8B8B4-19A1-C73C-71FB-6DA8988B70F1}"/>
                </a:ext>
              </a:extLst>
            </p:cNvPr>
            <p:cNvSpPr>
              <a:spLocks/>
            </p:cNvSpPr>
            <p:nvPr/>
          </p:nvSpPr>
          <p:spPr bwMode="auto">
            <a:xfrm>
              <a:off x="3334664" y="3631870"/>
              <a:ext cx="2889827" cy="2873826"/>
            </a:xfrm>
            <a:custGeom>
              <a:avLst/>
              <a:gdLst>
                <a:gd name="T0" fmla="*/ 90 w 1731"/>
                <a:gd name="T1" fmla="*/ 563 h 1726"/>
                <a:gd name="T2" fmla="*/ 215 w 1731"/>
                <a:gd name="T3" fmla="*/ 634 h 1726"/>
                <a:gd name="T4" fmla="*/ 535 w 1731"/>
                <a:gd name="T5" fmla="*/ 678 h 1726"/>
                <a:gd name="T6" fmla="*/ 536 w 1731"/>
                <a:gd name="T7" fmla="*/ 799 h 1726"/>
                <a:gd name="T8" fmla="*/ 580 w 1731"/>
                <a:gd name="T9" fmla="*/ 919 h 1726"/>
                <a:gd name="T10" fmla="*/ 798 w 1731"/>
                <a:gd name="T11" fmla="*/ 1133 h 1726"/>
                <a:gd name="T12" fmla="*/ 864 w 1731"/>
                <a:gd name="T13" fmla="*/ 1174 h 1726"/>
                <a:gd name="T14" fmla="*/ 998 w 1731"/>
                <a:gd name="T15" fmla="*/ 1216 h 1726"/>
                <a:gd name="T16" fmla="*/ 1277 w 1731"/>
                <a:gd name="T17" fmla="*/ 1226 h 1726"/>
                <a:gd name="T18" fmla="*/ 1372 w 1731"/>
                <a:gd name="T19" fmla="*/ 1499 h 1726"/>
                <a:gd name="T20" fmla="*/ 1372 w 1731"/>
                <a:gd name="T21" fmla="*/ 1569 h 1726"/>
                <a:gd name="T22" fmla="*/ 1357 w 1731"/>
                <a:gd name="T23" fmla="*/ 1641 h 1726"/>
                <a:gd name="T24" fmla="*/ 1357 w 1731"/>
                <a:gd name="T25" fmla="*/ 1641 h 1726"/>
                <a:gd name="T26" fmla="*/ 1348 w 1731"/>
                <a:gd name="T27" fmla="*/ 1650 h 1726"/>
                <a:gd name="T28" fmla="*/ 1355 w 1731"/>
                <a:gd name="T29" fmla="*/ 1678 h 1726"/>
                <a:gd name="T30" fmla="*/ 1359 w 1731"/>
                <a:gd name="T31" fmla="*/ 1686 h 1726"/>
                <a:gd name="T32" fmla="*/ 1372 w 1731"/>
                <a:gd name="T33" fmla="*/ 1702 h 1726"/>
                <a:gd name="T34" fmla="*/ 1372 w 1731"/>
                <a:gd name="T35" fmla="*/ 1703 h 1726"/>
                <a:gd name="T36" fmla="*/ 1394 w 1731"/>
                <a:gd name="T37" fmla="*/ 1718 h 1726"/>
                <a:gd name="T38" fmla="*/ 1395 w 1731"/>
                <a:gd name="T39" fmla="*/ 1718 h 1726"/>
                <a:gd name="T40" fmla="*/ 1398 w 1731"/>
                <a:gd name="T41" fmla="*/ 1719 h 1726"/>
                <a:gd name="T42" fmla="*/ 1429 w 1731"/>
                <a:gd name="T43" fmla="*/ 1726 h 1726"/>
                <a:gd name="T44" fmla="*/ 1570 w 1731"/>
                <a:gd name="T45" fmla="*/ 1657 h 1726"/>
                <a:gd name="T46" fmla="*/ 1704 w 1731"/>
                <a:gd name="T47" fmla="*/ 1367 h 1726"/>
                <a:gd name="T48" fmla="*/ 1724 w 1731"/>
                <a:gd name="T49" fmla="*/ 1317 h 1726"/>
                <a:gd name="T50" fmla="*/ 1730 w 1731"/>
                <a:gd name="T51" fmla="*/ 1302 h 1726"/>
                <a:gd name="T52" fmla="*/ 1731 w 1731"/>
                <a:gd name="T53" fmla="*/ 1305 h 1726"/>
                <a:gd name="T54" fmla="*/ 1731 w 1731"/>
                <a:gd name="T55" fmla="*/ 1130 h 1726"/>
                <a:gd name="T56" fmla="*/ 1673 w 1731"/>
                <a:gd name="T57" fmla="*/ 1145 h 1726"/>
                <a:gd name="T58" fmla="*/ 1514 w 1731"/>
                <a:gd name="T59" fmla="*/ 1214 h 1726"/>
                <a:gd name="T60" fmla="*/ 1422 w 1731"/>
                <a:gd name="T61" fmla="*/ 1195 h 1726"/>
                <a:gd name="T62" fmla="*/ 1321 w 1731"/>
                <a:gd name="T63" fmla="*/ 1056 h 1726"/>
                <a:gd name="T64" fmla="*/ 1513 w 1731"/>
                <a:gd name="T65" fmla="*/ 898 h 1726"/>
                <a:gd name="T66" fmla="*/ 1605 w 1731"/>
                <a:gd name="T67" fmla="*/ 917 h 1726"/>
                <a:gd name="T68" fmla="*/ 1672 w 1731"/>
                <a:gd name="T69" fmla="*/ 966 h 1726"/>
                <a:gd name="T70" fmla="*/ 1731 w 1731"/>
                <a:gd name="T71" fmla="*/ 982 h 1726"/>
                <a:gd name="T72" fmla="*/ 1731 w 1731"/>
                <a:gd name="T73" fmla="*/ 337 h 1726"/>
                <a:gd name="T74" fmla="*/ 947 w 1731"/>
                <a:gd name="T75" fmla="*/ 337 h 1726"/>
                <a:gd name="T76" fmla="*/ 966 w 1731"/>
                <a:gd name="T77" fmla="*/ 288 h 1726"/>
                <a:gd name="T78" fmla="*/ 966 w 1731"/>
                <a:gd name="T79" fmla="*/ 288 h 1726"/>
                <a:gd name="T80" fmla="*/ 966 w 1731"/>
                <a:gd name="T81" fmla="*/ 287 h 1726"/>
                <a:gd name="T82" fmla="*/ 1040 w 1731"/>
                <a:gd name="T83" fmla="*/ 206 h 1726"/>
                <a:gd name="T84" fmla="*/ 1049 w 1731"/>
                <a:gd name="T85" fmla="*/ 158 h 1726"/>
                <a:gd name="T86" fmla="*/ 857 w 1731"/>
                <a:gd name="T87" fmla="*/ 0 h 1726"/>
                <a:gd name="T88" fmla="*/ 674 w 1731"/>
                <a:gd name="T89" fmla="*/ 110 h 1726"/>
                <a:gd name="T90" fmla="*/ 666 w 1731"/>
                <a:gd name="T91" fmla="*/ 157 h 1726"/>
                <a:gd name="T92" fmla="*/ 749 w 1731"/>
                <a:gd name="T93" fmla="*/ 287 h 1726"/>
                <a:gd name="T94" fmla="*/ 768 w 1731"/>
                <a:gd name="T95" fmla="*/ 336 h 1726"/>
                <a:gd name="T96" fmla="*/ 768 w 1731"/>
                <a:gd name="T97" fmla="*/ 336 h 1726"/>
                <a:gd name="T98" fmla="*/ 768 w 1731"/>
                <a:gd name="T99" fmla="*/ 337 h 1726"/>
                <a:gd name="T100" fmla="*/ 0 w 1731"/>
                <a:gd name="T101" fmla="*/ 337 h 1726"/>
                <a:gd name="T102" fmla="*/ 12 w 1731"/>
                <a:gd name="T103" fmla="*/ 446 h 1726"/>
                <a:gd name="T104" fmla="*/ 90 w 1731"/>
                <a:gd name="T105" fmla="*/ 563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31" h="1726">
                  <a:moveTo>
                    <a:pt x="90" y="563"/>
                  </a:moveTo>
                  <a:cubicBezTo>
                    <a:pt x="128" y="593"/>
                    <a:pt x="171" y="616"/>
                    <a:pt x="215" y="634"/>
                  </a:cubicBezTo>
                  <a:cubicBezTo>
                    <a:pt x="317" y="673"/>
                    <a:pt x="427" y="679"/>
                    <a:pt x="535" y="678"/>
                  </a:cubicBezTo>
                  <a:cubicBezTo>
                    <a:pt x="532" y="719"/>
                    <a:pt x="530" y="759"/>
                    <a:pt x="536" y="799"/>
                  </a:cubicBezTo>
                  <a:cubicBezTo>
                    <a:pt x="542" y="842"/>
                    <a:pt x="558" y="881"/>
                    <a:pt x="580" y="919"/>
                  </a:cubicBezTo>
                  <a:cubicBezTo>
                    <a:pt x="619" y="983"/>
                    <a:pt x="778" y="1120"/>
                    <a:pt x="798" y="1133"/>
                  </a:cubicBezTo>
                  <a:cubicBezTo>
                    <a:pt x="820" y="1146"/>
                    <a:pt x="840" y="1162"/>
                    <a:pt x="864" y="1174"/>
                  </a:cubicBezTo>
                  <a:cubicBezTo>
                    <a:pt x="906" y="1195"/>
                    <a:pt x="952" y="1209"/>
                    <a:pt x="998" y="1216"/>
                  </a:cubicBezTo>
                  <a:cubicBezTo>
                    <a:pt x="1090" y="1231"/>
                    <a:pt x="1184" y="1224"/>
                    <a:pt x="1277" y="1226"/>
                  </a:cubicBezTo>
                  <a:cubicBezTo>
                    <a:pt x="1320" y="1312"/>
                    <a:pt x="1364" y="1402"/>
                    <a:pt x="1372" y="1499"/>
                  </a:cubicBezTo>
                  <a:cubicBezTo>
                    <a:pt x="1375" y="1522"/>
                    <a:pt x="1375" y="1546"/>
                    <a:pt x="1372" y="1569"/>
                  </a:cubicBezTo>
                  <a:cubicBezTo>
                    <a:pt x="1370" y="1594"/>
                    <a:pt x="1362" y="1617"/>
                    <a:pt x="1357" y="1641"/>
                  </a:cubicBezTo>
                  <a:cubicBezTo>
                    <a:pt x="1357" y="1641"/>
                    <a:pt x="1357" y="1641"/>
                    <a:pt x="1357" y="1641"/>
                  </a:cubicBezTo>
                  <a:cubicBezTo>
                    <a:pt x="1352" y="1641"/>
                    <a:pt x="1347" y="1644"/>
                    <a:pt x="1348" y="1650"/>
                  </a:cubicBezTo>
                  <a:cubicBezTo>
                    <a:pt x="1349" y="1660"/>
                    <a:pt x="1351" y="1670"/>
                    <a:pt x="1355" y="1678"/>
                  </a:cubicBezTo>
                  <a:cubicBezTo>
                    <a:pt x="1356" y="1681"/>
                    <a:pt x="1357" y="1684"/>
                    <a:pt x="1359" y="1686"/>
                  </a:cubicBezTo>
                  <a:cubicBezTo>
                    <a:pt x="1362" y="1693"/>
                    <a:pt x="1367" y="1698"/>
                    <a:pt x="1372" y="1702"/>
                  </a:cubicBezTo>
                  <a:cubicBezTo>
                    <a:pt x="1372" y="1702"/>
                    <a:pt x="1372" y="1703"/>
                    <a:pt x="1372" y="1703"/>
                  </a:cubicBezTo>
                  <a:cubicBezTo>
                    <a:pt x="1379" y="1709"/>
                    <a:pt x="1386" y="1714"/>
                    <a:pt x="1394" y="1718"/>
                  </a:cubicBezTo>
                  <a:cubicBezTo>
                    <a:pt x="1394" y="1718"/>
                    <a:pt x="1394" y="1718"/>
                    <a:pt x="1395" y="1718"/>
                  </a:cubicBezTo>
                  <a:cubicBezTo>
                    <a:pt x="1396" y="1719"/>
                    <a:pt x="1397" y="1719"/>
                    <a:pt x="1398" y="1719"/>
                  </a:cubicBezTo>
                  <a:cubicBezTo>
                    <a:pt x="1407" y="1723"/>
                    <a:pt x="1418" y="1726"/>
                    <a:pt x="1429" y="1726"/>
                  </a:cubicBezTo>
                  <a:cubicBezTo>
                    <a:pt x="1481" y="1726"/>
                    <a:pt x="1534" y="1691"/>
                    <a:pt x="1570" y="1657"/>
                  </a:cubicBezTo>
                  <a:cubicBezTo>
                    <a:pt x="1649" y="1582"/>
                    <a:pt x="1666" y="1465"/>
                    <a:pt x="1704" y="1367"/>
                  </a:cubicBezTo>
                  <a:cubicBezTo>
                    <a:pt x="1711" y="1350"/>
                    <a:pt x="1718" y="1334"/>
                    <a:pt x="1724" y="1317"/>
                  </a:cubicBezTo>
                  <a:cubicBezTo>
                    <a:pt x="1726" y="1312"/>
                    <a:pt x="1728" y="1307"/>
                    <a:pt x="1730" y="1302"/>
                  </a:cubicBezTo>
                  <a:cubicBezTo>
                    <a:pt x="1730" y="1303"/>
                    <a:pt x="1730" y="1304"/>
                    <a:pt x="1731" y="1305"/>
                  </a:cubicBezTo>
                  <a:cubicBezTo>
                    <a:pt x="1731" y="1130"/>
                    <a:pt x="1731" y="1130"/>
                    <a:pt x="1731" y="1130"/>
                  </a:cubicBezTo>
                  <a:cubicBezTo>
                    <a:pt x="1673" y="1145"/>
                    <a:pt x="1673" y="1145"/>
                    <a:pt x="1673" y="1145"/>
                  </a:cubicBezTo>
                  <a:cubicBezTo>
                    <a:pt x="1638" y="1187"/>
                    <a:pt x="1580" y="1214"/>
                    <a:pt x="1514" y="1214"/>
                  </a:cubicBezTo>
                  <a:cubicBezTo>
                    <a:pt x="1481" y="1214"/>
                    <a:pt x="1450" y="1207"/>
                    <a:pt x="1422" y="1195"/>
                  </a:cubicBezTo>
                  <a:cubicBezTo>
                    <a:pt x="1362" y="1168"/>
                    <a:pt x="1321" y="1116"/>
                    <a:pt x="1321" y="1056"/>
                  </a:cubicBezTo>
                  <a:cubicBezTo>
                    <a:pt x="1321" y="968"/>
                    <a:pt x="1407" y="898"/>
                    <a:pt x="1513" y="898"/>
                  </a:cubicBezTo>
                  <a:cubicBezTo>
                    <a:pt x="1546" y="898"/>
                    <a:pt x="1577" y="904"/>
                    <a:pt x="1605" y="917"/>
                  </a:cubicBezTo>
                  <a:cubicBezTo>
                    <a:pt x="1632" y="929"/>
                    <a:pt x="1655" y="946"/>
                    <a:pt x="1672" y="966"/>
                  </a:cubicBezTo>
                  <a:cubicBezTo>
                    <a:pt x="1731" y="982"/>
                    <a:pt x="1731" y="982"/>
                    <a:pt x="1731" y="982"/>
                  </a:cubicBezTo>
                  <a:cubicBezTo>
                    <a:pt x="1731" y="337"/>
                    <a:pt x="1731" y="337"/>
                    <a:pt x="1731" y="337"/>
                  </a:cubicBezTo>
                  <a:cubicBezTo>
                    <a:pt x="947" y="337"/>
                    <a:pt x="947" y="337"/>
                    <a:pt x="947" y="337"/>
                  </a:cubicBezTo>
                  <a:cubicBezTo>
                    <a:pt x="966" y="288"/>
                    <a:pt x="966" y="288"/>
                    <a:pt x="966" y="288"/>
                  </a:cubicBezTo>
                  <a:cubicBezTo>
                    <a:pt x="966" y="288"/>
                    <a:pt x="966" y="288"/>
                    <a:pt x="966" y="288"/>
                  </a:cubicBezTo>
                  <a:cubicBezTo>
                    <a:pt x="966" y="287"/>
                    <a:pt x="966" y="287"/>
                    <a:pt x="966" y="287"/>
                  </a:cubicBezTo>
                  <a:cubicBezTo>
                    <a:pt x="1001" y="268"/>
                    <a:pt x="1027" y="239"/>
                    <a:pt x="1040" y="206"/>
                  </a:cubicBezTo>
                  <a:cubicBezTo>
                    <a:pt x="1046" y="191"/>
                    <a:pt x="1049" y="174"/>
                    <a:pt x="1049" y="158"/>
                  </a:cubicBezTo>
                  <a:cubicBezTo>
                    <a:pt x="1049" y="70"/>
                    <a:pt x="963" y="0"/>
                    <a:pt x="857" y="0"/>
                  </a:cubicBezTo>
                  <a:cubicBezTo>
                    <a:pt x="771" y="0"/>
                    <a:pt x="699" y="46"/>
                    <a:pt x="674" y="110"/>
                  </a:cubicBezTo>
                  <a:cubicBezTo>
                    <a:pt x="669" y="125"/>
                    <a:pt x="666" y="141"/>
                    <a:pt x="666" y="157"/>
                  </a:cubicBezTo>
                  <a:cubicBezTo>
                    <a:pt x="666" y="211"/>
                    <a:pt x="699" y="259"/>
                    <a:pt x="749" y="287"/>
                  </a:cubicBezTo>
                  <a:cubicBezTo>
                    <a:pt x="768" y="336"/>
                    <a:pt x="768" y="336"/>
                    <a:pt x="768" y="336"/>
                  </a:cubicBezTo>
                  <a:cubicBezTo>
                    <a:pt x="768" y="336"/>
                    <a:pt x="768" y="336"/>
                    <a:pt x="768" y="336"/>
                  </a:cubicBezTo>
                  <a:cubicBezTo>
                    <a:pt x="768" y="337"/>
                    <a:pt x="768" y="337"/>
                    <a:pt x="768" y="337"/>
                  </a:cubicBezTo>
                  <a:cubicBezTo>
                    <a:pt x="0" y="337"/>
                    <a:pt x="0" y="337"/>
                    <a:pt x="0" y="337"/>
                  </a:cubicBezTo>
                  <a:cubicBezTo>
                    <a:pt x="1" y="373"/>
                    <a:pt x="4" y="410"/>
                    <a:pt x="12" y="446"/>
                  </a:cubicBezTo>
                  <a:cubicBezTo>
                    <a:pt x="9" y="448"/>
                    <a:pt x="69" y="546"/>
                    <a:pt x="90" y="563"/>
                  </a:cubicBezTo>
                  <a:close/>
                </a:path>
              </a:pathLst>
            </a:custGeom>
            <a:solidFill>
              <a:schemeClr val="accent5"/>
            </a:solidFill>
            <a:ln w="650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5174834-F749-EB62-149A-A1126DC49B24}"/>
              </a:ext>
            </a:extLst>
          </p:cNvPr>
          <p:cNvSpPr>
            <a:spLocks noGrp="1"/>
          </p:cNvSpPr>
          <p:nvPr>
            <p:ph type="title" hasCustomPrompt="1"/>
          </p:nvPr>
        </p:nvSpPr>
        <p:spPr/>
        <p:txBody>
          <a:bodyPr/>
          <a:lstStyle/>
          <a:p>
            <a:r>
              <a:rPr lang="en-US"/>
              <a:t>&lt; Full sentence main takeaway for the slide here &gt;</a:t>
            </a:r>
          </a:p>
        </p:txBody>
      </p:sp>
      <p:cxnSp>
        <p:nvCxnSpPr>
          <p:cNvPr id="5" name="Straight Connector 4">
            <a:extLst>
              <a:ext uri="{FF2B5EF4-FFF2-40B4-BE49-F238E27FC236}">
                <a16:creationId xmlns:a16="http://schemas.microsoft.com/office/drawing/2014/main" id="{886CC040-A75B-1315-291B-D500D6A361C2}"/>
              </a:ext>
            </a:extLst>
          </p:cNvPr>
          <p:cNvCxnSpPr>
            <a:cxnSpLocks/>
          </p:cNvCxnSpPr>
          <p:nvPr/>
        </p:nvCxnSpPr>
        <p:spPr>
          <a:xfrm flipH="1">
            <a:off x="628650" y="2624415"/>
            <a:ext cx="4360830" cy="0"/>
          </a:xfrm>
          <a:prstGeom prst="line">
            <a:avLst/>
          </a:prstGeom>
          <a:ln w="12700">
            <a:solidFill>
              <a:schemeClr val="bg1">
                <a:lumMod val="75000"/>
              </a:schemeClr>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0C8C65-A3B8-7C8E-D363-572C44661DDC}"/>
              </a:ext>
            </a:extLst>
          </p:cNvPr>
          <p:cNvCxnSpPr>
            <a:cxnSpLocks/>
          </p:cNvCxnSpPr>
          <p:nvPr/>
        </p:nvCxnSpPr>
        <p:spPr>
          <a:xfrm flipH="1">
            <a:off x="628650" y="4831983"/>
            <a:ext cx="4462345" cy="0"/>
          </a:xfrm>
          <a:prstGeom prst="line">
            <a:avLst/>
          </a:prstGeom>
          <a:ln w="12700">
            <a:solidFill>
              <a:schemeClr val="bg1">
                <a:lumMod val="65000"/>
              </a:schemeClr>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420604-080F-846C-6C65-08FDEA5A39F9}"/>
              </a:ext>
            </a:extLst>
          </p:cNvPr>
          <p:cNvCxnSpPr>
            <a:cxnSpLocks/>
          </p:cNvCxnSpPr>
          <p:nvPr/>
        </p:nvCxnSpPr>
        <p:spPr>
          <a:xfrm>
            <a:off x="7091916" y="2646186"/>
            <a:ext cx="4528584" cy="0"/>
          </a:xfrm>
          <a:prstGeom prst="line">
            <a:avLst/>
          </a:prstGeom>
          <a:ln w="12700">
            <a:solidFill>
              <a:schemeClr val="bg1">
                <a:lumMod val="75000"/>
              </a:schemeClr>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D3E5B0-C166-C2C2-05E1-A8F0D87982D7}"/>
              </a:ext>
            </a:extLst>
          </p:cNvPr>
          <p:cNvCxnSpPr>
            <a:cxnSpLocks/>
          </p:cNvCxnSpPr>
          <p:nvPr/>
        </p:nvCxnSpPr>
        <p:spPr>
          <a:xfrm>
            <a:off x="7091916" y="4813642"/>
            <a:ext cx="4528584" cy="0"/>
          </a:xfrm>
          <a:prstGeom prst="line">
            <a:avLst/>
          </a:prstGeom>
          <a:ln w="12700">
            <a:solidFill>
              <a:schemeClr val="bg1">
                <a:lumMod val="75000"/>
              </a:schemeClr>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22" name="Text Placeholder 24">
            <a:extLst>
              <a:ext uri="{FF2B5EF4-FFF2-40B4-BE49-F238E27FC236}">
                <a16:creationId xmlns:a16="http://schemas.microsoft.com/office/drawing/2014/main" id="{58BE6499-5CD5-48B5-D051-44F0D026460D}"/>
              </a:ext>
            </a:extLst>
          </p:cNvPr>
          <p:cNvSpPr>
            <a:spLocks noGrp="1"/>
          </p:cNvSpPr>
          <p:nvPr>
            <p:ph type="body" sz="quarter" idx="15" hasCustomPrompt="1"/>
          </p:nvPr>
        </p:nvSpPr>
        <p:spPr>
          <a:xfrm>
            <a:off x="838200" y="2767894"/>
            <a:ext cx="2480455" cy="1130359"/>
          </a:xfrm>
          <a:prstGeom prst="rect">
            <a:avLst/>
          </a:prstGeom>
          <a:noFill/>
        </p:spPr>
        <p:txBody>
          <a:bodyPr anchor="t">
            <a:noAutofit/>
          </a:bodyPr>
          <a:lstStyle>
            <a:lvl1pPr marL="0" indent="0" algn="l">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
        <p:nvSpPr>
          <p:cNvPr id="23" name="Text Placeholder 24">
            <a:extLst>
              <a:ext uri="{FF2B5EF4-FFF2-40B4-BE49-F238E27FC236}">
                <a16:creationId xmlns:a16="http://schemas.microsoft.com/office/drawing/2014/main" id="{FDCE4FB1-AEB4-56AA-ED8C-52D6FE9E2620}"/>
              </a:ext>
            </a:extLst>
          </p:cNvPr>
          <p:cNvSpPr>
            <a:spLocks noGrp="1"/>
          </p:cNvSpPr>
          <p:nvPr>
            <p:ph type="body" sz="quarter" idx="16" hasCustomPrompt="1"/>
          </p:nvPr>
        </p:nvSpPr>
        <p:spPr>
          <a:xfrm>
            <a:off x="838200" y="4975035"/>
            <a:ext cx="2480455" cy="1130359"/>
          </a:xfrm>
          <a:prstGeom prst="rect">
            <a:avLst/>
          </a:prstGeom>
          <a:noFill/>
        </p:spPr>
        <p:txBody>
          <a:bodyPr anchor="t">
            <a:noAutofit/>
          </a:bodyPr>
          <a:lstStyle>
            <a:lvl1pPr marL="0" indent="0" algn="l">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sp>
        <p:nvSpPr>
          <p:cNvPr id="24" name="Text Placeholder 24">
            <a:extLst>
              <a:ext uri="{FF2B5EF4-FFF2-40B4-BE49-F238E27FC236}">
                <a16:creationId xmlns:a16="http://schemas.microsoft.com/office/drawing/2014/main" id="{87899F55-F725-FEB0-C3EE-8D2C4FC8C97C}"/>
              </a:ext>
            </a:extLst>
          </p:cNvPr>
          <p:cNvSpPr>
            <a:spLocks noGrp="1"/>
          </p:cNvSpPr>
          <p:nvPr>
            <p:ph type="body" sz="quarter" idx="17" hasCustomPrompt="1"/>
          </p:nvPr>
        </p:nvSpPr>
        <p:spPr>
          <a:xfrm>
            <a:off x="8835299" y="2767894"/>
            <a:ext cx="2480455" cy="1130359"/>
          </a:xfrm>
          <a:prstGeom prst="rect">
            <a:avLst/>
          </a:prstGeom>
          <a:noFill/>
        </p:spPr>
        <p:txBody>
          <a:bodyPr anchor="t">
            <a:noAutofit/>
          </a:bodyPr>
          <a:lstStyle>
            <a:lvl1pPr marL="0" indent="0" algn="l">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25" name="Text Placeholder 24">
            <a:extLst>
              <a:ext uri="{FF2B5EF4-FFF2-40B4-BE49-F238E27FC236}">
                <a16:creationId xmlns:a16="http://schemas.microsoft.com/office/drawing/2014/main" id="{440C2AE7-115C-CC60-2140-5C4B26C1C96F}"/>
              </a:ext>
            </a:extLst>
          </p:cNvPr>
          <p:cNvSpPr>
            <a:spLocks noGrp="1"/>
          </p:cNvSpPr>
          <p:nvPr>
            <p:ph type="body" sz="quarter" idx="18" hasCustomPrompt="1"/>
          </p:nvPr>
        </p:nvSpPr>
        <p:spPr>
          <a:xfrm>
            <a:off x="8835299" y="4975035"/>
            <a:ext cx="2480455" cy="1130359"/>
          </a:xfrm>
          <a:prstGeom prst="rect">
            <a:avLst/>
          </a:prstGeom>
          <a:noFill/>
        </p:spPr>
        <p:txBody>
          <a:bodyPr anchor="t">
            <a:noAutofit/>
          </a:bodyPr>
          <a:lstStyle>
            <a:lvl1pPr marL="0" indent="0" algn="l">
              <a:buNone/>
              <a:defRPr sz="18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Tree>
    <p:extLst>
      <p:ext uri="{BB962C8B-B14F-4D97-AF65-F5344CB8AC3E}">
        <p14:creationId xmlns:p14="http://schemas.microsoft.com/office/powerpoint/2010/main" val="2862097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C008-E6CE-3CF8-BBA3-C6502BFACCAC}"/>
              </a:ext>
            </a:extLst>
          </p:cNvPr>
          <p:cNvSpPr>
            <a:spLocks noGrp="1"/>
          </p:cNvSpPr>
          <p:nvPr>
            <p:ph type="title" hasCustomPrompt="1"/>
          </p:nvPr>
        </p:nvSpPr>
        <p:spPr/>
        <p:txBody>
          <a:bodyPr/>
          <a:lstStyle/>
          <a:p>
            <a:r>
              <a:rPr lang="en-US"/>
              <a:t>&lt; Full sentence main takeaway for the slide here &gt;</a:t>
            </a:r>
          </a:p>
        </p:txBody>
      </p:sp>
      <p:sp>
        <p:nvSpPr>
          <p:cNvPr id="3" name="Text Placeholder 24">
            <a:extLst>
              <a:ext uri="{FF2B5EF4-FFF2-40B4-BE49-F238E27FC236}">
                <a16:creationId xmlns:a16="http://schemas.microsoft.com/office/drawing/2014/main" id="{AF73F460-5776-275B-8AF7-42AC25E616A1}"/>
              </a:ext>
            </a:extLst>
          </p:cNvPr>
          <p:cNvSpPr>
            <a:spLocks noGrp="1"/>
          </p:cNvSpPr>
          <p:nvPr>
            <p:ph type="body" sz="quarter" idx="11" hasCustomPrompt="1"/>
          </p:nvPr>
        </p:nvSpPr>
        <p:spPr>
          <a:xfrm>
            <a:off x="838201" y="1986037"/>
            <a:ext cx="3629844" cy="552450"/>
          </a:xfrm>
          <a:prstGeom prst="rect">
            <a:avLst/>
          </a:prstGeom>
          <a:noFill/>
          <a:ln>
            <a:noFill/>
          </a:ln>
        </p:spPr>
        <p:txBody>
          <a:bodyPr anchor="ctr">
            <a:noAutofit/>
          </a:bodyPr>
          <a:lstStyle>
            <a:lvl1pPr marL="0" indent="0" algn="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6 &gt;</a:t>
            </a:r>
          </a:p>
        </p:txBody>
      </p:sp>
      <p:sp>
        <p:nvSpPr>
          <p:cNvPr id="4" name="Text Placeholder 24">
            <a:extLst>
              <a:ext uri="{FF2B5EF4-FFF2-40B4-BE49-F238E27FC236}">
                <a16:creationId xmlns:a16="http://schemas.microsoft.com/office/drawing/2014/main" id="{7A620BCE-8E60-BC73-0052-318DAED19549}"/>
              </a:ext>
            </a:extLst>
          </p:cNvPr>
          <p:cNvSpPr>
            <a:spLocks noGrp="1"/>
          </p:cNvSpPr>
          <p:nvPr>
            <p:ph type="body" sz="quarter" idx="13" hasCustomPrompt="1"/>
          </p:nvPr>
        </p:nvSpPr>
        <p:spPr>
          <a:xfrm>
            <a:off x="838201" y="3443159"/>
            <a:ext cx="3629844" cy="552450"/>
          </a:xfrm>
          <a:prstGeom prst="rect">
            <a:avLst/>
          </a:prstGeom>
          <a:noFill/>
          <a:ln>
            <a:noFill/>
          </a:ln>
        </p:spPr>
        <p:txBody>
          <a:bodyPr anchor="ctr">
            <a:noAutofit/>
          </a:bodyPr>
          <a:lstStyle>
            <a:lvl1pPr marL="0" indent="0" algn="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
        <p:nvSpPr>
          <p:cNvPr id="5" name="Text Placeholder 24">
            <a:extLst>
              <a:ext uri="{FF2B5EF4-FFF2-40B4-BE49-F238E27FC236}">
                <a16:creationId xmlns:a16="http://schemas.microsoft.com/office/drawing/2014/main" id="{48FD569B-9610-5B0C-C8C0-57D61396DD41}"/>
              </a:ext>
            </a:extLst>
          </p:cNvPr>
          <p:cNvSpPr>
            <a:spLocks noGrp="1"/>
          </p:cNvSpPr>
          <p:nvPr>
            <p:ph type="body" sz="quarter" idx="14" hasCustomPrompt="1"/>
          </p:nvPr>
        </p:nvSpPr>
        <p:spPr>
          <a:xfrm>
            <a:off x="838201" y="4893756"/>
            <a:ext cx="3629844" cy="552450"/>
          </a:xfrm>
          <a:prstGeom prst="rect">
            <a:avLst/>
          </a:prstGeom>
          <a:noFill/>
          <a:ln>
            <a:noFill/>
          </a:ln>
        </p:spPr>
        <p:txBody>
          <a:bodyPr anchor="ctr">
            <a:noAutofit/>
          </a:bodyPr>
          <a:lstStyle>
            <a:lvl1pPr marL="0" indent="0" algn="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grpSp>
        <p:nvGrpSpPr>
          <p:cNvPr id="6" name="Group 5">
            <a:extLst>
              <a:ext uri="{FF2B5EF4-FFF2-40B4-BE49-F238E27FC236}">
                <a16:creationId xmlns:a16="http://schemas.microsoft.com/office/drawing/2014/main" id="{0FA940E9-53D4-C607-0B82-35E41D612955}"/>
              </a:ext>
            </a:extLst>
          </p:cNvPr>
          <p:cNvGrpSpPr/>
          <p:nvPr/>
        </p:nvGrpSpPr>
        <p:grpSpPr>
          <a:xfrm>
            <a:off x="5530610" y="5470993"/>
            <a:ext cx="1314192" cy="899431"/>
            <a:chOff x="3149013" y="545879"/>
            <a:chExt cx="2562482" cy="1753760"/>
          </a:xfrm>
        </p:grpSpPr>
        <p:sp>
          <p:nvSpPr>
            <p:cNvPr id="7" name="Parallelogram 89">
              <a:extLst>
                <a:ext uri="{FF2B5EF4-FFF2-40B4-BE49-F238E27FC236}">
                  <a16:creationId xmlns:a16="http://schemas.microsoft.com/office/drawing/2014/main" id="{FFDA9289-4BCA-09A0-840D-75B8D72F3690}"/>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8" name="Group 7">
              <a:extLst>
                <a:ext uri="{FF2B5EF4-FFF2-40B4-BE49-F238E27FC236}">
                  <a16:creationId xmlns:a16="http://schemas.microsoft.com/office/drawing/2014/main" id="{705EF6BA-4E82-E3AA-CC9D-6FB85442B617}"/>
                </a:ext>
              </a:extLst>
            </p:cNvPr>
            <p:cNvGrpSpPr/>
            <p:nvPr/>
          </p:nvGrpSpPr>
          <p:grpSpPr>
            <a:xfrm>
              <a:off x="3157202" y="545879"/>
              <a:ext cx="2554293" cy="1753760"/>
              <a:chOff x="3157203" y="545879"/>
              <a:chExt cx="2554292" cy="1753760"/>
            </a:xfrm>
          </p:grpSpPr>
          <p:sp>
            <p:nvSpPr>
              <p:cNvPr id="9" name="Freeform: Shape 8">
                <a:extLst>
                  <a:ext uri="{FF2B5EF4-FFF2-40B4-BE49-F238E27FC236}">
                    <a16:creationId xmlns:a16="http://schemas.microsoft.com/office/drawing/2014/main" id="{157E6855-4DE9-0687-F021-D470751F0148}"/>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10" name="Freeform: Shape 9">
                <a:extLst>
                  <a:ext uri="{FF2B5EF4-FFF2-40B4-BE49-F238E27FC236}">
                    <a16:creationId xmlns:a16="http://schemas.microsoft.com/office/drawing/2014/main" id="{CD365816-7A7B-0CD2-C0B5-9D6E9E4B8443}"/>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11" name="Freeform: Shape 10">
                <a:extLst>
                  <a:ext uri="{FF2B5EF4-FFF2-40B4-BE49-F238E27FC236}">
                    <a16:creationId xmlns:a16="http://schemas.microsoft.com/office/drawing/2014/main" id="{C762A351-1CDC-E2D0-FEA3-B42A45546C66}"/>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rgbClr val="595959"/>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12" name="Freeform: Shape 11">
                <a:extLst>
                  <a:ext uri="{FF2B5EF4-FFF2-40B4-BE49-F238E27FC236}">
                    <a16:creationId xmlns:a16="http://schemas.microsoft.com/office/drawing/2014/main" id="{5C320857-0C14-0A2B-62A8-05A7D8BBE749}"/>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13" name="Group 12">
                <a:extLst>
                  <a:ext uri="{FF2B5EF4-FFF2-40B4-BE49-F238E27FC236}">
                    <a16:creationId xmlns:a16="http://schemas.microsoft.com/office/drawing/2014/main" id="{024D8FCD-1595-506E-3F0D-37576C2B9CE0}"/>
                  </a:ext>
                </a:extLst>
              </p:cNvPr>
              <p:cNvGrpSpPr/>
              <p:nvPr/>
            </p:nvGrpSpPr>
            <p:grpSpPr>
              <a:xfrm>
                <a:off x="3680971" y="545879"/>
                <a:ext cx="1752185" cy="1017783"/>
                <a:chOff x="7910588" y="2231573"/>
                <a:chExt cx="1467028" cy="852145"/>
              </a:xfrm>
            </p:grpSpPr>
            <p:grpSp>
              <p:nvGrpSpPr>
                <p:cNvPr id="14" name="Group 13">
                  <a:extLst>
                    <a:ext uri="{FF2B5EF4-FFF2-40B4-BE49-F238E27FC236}">
                      <a16:creationId xmlns:a16="http://schemas.microsoft.com/office/drawing/2014/main" id="{0272B97E-EE49-7DD8-ED76-77546FFDE66A}"/>
                    </a:ext>
                  </a:extLst>
                </p:cNvPr>
                <p:cNvGrpSpPr/>
                <p:nvPr/>
              </p:nvGrpSpPr>
              <p:grpSpPr>
                <a:xfrm>
                  <a:off x="7910588" y="2231573"/>
                  <a:ext cx="820695" cy="567859"/>
                  <a:chOff x="7910588" y="2231573"/>
                  <a:chExt cx="820695" cy="567859"/>
                </a:xfrm>
              </p:grpSpPr>
              <p:sp>
                <p:nvSpPr>
                  <p:cNvPr id="20" name="Rectangle 311">
                    <a:extLst>
                      <a:ext uri="{FF2B5EF4-FFF2-40B4-BE49-F238E27FC236}">
                        <a16:creationId xmlns:a16="http://schemas.microsoft.com/office/drawing/2014/main" id="{62B2C0BF-6C9C-1510-BFCF-0AAED61B5C50}"/>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1" name="Group 20">
                    <a:extLst>
                      <a:ext uri="{FF2B5EF4-FFF2-40B4-BE49-F238E27FC236}">
                        <a16:creationId xmlns:a16="http://schemas.microsoft.com/office/drawing/2014/main" id="{8620C5F0-6934-443F-B64D-F6B00F2514FE}"/>
                      </a:ext>
                    </a:extLst>
                  </p:cNvPr>
                  <p:cNvGrpSpPr/>
                  <p:nvPr/>
                </p:nvGrpSpPr>
                <p:grpSpPr>
                  <a:xfrm>
                    <a:off x="7910588" y="2231573"/>
                    <a:ext cx="597883" cy="465238"/>
                    <a:chOff x="2462357" y="3039019"/>
                    <a:chExt cx="1285586" cy="1010376"/>
                  </a:xfrm>
                </p:grpSpPr>
                <p:sp>
                  <p:nvSpPr>
                    <p:cNvPr id="22" name="Freeform: Shape 21">
                      <a:extLst>
                        <a:ext uri="{FF2B5EF4-FFF2-40B4-BE49-F238E27FC236}">
                          <a16:creationId xmlns:a16="http://schemas.microsoft.com/office/drawing/2014/main" id="{EF6C082C-23F2-A5F4-149E-7790E49319A0}"/>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3" name="Freeform: Shape 22">
                      <a:extLst>
                        <a:ext uri="{FF2B5EF4-FFF2-40B4-BE49-F238E27FC236}">
                          <a16:creationId xmlns:a16="http://schemas.microsoft.com/office/drawing/2014/main" id="{301428D3-BC28-AB82-7311-8DC81F5049E9}"/>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15" name="Group 14">
                  <a:extLst>
                    <a:ext uri="{FF2B5EF4-FFF2-40B4-BE49-F238E27FC236}">
                      <a16:creationId xmlns:a16="http://schemas.microsoft.com/office/drawing/2014/main" id="{5B3D3985-8125-BCB7-A080-379772F3D3A4}"/>
                    </a:ext>
                  </a:extLst>
                </p:cNvPr>
                <p:cNvGrpSpPr/>
                <p:nvPr/>
              </p:nvGrpSpPr>
              <p:grpSpPr>
                <a:xfrm>
                  <a:off x="8560611" y="2519706"/>
                  <a:ext cx="817005" cy="564012"/>
                  <a:chOff x="8560611" y="2519706"/>
                  <a:chExt cx="817005" cy="564012"/>
                </a:xfrm>
              </p:grpSpPr>
              <p:sp>
                <p:nvSpPr>
                  <p:cNvPr id="16" name="Rectangle 311">
                    <a:extLst>
                      <a:ext uri="{FF2B5EF4-FFF2-40B4-BE49-F238E27FC236}">
                        <a16:creationId xmlns:a16="http://schemas.microsoft.com/office/drawing/2014/main" id="{01BA8E4D-A5F0-1527-D71C-9342035BDBEF}"/>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17" name="Group 16">
                    <a:extLst>
                      <a:ext uri="{FF2B5EF4-FFF2-40B4-BE49-F238E27FC236}">
                        <a16:creationId xmlns:a16="http://schemas.microsoft.com/office/drawing/2014/main" id="{A398FACC-DC70-CEDE-999B-D7CA8EF186E6}"/>
                      </a:ext>
                    </a:extLst>
                  </p:cNvPr>
                  <p:cNvGrpSpPr/>
                  <p:nvPr/>
                </p:nvGrpSpPr>
                <p:grpSpPr>
                  <a:xfrm>
                    <a:off x="8560611" y="2519706"/>
                    <a:ext cx="597883" cy="465238"/>
                    <a:chOff x="2462357" y="3039019"/>
                    <a:chExt cx="1285586" cy="1010376"/>
                  </a:xfrm>
                </p:grpSpPr>
                <p:sp>
                  <p:nvSpPr>
                    <p:cNvPr id="18" name="Freeform: Shape 17">
                      <a:extLst>
                        <a:ext uri="{FF2B5EF4-FFF2-40B4-BE49-F238E27FC236}">
                          <a16:creationId xmlns:a16="http://schemas.microsoft.com/office/drawing/2014/main" id="{646CDBE3-DE66-0645-E3AA-6A7DF002597A}"/>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9" name="Freeform: Shape 18">
                      <a:extLst>
                        <a:ext uri="{FF2B5EF4-FFF2-40B4-BE49-F238E27FC236}">
                          <a16:creationId xmlns:a16="http://schemas.microsoft.com/office/drawing/2014/main" id="{37713013-545F-3B42-4FB6-D9CB9B8DD22D}"/>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24" name="Group 23">
            <a:extLst>
              <a:ext uri="{FF2B5EF4-FFF2-40B4-BE49-F238E27FC236}">
                <a16:creationId xmlns:a16="http://schemas.microsoft.com/office/drawing/2014/main" id="{2D5F0BC9-489F-140E-C11F-962497F830F0}"/>
              </a:ext>
            </a:extLst>
          </p:cNvPr>
          <p:cNvGrpSpPr/>
          <p:nvPr/>
        </p:nvGrpSpPr>
        <p:grpSpPr>
          <a:xfrm>
            <a:off x="5530610" y="4752533"/>
            <a:ext cx="1314192" cy="899431"/>
            <a:chOff x="3149013" y="545879"/>
            <a:chExt cx="2562482" cy="1753760"/>
          </a:xfrm>
        </p:grpSpPr>
        <p:sp>
          <p:nvSpPr>
            <p:cNvPr id="25" name="Parallelogram 89">
              <a:extLst>
                <a:ext uri="{FF2B5EF4-FFF2-40B4-BE49-F238E27FC236}">
                  <a16:creationId xmlns:a16="http://schemas.microsoft.com/office/drawing/2014/main" id="{1F1D4EC6-B289-C54F-F6BC-85910598D2DF}"/>
                </a:ext>
              </a:extLst>
            </p:cNvPr>
            <p:cNvSpPr/>
            <p:nvPr/>
          </p:nvSpPr>
          <p:spPr>
            <a:xfrm rot="1348609">
              <a:off x="3149013" y="740553"/>
              <a:ext cx="2485527"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83425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26" name="Group 25">
              <a:extLst>
                <a:ext uri="{FF2B5EF4-FFF2-40B4-BE49-F238E27FC236}">
                  <a16:creationId xmlns:a16="http://schemas.microsoft.com/office/drawing/2014/main" id="{873EB9B8-0CF3-952E-C613-48657E13D2C1}"/>
                </a:ext>
              </a:extLst>
            </p:cNvPr>
            <p:cNvGrpSpPr/>
            <p:nvPr/>
          </p:nvGrpSpPr>
          <p:grpSpPr>
            <a:xfrm>
              <a:off x="3157202" y="545879"/>
              <a:ext cx="2554293" cy="1753760"/>
              <a:chOff x="3157203" y="545879"/>
              <a:chExt cx="2554292" cy="1753760"/>
            </a:xfrm>
          </p:grpSpPr>
          <p:sp>
            <p:nvSpPr>
              <p:cNvPr id="27" name="Freeform: Shape 26">
                <a:extLst>
                  <a:ext uri="{FF2B5EF4-FFF2-40B4-BE49-F238E27FC236}">
                    <a16:creationId xmlns:a16="http://schemas.microsoft.com/office/drawing/2014/main" id="{3D2F8836-4BB3-267E-414F-58BBCBB5E33F}"/>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accent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28" name="Freeform: Shape 27">
                <a:extLst>
                  <a:ext uri="{FF2B5EF4-FFF2-40B4-BE49-F238E27FC236}">
                    <a16:creationId xmlns:a16="http://schemas.microsoft.com/office/drawing/2014/main" id="{204E23DD-B5E1-9A3E-45B2-3BD8BFFFB84A}"/>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29" name="Freeform: Shape 28">
                <a:extLst>
                  <a:ext uri="{FF2B5EF4-FFF2-40B4-BE49-F238E27FC236}">
                    <a16:creationId xmlns:a16="http://schemas.microsoft.com/office/drawing/2014/main" id="{02731F81-97E3-3300-AEC6-DA67349639DE}"/>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accent1"/>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30" name="Freeform: Shape 29">
                <a:extLst>
                  <a:ext uri="{FF2B5EF4-FFF2-40B4-BE49-F238E27FC236}">
                    <a16:creationId xmlns:a16="http://schemas.microsoft.com/office/drawing/2014/main" id="{76DA190F-91CD-6B3E-EE52-80E2E1807104}"/>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31" name="Group 30">
                <a:extLst>
                  <a:ext uri="{FF2B5EF4-FFF2-40B4-BE49-F238E27FC236}">
                    <a16:creationId xmlns:a16="http://schemas.microsoft.com/office/drawing/2014/main" id="{3642D440-083B-F80B-C3BB-64929A36EBE7}"/>
                  </a:ext>
                </a:extLst>
              </p:cNvPr>
              <p:cNvGrpSpPr/>
              <p:nvPr/>
            </p:nvGrpSpPr>
            <p:grpSpPr>
              <a:xfrm>
                <a:off x="3680971" y="545879"/>
                <a:ext cx="1752185" cy="1017783"/>
                <a:chOff x="7910588" y="2231573"/>
                <a:chExt cx="1467028" cy="852145"/>
              </a:xfrm>
            </p:grpSpPr>
            <p:grpSp>
              <p:nvGrpSpPr>
                <p:cNvPr id="32" name="Group 31">
                  <a:extLst>
                    <a:ext uri="{FF2B5EF4-FFF2-40B4-BE49-F238E27FC236}">
                      <a16:creationId xmlns:a16="http://schemas.microsoft.com/office/drawing/2014/main" id="{104BD4DC-27C2-EFD8-1F56-96D275F5F743}"/>
                    </a:ext>
                  </a:extLst>
                </p:cNvPr>
                <p:cNvGrpSpPr/>
                <p:nvPr/>
              </p:nvGrpSpPr>
              <p:grpSpPr>
                <a:xfrm>
                  <a:off x="7910588" y="2231573"/>
                  <a:ext cx="820695" cy="567859"/>
                  <a:chOff x="7910588" y="2231573"/>
                  <a:chExt cx="820695" cy="567859"/>
                </a:xfrm>
              </p:grpSpPr>
              <p:sp>
                <p:nvSpPr>
                  <p:cNvPr id="38" name="Rectangle 311">
                    <a:extLst>
                      <a:ext uri="{FF2B5EF4-FFF2-40B4-BE49-F238E27FC236}">
                        <a16:creationId xmlns:a16="http://schemas.microsoft.com/office/drawing/2014/main" id="{0DA7FA1C-85F5-63A4-07C7-7CF09EC9F79E}"/>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39" name="Group 38">
                    <a:extLst>
                      <a:ext uri="{FF2B5EF4-FFF2-40B4-BE49-F238E27FC236}">
                        <a16:creationId xmlns:a16="http://schemas.microsoft.com/office/drawing/2014/main" id="{8B3D1FCA-C3AF-CBC1-3F80-B42F1886CD7C}"/>
                      </a:ext>
                    </a:extLst>
                  </p:cNvPr>
                  <p:cNvGrpSpPr/>
                  <p:nvPr/>
                </p:nvGrpSpPr>
                <p:grpSpPr>
                  <a:xfrm>
                    <a:off x="7910588" y="2231573"/>
                    <a:ext cx="597883" cy="465238"/>
                    <a:chOff x="2462357" y="3039019"/>
                    <a:chExt cx="1285586" cy="1010376"/>
                  </a:xfrm>
                </p:grpSpPr>
                <p:sp>
                  <p:nvSpPr>
                    <p:cNvPr id="40" name="Freeform: Shape 39">
                      <a:extLst>
                        <a:ext uri="{FF2B5EF4-FFF2-40B4-BE49-F238E27FC236}">
                          <a16:creationId xmlns:a16="http://schemas.microsoft.com/office/drawing/2014/main" id="{BD11D6BA-4C71-B9EE-8DB1-C9C0B1F7C095}"/>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1" name="Freeform: Shape 40">
                      <a:extLst>
                        <a:ext uri="{FF2B5EF4-FFF2-40B4-BE49-F238E27FC236}">
                          <a16:creationId xmlns:a16="http://schemas.microsoft.com/office/drawing/2014/main" id="{86B11661-1950-F989-A187-82AE1F061E71}"/>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33" name="Group 32">
                  <a:extLst>
                    <a:ext uri="{FF2B5EF4-FFF2-40B4-BE49-F238E27FC236}">
                      <a16:creationId xmlns:a16="http://schemas.microsoft.com/office/drawing/2014/main" id="{93D12C43-4781-3291-742B-714C530B31E2}"/>
                    </a:ext>
                  </a:extLst>
                </p:cNvPr>
                <p:cNvGrpSpPr/>
                <p:nvPr/>
              </p:nvGrpSpPr>
              <p:grpSpPr>
                <a:xfrm>
                  <a:off x="8560611" y="2519706"/>
                  <a:ext cx="817005" cy="564012"/>
                  <a:chOff x="8560611" y="2519706"/>
                  <a:chExt cx="817005" cy="564012"/>
                </a:xfrm>
              </p:grpSpPr>
              <p:sp>
                <p:nvSpPr>
                  <p:cNvPr id="34" name="Rectangle 311">
                    <a:extLst>
                      <a:ext uri="{FF2B5EF4-FFF2-40B4-BE49-F238E27FC236}">
                        <a16:creationId xmlns:a16="http://schemas.microsoft.com/office/drawing/2014/main" id="{8B70A188-CFEF-9C63-2200-A38566204523}"/>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35" name="Group 34">
                    <a:extLst>
                      <a:ext uri="{FF2B5EF4-FFF2-40B4-BE49-F238E27FC236}">
                        <a16:creationId xmlns:a16="http://schemas.microsoft.com/office/drawing/2014/main" id="{F07504C1-EE73-3AA6-CE74-5D9C621140A3}"/>
                      </a:ext>
                    </a:extLst>
                  </p:cNvPr>
                  <p:cNvGrpSpPr/>
                  <p:nvPr/>
                </p:nvGrpSpPr>
                <p:grpSpPr>
                  <a:xfrm>
                    <a:off x="8560611" y="2519706"/>
                    <a:ext cx="597883" cy="465238"/>
                    <a:chOff x="2462357" y="3039019"/>
                    <a:chExt cx="1285586" cy="1010376"/>
                  </a:xfrm>
                </p:grpSpPr>
                <p:sp>
                  <p:nvSpPr>
                    <p:cNvPr id="36" name="Freeform: Shape 35">
                      <a:extLst>
                        <a:ext uri="{FF2B5EF4-FFF2-40B4-BE49-F238E27FC236}">
                          <a16:creationId xmlns:a16="http://schemas.microsoft.com/office/drawing/2014/main" id="{29096889-DDD1-DA44-9A7D-828D48E4486D}"/>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7" name="Freeform: Shape 36">
                      <a:extLst>
                        <a:ext uri="{FF2B5EF4-FFF2-40B4-BE49-F238E27FC236}">
                          <a16:creationId xmlns:a16="http://schemas.microsoft.com/office/drawing/2014/main" id="{BE11D91A-8B96-C338-E65F-74889B1AD3EF}"/>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42" name="Group 41">
            <a:extLst>
              <a:ext uri="{FF2B5EF4-FFF2-40B4-BE49-F238E27FC236}">
                <a16:creationId xmlns:a16="http://schemas.microsoft.com/office/drawing/2014/main" id="{0B451C10-52DD-14D3-DCF0-3F63CB976B07}"/>
              </a:ext>
            </a:extLst>
          </p:cNvPr>
          <p:cNvGrpSpPr/>
          <p:nvPr/>
        </p:nvGrpSpPr>
        <p:grpSpPr>
          <a:xfrm>
            <a:off x="5530610" y="4034074"/>
            <a:ext cx="1314192" cy="899431"/>
            <a:chOff x="3149013" y="545879"/>
            <a:chExt cx="2562482" cy="1753760"/>
          </a:xfrm>
        </p:grpSpPr>
        <p:sp>
          <p:nvSpPr>
            <p:cNvPr id="43" name="Parallelogram 89">
              <a:extLst>
                <a:ext uri="{FF2B5EF4-FFF2-40B4-BE49-F238E27FC236}">
                  <a16:creationId xmlns:a16="http://schemas.microsoft.com/office/drawing/2014/main" id="{0935C56A-E6BE-C471-30D5-D35A406A40BD}"/>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44" name="Group 43">
              <a:extLst>
                <a:ext uri="{FF2B5EF4-FFF2-40B4-BE49-F238E27FC236}">
                  <a16:creationId xmlns:a16="http://schemas.microsoft.com/office/drawing/2014/main" id="{DF2F9E0F-CFAE-64FF-62D0-24C5E4582C43}"/>
                </a:ext>
              </a:extLst>
            </p:cNvPr>
            <p:cNvGrpSpPr/>
            <p:nvPr/>
          </p:nvGrpSpPr>
          <p:grpSpPr>
            <a:xfrm>
              <a:off x="3157202" y="545879"/>
              <a:ext cx="2554293" cy="1753760"/>
              <a:chOff x="3157203" y="545879"/>
              <a:chExt cx="2554292" cy="1753760"/>
            </a:xfrm>
          </p:grpSpPr>
          <p:sp>
            <p:nvSpPr>
              <p:cNvPr id="45" name="Freeform: Shape 44">
                <a:extLst>
                  <a:ext uri="{FF2B5EF4-FFF2-40B4-BE49-F238E27FC236}">
                    <a16:creationId xmlns:a16="http://schemas.microsoft.com/office/drawing/2014/main" id="{F8456959-8F46-1377-FFD5-39C5A9B1ACF2}"/>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46" name="Freeform: Shape 45">
                <a:extLst>
                  <a:ext uri="{FF2B5EF4-FFF2-40B4-BE49-F238E27FC236}">
                    <a16:creationId xmlns:a16="http://schemas.microsoft.com/office/drawing/2014/main" id="{B7846CE7-674D-3FE9-3C65-44944A2D6A68}"/>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47" name="Freeform: Shape 46">
                <a:extLst>
                  <a:ext uri="{FF2B5EF4-FFF2-40B4-BE49-F238E27FC236}">
                    <a16:creationId xmlns:a16="http://schemas.microsoft.com/office/drawing/2014/main" id="{906E3EB3-1531-6310-0B10-377C7D082DA7}"/>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rgbClr val="595959"/>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48" name="Freeform: Shape 47">
                <a:extLst>
                  <a:ext uri="{FF2B5EF4-FFF2-40B4-BE49-F238E27FC236}">
                    <a16:creationId xmlns:a16="http://schemas.microsoft.com/office/drawing/2014/main" id="{1108ACD0-8085-5B72-3CC4-2EA8EA98BC46}"/>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49" name="Group 48">
                <a:extLst>
                  <a:ext uri="{FF2B5EF4-FFF2-40B4-BE49-F238E27FC236}">
                    <a16:creationId xmlns:a16="http://schemas.microsoft.com/office/drawing/2014/main" id="{6607C95C-D4B6-DEE6-9ABF-7ACBE4FF5263}"/>
                  </a:ext>
                </a:extLst>
              </p:cNvPr>
              <p:cNvGrpSpPr/>
              <p:nvPr/>
            </p:nvGrpSpPr>
            <p:grpSpPr>
              <a:xfrm>
                <a:off x="3680971" y="545879"/>
                <a:ext cx="1752185" cy="1017783"/>
                <a:chOff x="7910588" y="2231573"/>
                <a:chExt cx="1467028" cy="852145"/>
              </a:xfrm>
            </p:grpSpPr>
            <p:grpSp>
              <p:nvGrpSpPr>
                <p:cNvPr id="50" name="Group 49">
                  <a:extLst>
                    <a:ext uri="{FF2B5EF4-FFF2-40B4-BE49-F238E27FC236}">
                      <a16:creationId xmlns:a16="http://schemas.microsoft.com/office/drawing/2014/main" id="{EDF7F6EE-59E0-7E04-B803-7AADBA4F1781}"/>
                    </a:ext>
                  </a:extLst>
                </p:cNvPr>
                <p:cNvGrpSpPr/>
                <p:nvPr/>
              </p:nvGrpSpPr>
              <p:grpSpPr>
                <a:xfrm>
                  <a:off x="7910588" y="2231573"/>
                  <a:ext cx="820695" cy="567859"/>
                  <a:chOff x="7910588" y="2231573"/>
                  <a:chExt cx="820695" cy="567859"/>
                </a:xfrm>
              </p:grpSpPr>
              <p:sp>
                <p:nvSpPr>
                  <p:cNvPr id="56" name="Rectangle 311">
                    <a:extLst>
                      <a:ext uri="{FF2B5EF4-FFF2-40B4-BE49-F238E27FC236}">
                        <a16:creationId xmlns:a16="http://schemas.microsoft.com/office/drawing/2014/main" id="{5426FED4-B8FD-35D5-7265-5CA0C98C41EC}"/>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57" name="Group 56">
                    <a:extLst>
                      <a:ext uri="{FF2B5EF4-FFF2-40B4-BE49-F238E27FC236}">
                        <a16:creationId xmlns:a16="http://schemas.microsoft.com/office/drawing/2014/main" id="{477CB51D-2231-B9CF-D97C-A20B1FA170AA}"/>
                      </a:ext>
                    </a:extLst>
                  </p:cNvPr>
                  <p:cNvGrpSpPr/>
                  <p:nvPr/>
                </p:nvGrpSpPr>
                <p:grpSpPr>
                  <a:xfrm>
                    <a:off x="7910588" y="2231573"/>
                    <a:ext cx="597883" cy="465238"/>
                    <a:chOff x="2462357" y="3039019"/>
                    <a:chExt cx="1285586" cy="1010376"/>
                  </a:xfrm>
                </p:grpSpPr>
                <p:sp>
                  <p:nvSpPr>
                    <p:cNvPr id="58" name="Freeform: Shape 57">
                      <a:extLst>
                        <a:ext uri="{FF2B5EF4-FFF2-40B4-BE49-F238E27FC236}">
                          <a16:creationId xmlns:a16="http://schemas.microsoft.com/office/drawing/2014/main" id="{C6006D88-901E-3060-7F32-3EC41F90D237}"/>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9" name="Freeform: Shape 58">
                      <a:extLst>
                        <a:ext uri="{FF2B5EF4-FFF2-40B4-BE49-F238E27FC236}">
                          <a16:creationId xmlns:a16="http://schemas.microsoft.com/office/drawing/2014/main" id="{9315D6B4-D9C6-D7D2-0C9E-2C07E2D62CDD}"/>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51" name="Group 50">
                  <a:extLst>
                    <a:ext uri="{FF2B5EF4-FFF2-40B4-BE49-F238E27FC236}">
                      <a16:creationId xmlns:a16="http://schemas.microsoft.com/office/drawing/2014/main" id="{15755F6B-B66C-4AB7-D9A2-9CD602EDE6DC}"/>
                    </a:ext>
                  </a:extLst>
                </p:cNvPr>
                <p:cNvGrpSpPr/>
                <p:nvPr/>
              </p:nvGrpSpPr>
              <p:grpSpPr>
                <a:xfrm>
                  <a:off x="8560611" y="2519706"/>
                  <a:ext cx="817005" cy="564012"/>
                  <a:chOff x="8560611" y="2519706"/>
                  <a:chExt cx="817005" cy="564012"/>
                </a:xfrm>
              </p:grpSpPr>
              <p:sp>
                <p:nvSpPr>
                  <p:cNvPr id="52" name="Rectangle 311">
                    <a:extLst>
                      <a:ext uri="{FF2B5EF4-FFF2-40B4-BE49-F238E27FC236}">
                        <a16:creationId xmlns:a16="http://schemas.microsoft.com/office/drawing/2014/main" id="{97B81AD8-1207-1663-1573-3BB439F50D37}"/>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53" name="Group 52">
                    <a:extLst>
                      <a:ext uri="{FF2B5EF4-FFF2-40B4-BE49-F238E27FC236}">
                        <a16:creationId xmlns:a16="http://schemas.microsoft.com/office/drawing/2014/main" id="{618FAF5B-198A-E092-CDD7-3BCBA7721F87}"/>
                      </a:ext>
                    </a:extLst>
                  </p:cNvPr>
                  <p:cNvGrpSpPr/>
                  <p:nvPr/>
                </p:nvGrpSpPr>
                <p:grpSpPr>
                  <a:xfrm>
                    <a:off x="8560611" y="2519706"/>
                    <a:ext cx="597883" cy="465238"/>
                    <a:chOff x="2462357" y="3039019"/>
                    <a:chExt cx="1285586" cy="1010376"/>
                  </a:xfrm>
                </p:grpSpPr>
                <p:sp>
                  <p:nvSpPr>
                    <p:cNvPr id="54" name="Freeform: Shape 53">
                      <a:extLst>
                        <a:ext uri="{FF2B5EF4-FFF2-40B4-BE49-F238E27FC236}">
                          <a16:creationId xmlns:a16="http://schemas.microsoft.com/office/drawing/2014/main" id="{CB87DAAB-D9BE-90D2-3C0B-9F1C4B34DEB4}"/>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5" name="Freeform: Shape 54">
                      <a:extLst>
                        <a:ext uri="{FF2B5EF4-FFF2-40B4-BE49-F238E27FC236}">
                          <a16:creationId xmlns:a16="http://schemas.microsoft.com/office/drawing/2014/main" id="{B6984D45-29ED-1B17-79DC-97DAC6E09FFB}"/>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60" name="Group 59">
            <a:extLst>
              <a:ext uri="{FF2B5EF4-FFF2-40B4-BE49-F238E27FC236}">
                <a16:creationId xmlns:a16="http://schemas.microsoft.com/office/drawing/2014/main" id="{270DEC87-84BA-3380-8F26-5445302A0FD2}"/>
              </a:ext>
            </a:extLst>
          </p:cNvPr>
          <p:cNvGrpSpPr/>
          <p:nvPr/>
        </p:nvGrpSpPr>
        <p:grpSpPr>
          <a:xfrm>
            <a:off x="5530610" y="3315615"/>
            <a:ext cx="1314192" cy="899431"/>
            <a:chOff x="3149013" y="545879"/>
            <a:chExt cx="2562482" cy="1753760"/>
          </a:xfrm>
        </p:grpSpPr>
        <p:sp>
          <p:nvSpPr>
            <p:cNvPr id="61" name="Parallelogram 89">
              <a:extLst>
                <a:ext uri="{FF2B5EF4-FFF2-40B4-BE49-F238E27FC236}">
                  <a16:creationId xmlns:a16="http://schemas.microsoft.com/office/drawing/2014/main" id="{1DB8E784-40FE-D4CC-D523-DB8C5AA7991C}"/>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7A3E4C"/>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62" name="Group 61">
              <a:extLst>
                <a:ext uri="{FF2B5EF4-FFF2-40B4-BE49-F238E27FC236}">
                  <a16:creationId xmlns:a16="http://schemas.microsoft.com/office/drawing/2014/main" id="{BA408504-5D35-B9B4-0DAF-7038B42B85C4}"/>
                </a:ext>
              </a:extLst>
            </p:cNvPr>
            <p:cNvGrpSpPr/>
            <p:nvPr/>
          </p:nvGrpSpPr>
          <p:grpSpPr>
            <a:xfrm>
              <a:off x="3157202" y="545879"/>
              <a:ext cx="2554293" cy="1753760"/>
              <a:chOff x="3157203" y="545879"/>
              <a:chExt cx="2554292" cy="1753760"/>
            </a:xfrm>
          </p:grpSpPr>
          <p:sp>
            <p:nvSpPr>
              <p:cNvPr id="63" name="Freeform: Shape 62">
                <a:extLst>
                  <a:ext uri="{FF2B5EF4-FFF2-40B4-BE49-F238E27FC236}">
                    <a16:creationId xmlns:a16="http://schemas.microsoft.com/office/drawing/2014/main" id="{034EE9B7-FEB5-2FD3-CF01-DFCD7620A48F}"/>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accent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64" name="Freeform: Shape 63">
                <a:extLst>
                  <a:ext uri="{FF2B5EF4-FFF2-40B4-BE49-F238E27FC236}">
                    <a16:creationId xmlns:a16="http://schemas.microsoft.com/office/drawing/2014/main" id="{4D24092B-58E2-C80F-EA68-9C54F5BE1AD3}"/>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65" name="Freeform: Shape 64">
                <a:extLst>
                  <a:ext uri="{FF2B5EF4-FFF2-40B4-BE49-F238E27FC236}">
                    <a16:creationId xmlns:a16="http://schemas.microsoft.com/office/drawing/2014/main" id="{6561ABC1-1697-5C7F-8886-78B8E65726C9}"/>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accent1"/>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66" name="Freeform: Shape 65">
                <a:extLst>
                  <a:ext uri="{FF2B5EF4-FFF2-40B4-BE49-F238E27FC236}">
                    <a16:creationId xmlns:a16="http://schemas.microsoft.com/office/drawing/2014/main" id="{B29CAFC6-BC19-6ED7-4416-15DC1A1EF3FB}"/>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67" name="Group 66">
                <a:extLst>
                  <a:ext uri="{FF2B5EF4-FFF2-40B4-BE49-F238E27FC236}">
                    <a16:creationId xmlns:a16="http://schemas.microsoft.com/office/drawing/2014/main" id="{B5B2969A-AB68-D196-C55D-E771705A6052}"/>
                  </a:ext>
                </a:extLst>
              </p:cNvPr>
              <p:cNvGrpSpPr/>
              <p:nvPr/>
            </p:nvGrpSpPr>
            <p:grpSpPr>
              <a:xfrm>
                <a:off x="3680971" y="545879"/>
                <a:ext cx="1752185" cy="1017783"/>
                <a:chOff x="7910588" y="2231573"/>
                <a:chExt cx="1467028" cy="852145"/>
              </a:xfrm>
            </p:grpSpPr>
            <p:grpSp>
              <p:nvGrpSpPr>
                <p:cNvPr id="68" name="Group 67">
                  <a:extLst>
                    <a:ext uri="{FF2B5EF4-FFF2-40B4-BE49-F238E27FC236}">
                      <a16:creationId xmlns:a16="http://schemas.microsoft.com/office/drawing/2014/main" id="{74257E7A-F6E1-0131-5D02-28FE71632C96}"/>
                    </a:ext>
                  </a:extLst>
                </p:cNvPr>
                <p:cNvGrpSpPr/>
                <p:nvPr/>
              </p:nvGrpSpPr>
              <p:grpSpPr>
                <a:xfrm>
                  <a:off x="7910588" y="2231573"/>
                  <a:ext cx="820695" cy="567859"/>
                  <a:chOff x="7910588" y="2231573"/>
                  <a:chExt cx="820695" cy="567859"/>
                </a:xfrm>
              </p:grpSpPr>
              <p:sp>
                <p:nvSpPr>
                  <p:cNvPr id="74" name="Rectangle 311">
                    <a:extLst>
                      <a:ext uri="{FF2B5EF4-FFF2-40B4-BE49-F238E27FC236}">
                        <a16:creationId xmlns:a16="http://schemas.microsoft.com/office/drawing/2014/main" id="{12C64A91-B9D3-E938-C118-865DF8D946C9}"/>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75" name="Group 74">
                    <a:extLst>
                      <a:ext uri="{FF2B5EF4-FFF2-40B4-BE49-F238E27FC236}">
                        <a16:creationId xmlns:a16="http://schemas.microsoft.com/office/drawing/2014/main" id="{30B08938-C015-50A0-4367-82C3B3E2470B}"/>
                      </a:ext>
                    </a:extLst>
                  </p:cNvPr>
                  <p:cNvGrpSpPr/>
                  <p:nvPr/>
                </p:nvGrpSpPr>
                <p:grpSpPr>
                  <a:xfrm>
                    <a:off x="7910588" y="2231573"/>
                    <a:ext cx="597883" cy="465238"/>
                    <a:chOff x="2462357" y="3039019"/>
                    <a:chExt cx="1285586" cy="1010376"/>
                  </a:xfrm>
                </p:grpSpPr>
                <p:sp>
                  <p:nvSpPr>
                    <p:cNvPr id="76" name="Freeform: Shape 75">
                      <a:extLst>
                        <a:ext uri="{FF2B5EF4-FFF2-40B4-BE49-F238E27FC236}">
                          <a16:creationId xmlns:a16="http://schemas.microsoft.com/office/drawing/2014/main" id="{D5FCF0DB-07D4-383C-6DD7-F2A0EF48868B}"/>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7" name="Freeform: Shape 76">
                      <a:extLst>
                        <a:ext uri="{FF2B5EF4-FFF2-40B4-BE49-F238E27FC236}">
                          <a16:creationId xmlns:a16="http://schemas.microsoft.com/office/drawing/2014/main" id="{7CEF8CF6-AC02-1F0C-504D-11F3E2CC4901}"/>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69" name="Group 68">
                  <a:extLst>
                    <a:ext uri="{FF2B5EF4-FFF2-40B4-BE49-F238E27FC236}">
                      <a16:creationId xmlns:a16="http://schemas.microsoft.com/office/drawing/2014/main" id="{613A6966-35C2-39DF-ACC0-CDA7A24CF1A6}"/>
                    </a:ext>
                  </a:extLst>
                </p:cNvPr>
                <p:cNvGrpSpPr/>
                <p:nvPr/>
              </p:nvGrpSpPr>
              <p:grpSpPr>
                <a:xfrm>
                  <a:off x="8560611" y="2519706"/>
                  <a:ext cx="817005" cy="564012"/>
                  <a:chOff x="8560611" y="2519706"/>
                  <a:chExt cx="817005" cy="564012"/>
                </a:xfrm>
              </p:grpSpPr>
              <p:sp>
                <p:nvSpPr>
                  <p:cNvPr id="70" name="Rectangle 311">
                    <a:extLst>
                      <a:ext uri="{FF2B5EF4-FFF2-40B4-BE49-F238E27FC236}">
                        <a16:creationId xmlns:a16="http://schemas.microsoft.com/office/drawing/2014/main" id="{2C5527E6-4AA5-8F8C-88A6-860CFF48E49D}"/>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71" name="Group 70">
                    <a:extLst>
                      <a:ext uri="{FF2B5EF4-FFF2-40B4-BE49-F238E27FC236}">
                        <a16:creationId xmlns:a16="http://schemas.microsoft.com/office/drawing/2014/main" id="{BEE0650B-4B4D-A4D2-3A59-6B187DDEF859}"/>
                      </a:ext>
                    </a:extLst>
                  </p:cNvPr>
                  <p:cNvGrpSpPr/>
                  <p:nvPr/>
                </p:nvGrpSpPr>
                <p:grpSpPr>
                  <a:xfrm>
                    <a:off x="8560611" y="2519706"/>
                    <a:ext cx="597883" cy="465238"/>
                    <a:chOff x="2462357" y="3039019"/>
                    <a:chExt cx="1285586" cy="1010376"/>
                  </a:xfrm>
                </p:grpSpPr>
                <p:sp>
                  <p:nvSpPr>
                    <p:cNvPr id="72" name="Freeform: Shape 71">
                      <a:extLst>
                        <a:ext uri="{FF2B5EF4-FFF2-40B4-BE49-F238E27FC236}">
                          <a16:creationId xmlns:a16="http://schemas.microsoft.com/office/drawing/2014/main" id="{14D8EDDF-D8E9-14EF-87FC-682D70CDAE9E}"/>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3" name="Freeform: Shape 72">
                      <a:extLst>
                        <a:ext uri="{FF2B5EF4-FFF2-40B4-BE49-F238E27FC236}">
                          <a16:creationId xmlns:a16="http://schemas.microsoft.com/office/drawing/2014/main" id="{78A9D250-87FA-2B3C-FC9A-16A9F8323A4C}"/>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78" name="Group 77">
            <a:extLst>
              <a:ext uri="{FF2B5EF4-FFF2-40B4-BE49-F238E27FC236}">
                <a16:creationId xmlns:a16="http://schemas.microsoft.com/office/drawing/2014/main" id="{ED948D07-DCB5-0BDA-0D8B-3BFFEA627465}"/>
              </a:ext>
            </a:extLst>
          </p:cNvPr>
          <p:cNvGrpSpPr/>
          <p:nvPr/>
        </p:nvGrpSpPr>
        <p:grpSpPr>
          <a:xfrm>
            <a:off x="5530610" y="2597156"/>
            <a:ext cx="1314192" cy="899431"/>
            <a:chOff x="3149013" y="545879"/>
            <a:chExt cx="2562482" cy="1753760"/>
          </a:xfrm>
        </p:grpSpPr>
        <p:sp>
          <p:nvSpPr>
            <p:cNvPr id="79" name="Parallelogram 89">
              <a:extLst>
                <a:ext uri="{FF2B5EF4-FFF2-40B4-BE49-F238E27FC236}">
                  <a16:creationId xmlns:a16="http://schemas.microsoft.com/office/drawing/2014/main" id="{FFC4E439-62C6-618B-1891-D38B6437A08D}"/>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chemeClr val="tx1">
                <a:lumMod val="65000"/>
                <a:lumOff val="3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80" name="Group 79">
              <a:extLst>
                <a:ext uri="{FF2B5EF4-FFF2-40B4-BE49-F238E27FC236}">
                  <a16:creationId xmlns:a16="http://schemas.microsoft.com/office/drawing/2014/main" id="{0C735365-8E79-8CE8-159A-275B5AD63AC4}"/>
                </a:ext>
              </a:extLst>
            </p:cNvPr>
            <p:cNvGrpSpPr/>
            <p:nvPr/>
          </p:nvGrpSpPr>
          <p:grpSpPr>
            <a:xfrm>
              <a:off x="3157202" y="545879"/>
              <a:ext cx="2554293" cy="1753760"/>
              <a:chOff x="3157203" y="545879"/>
              <a:chExt cx="2554292" cy="1753760"/>
            </a:xfrm>
          </p:grpSpPr>
          <p:sp>
            <p:nvSpPr>
              <p:cNvPr id="81" name="Freeform: Shape 80">
                <a:extLst>
                  <a:ext uri="{FF2B5EF4-FFF2-40B4-BE49-F238E27FC236}">
                    <a16:creationId xmlns:a16="http://schemas.microsoft.com/office/drawing/2014/main" id="{973612DC-0FA7-B7E8-13A4-0C2F2D17A6C7}"/>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tx1">
                  <a:lumMod val="65000"/>
                  <a:lumOff val="3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82" name="Freeform: Shape 81">
                <a:extLst>
                  <a:ext uri="{FF2B5EF4-FFF2-40B4-BE49-F238E27FC236}">
                    <a16:creationId xmlns:a16="http://schemas.microsoft.com/office/drawing/2014/main" id="{A107B410-F722-950E-3CB9-63BF23413B54}"/>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83" name="Freeform: Shape 82">
                <a:extLst>
                  <a:ext uri="{FF2B5EF4-FFF2-40B4-BE49-F238E27FC236}">
                    <a16:creationId xmlns:a16="http://schemas.microsoft.com/office/drawing/2014/main" id="{5D3066D9-040D-4229-E487-79FA80D15FED}"/>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tx1">
                  <a:lumMod val="65000"/>
                  <a:lumOff val="35000"/>
                </a:schemeClr>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84" name="Freeform: Shape 83">
                <a:extLst>
                  <a:ext uri="{FF2B5EF4-FFF2-40B4-BE49-F238E27FC236}">
                    <a16:creationId xmlns:a16="http://schemas.microsoft.com/office/drawing/2014/main" id="{AED60F5E-FC83-3838-9769-351526200694}"/>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85" name="Group 84">
                <a:extLst>
                  <a:ext uri="{FF2B5EF4-FFF2-40B4-BE49-F238E27FC236}">
                    <a16:creationId xmlns:a16="http://schemas.microsoft.com/office/drawing/2014/main" id="{974B61BE-0773-9FAE-8258-B222A02140C9}"/>
                  </a:ext>
                </a:extLst>
              </p:cNvPr>
              <p:cNvGrpSpPr/>
              <p:nvPr/>
            </p:nvGrpSpPr>
            <p:grpSpPr>
              <a:xfrm>
                <a:off x="3680971" y="545879"/>
                <a:ext cx="1752185" cy="1017783"/>
                <a:chOff x="7910588" y="2231573"/>
                <a:chExt cx="1467028" cy="852145"/>
              </a:xfrm>
            </p:grpSpPr>
            <p:grpSp>
              <p:nvGrpSpPr>
                <p:cNvPr id="86" name="Group 85">
                  <a:extLst>
                    <a:ext uri="{FF2B5EF4-FFF2-40B4-BE49-F238E27FC236}">
                      <a16:creationId xmlns:a16="http://schemas.microsoft.com/office/drawing/2014/main" id="{191F905B-B27A-7294-F3BA-7C1F4189A4EB}"/>
                    </a:ext>
                  </a:extLst>
                </p:cNvPr>
                <p:cNvGrpSpPr/>
                <p:nvPr/>
              </p:nvGrpSpPr>
              <p:grpSpPr>
                <a:xfrm>
                  <a:off x="7910588" y="2231573"/>
                  <a:ext cx="820695" cy="567859"/>
                  <a:chOff x="7910588" y="2231573"/>
                  <a:chExt cx="820695" cy="567859"/>
                </a:xfrm>
              </p:grpSpPr>
              <p:sp>
                <p:nvSpPr>
                  <p:cNvPr id="92" name="Rectangle 311">
                    <a:extLst>
                      <a:ext uri="{FF2B5EF4-FFF2-40B4-BE49-F238E27FC236}">
                        <a16:creationId xmlns:a16="http://schemas.microsoft.com/office/drawing/2014/main" id="{E7032C61-92FC-45D3-5D94-30B036FAC3CD}"/>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93" name="Group 92">
                    <a:extLst>
                      <a:ext uri="{FF2B5EF4-FFF2-40B4-BE49-F238E27FC236}">
                        <a16:creationId xmlns:a16="http://schemas.microsoft.com/office/drawing/2014/main" id="{922AF090-B247-6BAE-5B42-E17A63453F8D}"/>
                      </a:ext>
                    </a:extLst>
                  </p:cNvPr>
                  <p:cNvGrpSpPr/>
                  <p:nvPr/>
                </p:nvGrpSpPr>
                <p:grpSpPr>
                  <a:xfrm>
                    <a:off x="7910588" y="2231573"/>
                    <a:ext cx="597883" cy="465238"/>
                    <a:chOff x="2462357" y="3039019"/>
                    <a:chExt cx="1285586" cy="1010376"/>
                  </a:xfrm>
                </p:grpSpPr>
                <p:sp>
                  <p:nvSpPr>
                    <p:cNvPr id="94" name="Freeform: Shape 93">
                      <a:extLst>
                        <a:ext uri="{FF2B5EF4-FFF2-40B4-BE49-F238E27FC236}">
                          <a16:creationId xmlns:a16="http://schemas.microsoft.com/office/drawing/2014/main" id="{5918AC0A-E4E4-4083-F03F-715EA171AEDB}"/>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tx1">
                        <a:lumMod val="75000"/>
                        <a:lumOff val="2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5" name="Freeform: Shape 94">
                      <a:extLst>
                        <a:ext uri="{FF2B5EF4-FFF2-40B4-BE49-F238E27FC236}">
                          <a16:creationId xmlns:a16="http://schemas.microsoft.com/office/drawing/2014/main" id="{9F580D8D-AD09-984A-66F4-263AF07FF975}"/>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87" name="Group 86">
                  <a:extLst>
                    <a:ext uri="{FF2B5EF4-FFF2-40B4-BE49-F238E27FC236}">
                      <a16:creationId xmlns:a16="http://schemas.microsoft.com/office/drawing/2014/main" id="{EC8A9F39-C515-215D-6745-51D1C0F4EFF5}"/>
                    </a:ext>
                  </a:extLst>
                </p:cNvPr>
                <p:cNvGrpSpPr/>
                <p:nvPr/>
              </p:nvGrpSpPr>
              <p:grpSpPr>
                <a:xfrm>
                  <a:off x="8560611" y="2519706"/>
                  <a:ext cx="817005" cy="564012"/>
                  <a:chOff x="8560611" y="2519706"/>
                  <a:chExt cx="817005" cy="564012"/>
                </a:xfrm>
              </p:grpSpPr>
              <p:sp>
                <p:nvSpPr>
                  <p:cNvPr id="88" name="Rectangle 311">
                    <a:extLst>
                      <a:ext uri="{FF2B5EF4-FFF2-40B4-BE49-F238E27FC236}">
                        <a16:creationId xmlns:a16="http://schemas.microsoft.com/office/drawing/2014/main" id="{C300D2A1-5F8F-D253-5219-DC0B5F4AB293}"/>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89" name="Group 88">
                    <a:extLst>
                      <a:ext uri="{FF2B5EF4-FFF2-40B4-BE49-F238E27FC236}">
                        <a16:creationId xmlns:a16="http://schemas.microsoft.com/office/drawing/2014/main" id="{685D68EE-6FEF-E753-6C81-739AD8C20DDD}"/>
                      </a:ext>
                    </a:extLst>
                  </p:cNvPr>
                  <p:cNvGrpSpPr/>
                  <p:nvPr/>
                </p:nvGrpSpPr>
                <p:grpSpPr>
                  <a:xfrm>
                    <a:off x="8560611" y="2519706"/>
                    <a:ext cx="597883" cy="465238"/>
                    <a:chOff x="2462357" y="3039019"/>
                    <a:chExt cx="1285586" cy="1010376"/>
                  </a:xfrm>
                </p:grpSpPr>
                <p:sp>
                  <p:nvSpPr>
                    <p:cNvPr id="90" name="Freeform: Shape 89">
                      <a:extLst>
                        <a:ext uri="{FF2B5EF4-FFF2-40B4-BE49-F238E27FC236}">
                          <a16:creationId xmlns:a16="http://schemas.microsoft.com/office/drawing/2014/main" id="{843E6866-482C-3444-5EC7-7448BB65FF7B}"/>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tx1">
                        <a:lumMod val="75000"/>
                        <a:lumOff val="2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1" name="Freeform: Shape 90">
                      <a:extLst>
                        <a:ext uri="{FF2B5EF4-FFF2-40B4-BE49-F238E27FC236}">
                          <a16:creationId xmlns:a16="http://schemas.microsoft.com/office/drawing/2014/main" id="{FB6DD64C-8D6C-FF58-BB11-71304AAA5C26}"/>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96" name="Group 95">
            <a:extLst>
              <a:ext uri="{FF2B5EF4-FFF2-40B4-BE49-F238E27FC236}">
                <a16:creationId xmlns:a16="http://schemas.microsoft.com/office/drawing/2014/main" id="{22DB5E00-0723-FC82-121B-2639DCD8BAA5}"/>
              </a:ext>
            </a:extLst>
          </p:cNvPr>
          <p:cNvGrpSpPr/>
          <p:nvPr/>
        </p:nvGrpSpPr>
        <p:grpSpPr>
          <a:xfrm>
            <a:off x="5530610" y="1878697"/>
            <a:ext cx="1314192" cy="899431"/>
            <a:chOff x="3149013" y="545879"/>
            <a:chExt cx="2562482" cy="1753760"/>
          </a:xfrm>
        </p:grpSpPr>
        <p:sp>
          <p:nvSpPr>
            <p:cNvPr id="97" name="Parallelogram 89">
              <a:extLst>
                <a:ext uri="{FF2B5EF4-FFF2-40B4-BE49-F238E27FC236}">
                  <a16:creationId xmlns:a16="http://schemas.microsoft.com/office/drawing/2014/main" id="{6DAA5CC3-D4AA-D8BD-8906-B96B15A7B16E}"/>
                </a:ext>
              </a:extLst>
            </p:cNvPr>
            <p:cNvSpPr/>
            <p:nvPr/>
          </p:nvSpPr>
          <p:spPr>
            <a:xfrm rot="1348609">
              <a:off x="3149013" y="740552"/>
              <a:ext cx="2485527"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782F40">
                <a:alpha val="89804"/>
              </a:srgb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98" name="Group 97">
              <a:extLst>
                <a:ext uri="{FF2B5EF4-FFF2-40B4-BE49-F238E27FC236}">
                  <a16:creationId xmlns:a16="http://schemas.microsoft.com/office/drawing/2014/main" id="{0FAB36D6-BAAA-A7B1-0316-9C107F0E2A77}"/>
                </a:ext>
              </a:extLst>
            </p:cNvPr>
            <p:cNvGrpSpPr/>
            <p:nvPr/>
          </p:nvGrpSpPr>
          <p:grpSpPr>
            <a:xfrm>
              <a:off x="3157202" y="545879"/>
              <a:ext cx="2554293" cy="1753760"/>
              <a:chOff x="3157203" y="545879"/>
              <a:chExt cx="2554292" cy="1753760"/>
            </a:xfrm>
          </p:grpSpPr>
          <p:sp>
            <p:nvSpPr>
              <p:cNvPr id="99" name="Freeform: Shape 98">
                <a:extLst>
                  <a:ext uri="{FF2B5EF4-FFF2-40B4-BE49-F238E27FC236}">
                    <a16:creationId xmlns:a16="http://schemas.microsoft.com/office/drawing/2014/main" id="{19B68B18-F570-7B93-E268-05991E401D7B}"/>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accent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100" name="Freeform: Shape 99">
                <a:extLst>
                  <a:ext uri="{FF2B5EF4-FFF2-40B4-BE49-F238E27FC236}">
                    <a16:creationId xmlns:a16="http://schemas.microsoft.com/office/drawing/2014/main" id="{A9FB414A-6037-11D7-8BCF-1DCE4DCA72DE}"/>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101" name="Freeform: Shape 100">
                <a:extLst>
                  <a:ext uri="{FF2B5EF4-FFF2-40B4-BE49-F238E27FC236}">
                    <a16:creationId xmlns:a16="http://schemas.microsoft.com/office/drawing/2014/main" id="{97B5612D-DC45-272D-EE8E-C706EC4723B5}"/>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accent1"/>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102" name="Freeform: Shape 101">
                <a:extLst>
                  <a:ext uri="{FF2B5EF4-FFF2-40B4-BE49-F238E27FC236}">
                    <a16:creationId xmlns:a16="http://schemas.microsoft.com/office/drawing/2014/main" id="{FB1E367A-2861-7C02-4B93-1AE2FC36A2D4}"/>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103" name="Group 102">
                <a:extLst>
                  <a:ext uri="{FF2B5EF4-FFF2-40B4-BE49-F238E27FC236}">
                    <a16:creationId xmlns:a16="http://schemas.microsoft.com/office/drawing/2014/main" id="{1366FC37-20AA-61B7-2783-DDBFC14BD9E4}"/>
                  </a:ext>
                </a:extLst>
              </p:cNvPr>
              <p:cNvGrpSpPr/>
              <p:nvPr/>
            </p:nvGrpSpPr>
            <p:grpSpPr>
              <a:xfrm>
                <a:off x="3680971" y="545879"/>
                <a:ext cx="1752185" cy="1017783"/>
                <a:chOff x="7910588" y="2231573"/>
                <a:chExt cx="1467028" cy="852145"/>
              </a:xfrm>
            </p:grpSpPr>
            <p:grpSp>
              <p:nvGrpSpPr>
                <p:cNvPr id="104" name="Group 103">
                  <a:extLst>
                    <a:ext uri="{FF2B5EF4-FFF2-40B4-BE49-F238E27FC236}">
                      <a16:creationId xmlns:a16="http://schemas.microsoft.com/office/drawing/2014/main" id="{35BDEFEA-5AF9-B6B6-0569-E6374D548768}"/>
                    </a:ext>
                  </a:extLst>
                </p:cNvPr>
                <p:cNvGrpSpPr/>
                <p:nvPr/>
              </p:nvGrpSpPr>
              <p:grpSpPr>
                <a:xfrm>
                  <a:off x="7910588" y="2231573"/>
                  <a:ext cx="820696" cy="567860"/>
                  <a:chOff x="7910588" y="2231573"/>
                  <a:chExt cx="820696" cy="567860"/>
                </a:xfrm>
              </p:grpSpPr>
              <p:sp>
                <p:nvSpPr>
                  <p:cNvPr id="110" name="Rectangle 311">
                    <a:extLst>
                      <a:ext uri="{FF2B5EF4-FFF2-40B4-BE49-F238E27FC236}">
                        <a16:creationId xmlns:a16="http://schemas.microsoft.com/office/drawing/2014/main" id="{A78E861B-3079-BA99-787A-14B549E6D3DD}"/>
                      </a:ext>
                    </a:extLst>
                  </p:cNvPr>
                  <p:cNvSpPr/>
                  <p:nvPr/>
                </p:nvSpPr>
                <p:spPr>
                  <a:xfrm rot="17539879">
                    <a:off x="8235061" y="2303210"/>
                    <a:ext cx="329298" cy="663148"/>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111" name="Group 110">
                    <a:extLst>
                      <a:ext uri="{FF2B5EF4-FFF2-40B4-BE49-F238E27FC236}">
                        <a16:creationId xmlns:a16="http://schemas.microsoft.com/office/drawing/2014/main" id="{1E51A6A3-691C-67E0-E045-9D4BC17826BA}"/>
                      </a:ext>
                    </a:extLst>
                  </p:cNvPr>
                  <p:cNvGrpSpPr/>
                  <p:nvPr/>
                </p:nvGrpSpPr>
                <p:grpSpPr>
                  <a:xfrm>
                    <a:off x="7910588" y="2231573"/>
                    <a:ext cx="597883" cy="465235"/>
                    <a:chOff x="2462357" y="3039024"/>
                    <a:chExt cx="1285586" cy="1010371"/>
                  </a:xfrm>
                </p:grpSpPr>
                <p:sp>
                  <p:nvSpPr>
                    <p:cNvPr id="112" name="Freeform: Shape 111">
                      <a:extLst>
                        <a:ext uri="{FF2B5EF4-FFF2-40B4-BE49-F238E27FC236}">
                          <a16:creationId xmlns:a16="http://schemas.microsoft.com/office/drawing/2014/main" id="{CFFED575-F8B9-28CD-30E4-85E73D24E1B0}"/>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13" name="Freeform: Shape 112">
                      <a:extLst>
                        <a:ext uri="{FF2B5EF4-FFF2-40B4-BE49-F238E27FC236}">
                          <a16:creationId xmlns:a16="http://schemas.microsoft.com/office/drawing/2014/main" id="{9B27486E-A592-B3B7-4A80-ECCCE91094AF}"/>
                        </a:ext>
                      </a:extLst>
                    </p:cNvPr>
                    <p:cNvSpPr/>
                    <p:nvPr/>
                  </p:nvSpPr>
                  <p:spPr>
                    <a:xfrm>
                      <a:off x="2462357" y="3039024"/>
                      <a:ext cx="1285586" cy="734150"/>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105" name="Group 104">
                  <a:extLst>
                    <a:ext uri="{FF2B5EF4-FFF2-40B4-BE49-F238E27FC236}">
                      <a16:creationId xmlns:a16="http://schemas.microsoft.com/office/drawing/2014/main" id="{BF6379C6-002D-0547-B33B-F9B49AA41C6E}"/>
                    </a:ext>
                  </a:extLst>
                </p:cNvPr>
                <p:cNvGrpSpPr/>
                <p:nvPr/>
              </p:nvGrpSpPr>
              <p:grpSpPr>
                <a:xfrm>
                  <a:off x="8560611" y="2519706"/>
                  <a:ext cx="817005" cy="564012"/>
                  <a:chOff x="8560611" y="2519706"/>
                  <a:chExt cx="817005" cy="564012"/>
                </a:xfrm>
              </p:grpSpPr>
              <p:sp>
                <p:nvSpPr>
                  <p:cNvPr id="106" name="Rectangle 311">
                    <a:extLst>
                      <a:ext uri="{FF2B5EF4-FFF2-40B4-BE49-F238E27FC236}">
                        <a16:creationId xmlns:a16="http://schemas.microsoft.com/office/drawing/2014/main" id="{F464102E-0CCF-AFCB-E433-6CF780708F7F}"/>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107" name="Group 106">
                    <a:extLst>
                      <a:ext uri="{FF2B5EF4-FFF2-40B4-BE49-F238E27FC236}">
                        <a16:creationId xmlns:a16="http://schemas.microsoft.com/office/drawing/2014/main" id="{80713D8B-CF61-ADDF-DA9A-F4018B2C8F5D}"/>
                      </a:ext>
                    </a:extLst>
                  </p:cNvPr>
                  <p:cNvGrpSpPr/>
                  <p:nvPr/>
                </p:nvGrpSpPr>
                <p:grpSpPr>
                  <a:xfrm>
                    <a:off x="8560611" y="2519706"/>
                    <a:ext cx="597883" cy="465238"/>
                    <a:chOff x="2462357" y="3039019"/>
                    <a:chExt cx="1285586" cy="1010376"/>
                  </a:xfrm>
                </p:grpSpPr>
                <p:sp>
                  <p:nvSpPr>
                    <p:cNvPr id="108" name="Freeform: Shape 107">
                      <a:extLst>
                        <a:ext uri="{FF2B5EF4-FFF2-40B4-BE49-F238E27FC236}">
                          <a16:creationId xmlns:a16="http://schemas.microsoft.com/office/drawing/2014/main" id="{21FAFB18-15D1-EE15-04C5-C8B79DB40033}"/>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9" name="Freeform: Shape 108">
                      <a:extLst>
                        <a:ext uri="{FF2B5EF4-FFF2-40B4-BE49-F238E27FC236}">
                          <a16:creationId xmlns:a16="http://schemas.microsoft.com/office/drawing/2014/main" id="{298E2901-AE0A-EA64-FB7E-343817CE7434}"/>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114" name="Group 113">
            <a:extLst>
              <a:ext uri="{FF2B5EF4-FFF2-40B4-BE49-F238E27FC236}">
                <a16:creationId xmlns:a16="http://schemas.microsoft.com/office/drawing/2014/main" id="{0D2382CB-114B-2BD4-0AB2-91B513513A9A}"/>
              </a:ext>
            </a:extLst>
          </p:cNvPr>
          <p:cNvGrpSpPr/>
          <p:nvPr/>
        </p:nvGrpSpPr>
        <p:grpSpPr>
          <a:xfrm>
            <a:off x="6770396" y="3066152"/>
            <a:ext cx="1103105" cy="148810"/>
            <a:chOff x="5078166" y="1659663"/>
            <a:chExt cx="1103105" cy="148810"/>
          </a:xfrm>
        </p:grpSpPr>
        <p:sp>
          <p:nvSpPr>
            <p:cNvPr id="115" name="Oval 114">
              <a:extLst>
                <a:ext uri="{FF2B5EF4-FFF2-40B4-BE49-F238E27FC236}">
                  <a16:creationId xmlns:a16="http://schemas.microsoft.com/office/drawing/2014/main" id="{E670A884-BC9F-5A10-65EB-EBC4C17809DF}"/>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16" name="Straight Connector 115">
              <a:extLst>
                <a:ext uri="{FF2B5EF4-FFF2-40B4-BE49-F238E27FC236}">
                  <a16:creationId xmlns:a16="http://schemas.microsoft.com/office/drawing/2014/main" id="{8FABF684-C266-FC41-2150-994DA37239D2}"/>
                </a:ext>
              </a:extLst>
            </p:cNvPr>
            <p:cNvCxnSpPr>
              <a:cxnSpLocks/>
            </p:cNvCxnSpPr>
            <p:nvPr/>
          </p:nvCxnSpPr>
          <p:spPr>
            <a:xfrm>
              <a:off x="5152571" y="1734068"/>
              <a:ext cx="1028700" cy="0"/>
            </a:xfrm>
            <a:prstGeom prst="line">
              <a:avLst/>
            </a:prstGeom>
            <a:ln>
              <a:solidFill>
                <a:srgbClr val="404040"/>
              </a:solidFill>
              <a:headEnd type="ova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5AE8C9C-222B-4391-9F37-05D25C68FB75}"/>
              </a:ext>
            </a:extLst>
          </p:cNvPr>
          <p:cNvGrpSpPr/>
          <p:nvPr/>
        </p:nvGrpSpPr>
        <p:grpSpPr>
          <a:xfrm>
            <a:off x="6770396" y="4502494"/>
            <a:ext cx="1103105" cy="148810"/>
            <a:chOff x="5078166" y="1659663"/>
            <a:chExt cx="1103105" cy="148810"/>
          </a:xfrm>
        </p:grpSpPr>
        <p:sp>
          <p:nvSpPr>
            <p:cNvPr id="118" name="Oval 117">
              <a:extLst>
                <a:ext uri="{FF2B5EF4-FFF2-40B4-BE49-F238E27FC236}">
                  <a16:creationId xmlns:a16="http://schemas.microsoft.com/office/drawing/2014/main" id="{EF805AC3-B75D-CDF2-2B21-84E9B0B7C50D}"/>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19" name="Straight Connector 118">
              <a:extLst>
                <a:ext uri="{FF2B5EF4-FFF2-40B4-BE49-F238E27FC236}">
                  <a16:creationId xmlns:a16="http://schemas.microsoft.com/office/drawing/2014/main" id="{BDC7AE0C-972A-93EC-D5A7-DD2127C1DFA6}"/>
                </a:ext>
              </a:extLst>
            </p:cNvPr>
            <p:cNvCxnSpPr>
              <a:cxnSpLocks/>
            </p:cNvCxnSpPr>
            <p:nvPr/>
          </p:nvCxnSpPr>
          <p:spPr>
            <a:xfrm>
              <a:off x="5152571" y="1734068"/>
              <a:ext cx="1028700" cy="0"/>
            </a:xfrm>
            <a:prstGeom prst="line">
              <a:avLst/>
            </a:prstGeom>
            <a:ln>
              <a:solidFill>
                <a:srgbClr val="404040"/>
              </a:solidFill>
              <a:headEnd type="ova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E180AECF-C1B6-C049-FD26-B4DCD6C6F7F7}"/>
              </a:ext>
            </a:extLst>
          </p:cNvPr>
          <p:cNvGrpSpPr/>
          <p:nvPr/>
        </p:nvGrpSpPr>
        <p:grpSpPr>
          <a:xfrm>
            <a:off x="6770396" y="5941846"/>
            <a:ext cx="1103105" cy="148810"/>
            <a:chOff x="5078166" y="1659663"/>
            <a:chExt cx="1103105" cy="148810"/>
          </a:xfrm>
        </p:grpSpPr>
        <p:sp>
          <p:nvSpPr>
            <p:cNvPr id="121" name="Oval 120">
              <a:extLst>
                <a:ext uri="{FF2B5EF4-FFF2-40B4-BE49-F238E27FC236}">
                  <a16:creationId xmlns:a16="http://schemas.microsoft.com/office/drawing/2014/main" id="{148B8F89-94D2-FC83-3FEB-281D019092A7}"/>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22" name="Straight Connector 121">
              <a:extLst>
                <a:ext uri="{FF2B5EF4-FFF2-40B4-BE49-F238E27FC236}">
                  <a16:creationId xmlns:a16="http://schemas.microsoft.com/office/drawing/2014/main" id="{7FCE6B17-DF17-D94E-3662-B50040EA254B}"/>
                </a:ext>
              </a:extLst>
            </p:cNvPr>
            <p:cNvCxnSpPr>
              <a:cxnSpLocks/>
            </p:cNvCxnSpPr>
            <p:nvPr/>
          </p:nvCxnSpPr>
          <p:spPr>
            <a:xfrm>
              <a:off x="5152571" y="1734068"/>
              <a:ext cx="1028700" cy="0"/>
            </a:xfrm>
            <a:prstGeom prst="line">
              <a:avLst/>
            </a:prstGeom>
            <a:ln>
              <a:solidFill>
                <a:srgbClr val="404040"/>
              </a:solidFill>
              <a:headEnd type="ova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1A429E7D-BB3E-AAEC-0382-7066BF73E730}"/>
              </a:ext>
            </a:extLst>
          </p:cNvPr>
          <p:cNvGrpSpPr/>
          <p:nvPr/>
        </p:nvGrpSpPr>
        <p:grpSpPr>
          <a:xfrm flipH="1">
            <a:off x="4521603" y="2199861"/>
            <a:ext cx="1103105" cy="148810"/>
            <a:chOff x="5078166" y="1659663"/>
            <a:chExt cx="1103105" cy="148810"/>
          </a:xfrm>
        </p:grpSpPr>
        <p:sp>
          <p:nvSpPr>
            <p:cNvPr id="124" name="Oval 123">
              <a:extLst>
                <a:ext uri="{FF2B5EF4-FFF2-40B4-BE49-F238E27FC236}">
                  <a16:creationId xmlns:a16="http://schemas.microsoft.com/office/drawing/2014/main" id="{97DCB74C-8981-9FFF-12E9-C36FD1671745}"/>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25" name="Straight Connector 124">
              <a:extLst>
                <a:ext uri="{FF2B5EF4-FFF2-40B4-BE49-F238E27FC236}">
                  <a16:creationId xmlns:a16="http://schemas.microsoft.com/office/drawing/2014/main" id="{52DE7A14-3665-78C9-8F2C-A18C5F87700D}"/>
                </a:ext>
              </a:extLst>
            </p:cNvPr>
            <p:cNvCxnSpPr>
              <a:cxnSpLocks/>
            </p:cNvCxnSpPr>
            <p:nvPr/>
          </p:nvCxnSpPr>
          <p:spPr>
            <a:xfrm>
              <a:off x="5152571" y="1734068"/>
              <a:ext cx="1028700"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01703C05-D1CC-C606-6129-2C76E9C96782}"/>
              </a:ext>
            </a:extLst>
          </p:cNvPr>
          <p:cNvGrpSpPr/>
          <p:nvPr/>
        </p:nvGrpSpPr>
        <p:grpSpPr>
          <a:xfrm flipH="1">
            <a:off x="4521603" y="3644979"/>
            <a:ext cx="1103105" cy="148810"/>
            <a:chOff x="5078166" y="1659663"/>
            <a:chExt cx="1103105" cy="148810"/>
          </a:xfrm>
        </p:grpSpPr>
        <p:sp>
          <p:nvSpPr>
            <p:cNvPr id="127" name="Oval 126">
              <a:extLst>
                <a:ext uri="{FF2B5EF4-FFF2-40B4-BE49-F238E27FC236}">
                  <a16:creationId xmlns:a16="http://schemas.microsoft.com/office/drawing/2014/main" id="{C43786E7-2FDB-8EE2-EA9D-A68FBE988452}"/>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28" name="Straight Connector 127">
              <a:extLst>
                <a:ext uri="{FF2B5EF4-FFF2-40B4-BE49-F238E27FC236}">
                  <a16:creationId xmlns:a16="http://schemas.microsoft.com/office/drawing/2014/main" id="{432C0604-02E6-510B-B0A5-EA793CA126B1}"/>
                </a:ext>
              </a:extLst>
            </p:cNvPr>
            <p:cNvCxnSpPr>
              <a:cxnSpLocks/>
            </p:cNvCxnSpPr>
            <p:nvPr/>
          </p:nvCxnSpPr>
          <p:spPr>
            <a:xfrm>
              <a:off x="5152571" y="1734068"/>
              <a:ext cx="1028700"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7107A0A4-8D55-0F73-D0BB-AA645E503100}"/>
              </a:ext>
            </a:extLst>
          </p:cNvPr>
          <p:cNvGrpSpPr/>
          <p:nvPr/>
        </p:nvGrpSpPr>
        <p:grpSpPr>
          <a:xfrm flipH="1">
            <a:off x="4521603" y="5071570"/>
            <a:ext cx="1103105" cy="148810"/>
            <a:chOff x="5078166" y="1659663"/>
            <a:chExt cx="1103105" cy="148810"/>
          </a:xfrm>
        </p:grpSpPr>
        <p:sp>
          <p:nvSpPr>
            <p:cNvPr id="130" name="Oval 129">
              <a:extLst>
                <a:ext uri="{FF2B5EF4-FFF2-40B4-BE49-F238E27FC236}">
                  <a16:creationId xmlns:a16="http://schemas.microsoft.com/office/drawing/2014/main" id="{7B937878-14EB-63A0-1A18-D6C24C422573}"/>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31" name="Straight Connector 130">
              <a:extLst>
                <a:ext uri="{FF2B5EF4-FFF2-40B4-BE49-F238E27FC236}">
                  <a16:creationId xmlns:a16="http://schemas.microsoft.com/office/drawing/2014/main" id="{E954F59A-0F10-8C69-B646-79A63AB064D8}"/>
                </a:ext>
              </a:extLst>
            </p:cNvPr>
            <p:cNvCxnSpPr>
              <a:cxnSpLocks/>
            </p:cNvCxnSpPr>
            <p:nvPr/>
          </p:nvCxnSpPr>
          <p:spPr>
            <a:xfrm>
              <a:off x="5152571" y="1734068"/>
              <a:ext cx="1028700"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132" name="Oval 131">
            <a:extLst>
              <a:ext uri="{FF2B5EF4-FFF2-40B4-BE49-F238E27FC236}">
                <a16:creationId xmlns:a16="http://schemas.microsoft.com/office/drawing/2014/main" id="{3C4752FF-C218-4CFC-6ECB-0E049F1B6548}"/>
              </a:ext>
            </a:extLst>
          </p:cNvPr>
          <p:cNvSpPr/>
          <p:nvPr/>
        </p:nvSpPr>
        <p:spPr>
          <a:xfrm>
            <a:off x="4842847" y="2095114"/>
            <a:ext cx="354696" cy="354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26CF7428-958A-3A09-BE1D-1BAB05B7E7AD}"/>
              </a:ext>
            </a:extLst>
          </p:cNvPr>
          <p:cNvSpPr txBox="1"/>
          <p:nvPr/>
        </p:nvSpPr>
        <p:spPr>
          <a:xfrm>
            <a:off x="4825270" y="2135088"/>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06</a:t>
            </a:r>
          </a:p>
        </p:txBody>
      </p:sp>
      <p:sp>
        <p:nvSpPr>
          <p:cNvPr id="134" name="Oval 133">
            <a:extLst>
              <a:ext uri="{FF2B5EF4-FFF2-40B4-BE49-F238E27FC236}">
                <a16:creationId xmlns:a16="http://schemas.microsoft.com/office/drawing/2014/main" id="{8CFA42A8-60E7-C921-A4D9-B2B850536EF8}"/>
              </a:ext>
            </a:extLst>
          </p:cNvPr>
          <p:cNvSpPr/>
          <p:nvPr/>
        </p:nvSpPr>
        <p:spPr>
          <a:xfrm>
            <a:off x="4855130" y="4965957"/>
            <a:ext cx="354696" cy="354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26B3286E-DA89-5C24-A912-8410A1E85DF0}"/>
              </a:ext>
            </a:extLst>
          </p:cNvPr>
          <p:cNvSpPr txBox="1"/>
          <p:nvPr/>
        </p:nvSpPr>
        <p:spPr>
          <a:xfrm>
            <a:off x="4837553" y="5005931"/>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02</a:t>
            </a:r>
          </a:p>
        </p:txBody>
      </p:sp>
      <p:sp>
        <p:nvSpPr>
          <p:cNvPr id="136" name="Oval 135">
            <a:extLst>
              <a:ext uri="{FF2B5EF4-FFF2-40B4-BE49-F238E27FC236}">
                <a16:creationId xmlns:a16="http://schemas.microsoft.com/office/drawing/2014/main" id="{87F29107-2089-0CBE-DFE7-886D488E570D}"/>
              </a:ext>
            </a:extLst>
          </p:cNvPr>
          <p:cNvSpPr/>
          <p:nvPr/>
        </p:nvSpPr>
        <p:spPr>
          <a:xfrm>
            <a:off x="4863906" y="3542432"/>
            <a:ext cx="354696" cy="354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D593733B-9D6A-B521-476A-10ED0E1434B1}"/>
              </a:ext>
            </a:extLst>
          </p:cNvPr>
          <p:cNvSpPr txBox="1"/>
          <p:nvPr/>
        </p:nvSpPr>
        <p:spPr>
          <a:xfrm>
            <a:off x="4846329" y="3582406"/>
            <a:ext cx="389850"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04</a:t>
            </a:r>
          </a:p>
        </p:txBody>
      </p:sp>
      <p:sp>
        <p:nvSpPr>
          <p:cNvPr id="138" name="Oval 137">
            <a:extLst>
              <a:ext uri="{FF2B5EF4-FFF2-40B4-BE49-F238E27FC236}">
                <a16:creationId xmlns:a16="http://schemas.microsoft.com/office/drawing/2014/main" id="{48EC2291-2812-F782-1614-F1E82B2B9A8C}"/>
              </a:ext>
            </a:extLst>
          </p:cNvPr>
          <p:cNvSpPr/>
          <p:nvPr/>
        </p:nvSpPr>
        <p:spPr>
          <a:xfrm>
            <a:off x="7195707" y="2962307"/>
            <a:ext cx="354696" cy="354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FE7D3AF9-8E15-7365-7488-965C3655E8BF}"/>
              </a:ext>
            </a:extLst>
          </p:cNvPr>
          <p:cNvSpPr txBox="1"/>
          <p:nvPr/>
        </p:nvSpPr>
        <p:spPr>
          <a:xfrm>
            <a:off x="7178130" y="3002281"/>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05</a:t>
            </a:r>
          </a:p>
        </p:txBody>
      </p:sp>
      <p:sp>
        <p:nvSpPr>
          <p:cNvPr id="140" name="Oval 139">
            <a:extLst>
              <a:ext uri="{FF2B5EF4-FFF2-40B4-BE49-F238E27FC236}">
                <a16:creationId xmlns:a16="http://schemas.microsoft.com/office/drawing/2014/main" id="{C92FEF50-DA69-A4D8-F8A2-8328368AA213}"/>
              </a:ext>
            </a:extLst>
          </p:cNvPr>
          <p:cNvSpPr/>
          <p:nvPr/>
        </p:nvSpPr>
        <p:spPr>
          <a:xfrm>
            <a:off x="7195707" y="4402255"/>
            <a:ext cx="354696" cy="354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1B4C1E7-3F8B-63EF-6005-E1575F512B50}"/>
              </a:ext>
            </a:extLst>
          </p:cNvPr>
          <p:cNvSpPr txBox="1"/>
          <p:nvPr/>
        </p:nvSpPr>
        <p:spPr>
          <a:xfrm>
            <a:off x="7178130" y="4442229"/>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03</a:t>
            </a:r>
          </a:p>
        </p:txBody>
      </p:sp>
      <p:sp>
        <p:nvSpPr>
          <p:cNvPr id="142" name="Oval 141">
            <a:extLst>
              <a:ext uri="{FF2B5EF4-FFF2-40B4-BE49-F238E27FC236}">
                <a16:creationId xmlns:a16="http://schemas.microsoft.com/office/drawing/2014/main" id="{F2BF6CC2-5983-8FF9-6162-89023D69E196}"/>
              </a:ext>
            </a:extLst>
          </p:cNvPr>
          <p:cNvSpPr/>
          <p:nvPr/>
        </p:nvSpPr>
        <p:spPr>
          <a:xfrm>
            <a:off x="7195707" y="5836089"/>
            <a:ext cx="354696" cy="354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452A2E5E-69DA-4678-327F-C8F1AD22A07F}"/>
              </a:ext>
            </a:extLst>
          </p:cNvPr>
          <p:cNvSpPr txBox="1"/>
          <p:nvPr/>
        </p:nvSpPr>
        <p:spPr>
          <a:xfrm>
            <a:off x="7178130" y="5876063"/>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01</a:t>
            </a:r>
          </a:p>
        </p:txBody>
      </p:sp>
      <p:sp>
        <p:nvSpPr>
          <p:cNvPr id="144" name="Text Placeholder 24">
            <a:extLst>
              <a:ext uri="{FF2B5EF4-FFF2-40B4-BE49-F238E27FC236}">
                <a16:creationId xmlns:a16="http://schemas.microsoft.com/office/drawing/2014/main" id="{0BFEACF7-499F-1307-549C-38A09D0BC812}"/>
              </a:ext>
            </a:extLst>
          </p:cNvPr>
          <p:cNvSpPr>
            <a:spLocks noGrp="1"/>
          </p:cNvSpPr>
          <p:nvPr>
            <p:ph type="body" sz="quarter" idx="15" hasCustomPrompt="1"/>
          </p:nvPr>
        </p:nvSpPr>
        <p:spPr>
          <a:xfrm>
            <a:off x="7934288" y="2850469"/>
            <a:ext cx="3419512" cy="552450"/>
          </a:xfrm>
          <a:prstGeom prst="rect">
            <a:avLst/>
          </a:prstGeom>
          <a:no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5 &gt;</a:t>
            </a:r>
          </a:p>
        </p:txBody>
      </p:sp>
      <p:sp>
        <p:nvSpPr>
          <p:cNvPr id="145" name="Text Placeholder 24">
            <a:extLst>
              <a:ext uri="{FF2B5EF4-FFF2-40B4-BE49-F238E27FC236}">
                <a16:creationId xmlns:a16="http://schemas.microsoft.com/office/drawing/2014/main" id="{D1F3D767-63D9-9166-3C22-27ECB236FDE1}"/>
              </a:ext>
            </a:extLst>
          </p:cNvPr>
          <p:cNvSpPr>
            <a:spLocks noGrp="1"/>
          </p:cNvSpPr>
          <p:nvPr>
            <p:ph type="body" sz="quarter" idx="16" hasCustomPrompt="1"/>
          </p:nvPr>
        </p:nvSpPr>
        <p:spPr>
          <a:xfrm>
            <a:off x="7934288" y="4307591"/>
            <a:ext cx="3419512" cy="552450"/>
          </a:xfrm>
          <a:prstGeom prst="rect">
            <a:avLst/>
          </a:prstGeom>
          <a:no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146" name="Text Placeholder 24">
            <a:extLst>
              <a:ext uri="{FF2B5EF4-FFF2-40B4-BE49-F238E27FC236}">
                <a16:creationId xmlns:a16="http://schemas.microsoft.com/office/drawing/2014/main" id="{FF633D3D-A0AC-9EE6-7202-9D59BF3378EC}"/>
              </a:ext>
            </a:extLst>
          </p:cNvPr>
          <p:cNvSpPr>
            <a:spLocks noGrp="1"/>
          </p:cNvSpPr>
          <p:nvPr>
            <p:ph type="body" sz="quarter" idx="17" hasCustomPrompt="1"/>
          </p:nvPr>
        </p:nvSpPr>
        <p:spPr>
          <a:xfrm>
            <a:off x="7934288" y="5758188"/>
            <a:ext cx="3419512" cy="552450"/>
          </a:xfrm>
          <a:prstGeom prst="rect">
            <a:avLst/>
          </a:prstGeom>
          <a:no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Tree>
    <p:extLst>
      <p:ext uri="{BB962C8B-B14F-4D97-AF65-F5344CB8AC3E}">
        <p14:creationId xmlns:p14="http://schemas.microsoft.com/office/powerpoint/2010/main" val="3974502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9" name="Text Placeholder 24">
            <a:extLst>
              <a:ext uri="{FF2B5EF4-FFF2-40B4-BE49-F238E27FC236}">
                <a16:creationId xmlns:a16="http://schemas.microsoft.com/office/drawing/2014/main" id="{C687CC8B-F5B4-6405-037A-631CA0F7581B}"/>
              </a:ext>
            </a:extLst>
          </p:cNvPr>
          <p:cNvSpPr>
            <a:spLocks noGrp="1"/>
          </p:cNvSpPr>
          <p:nvPr>
            <p:ph type="body" sz="quarter" idx="11" hasCustomPrompt="1"/>
          </p:nvPr>
        </p:nvSpPr>
        <p:spPr>
          <a:xfrm>
            <a:off x="4547559" y="1538362"/>
            <a:ext cx="1943919" cy="552450"/>
          </a:xfrm>
          <a:prstGeom prst="rect">
            <a:avLst/>
          </a:prstGeom>
          <a:noFill/>
          <a:ln>
            <a:noFill/>
          </a:ln>
        </p:spPr>
        <p:txBody>
          <a:bodyPr anchor="ctr">
            <a:noAutofit/>
          </a:bodyPr>
          <a:lstStyle>
            <a:lvl1pPr marL="0" indent="0" algn="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6 &gt;</a:t>
            </a:r>
          </a:p>
        </p:txBody>
      </p:sp>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1" y="411162"/>
            <a:ext cx="3377018" cy="6035675"/>
          </a:xfrm>
          <a:prstGeom prst="rect">
            <a:avLst/>
          </a:prstGeom>
          <a:ln w="28575">
            <a:noFill/>
          </a:ln>
        </p:spPr>
        <p:txBody>
          <a:bodyPr/>
          <a:lstStyle/>
          <a:p>
            <a:r>
              <a:rPr lang="en-US"/>
              <a:t>&lt; Full sentence main takeaway for the slide here &gt;</a:t>
            </a:r>
          </a:p>
        </p:txBody>
      </p:sp>
      <p:sp>
        <p:nvSpPr>
          <p:cNvPr id="21" name="Text Placeholder 24">
            <a:extLst>
              <a:ext uri="{FF2B5EF4-FFF2-40B4-BE49-F238E27FC236}">
                <a16:creationId xmlns:a16="http://schemas.microsoft.com/office/drawing/2014/main" id="{D127498A-5214-CD42-8819-01589359893C}"/>
              </a:ext>
            </a:extLst>
          </p:cNvPr>
          <p:cNvSpPr>
            <a:spLocks noGrp="1"/>
          </p:cNvSpPr>
          <p:nvPr>
            <p:ph type="body" sz="quarter" idx="13" hasCustomPrompt="1"/>
          </p:nvPr>
        </p:nvSpPr>
        <p:spPr>
          <a:xfrm>
            <a:off x="4547559" y="2995484"/>
            <a:ext cx="1943919" cy="552450"/>
          </a:xfrm>
          <a:prstGeom prst="rect">
            <a:avLst/>
          </a:prstGeom>
          <a:noFill/>
          <a:ln>
            <a:noFill/>
          </a:ln>
        </p:spPr>
        <p:txBody>
          <a:bodyPr anchor="ctr">
            <a:noAutofit/>
          </a:bodyPr>
          <a:lstStyle>
            <a:lvl1pPr marL="0" indent="0" algn="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
        <p:nvSpPr>
          <p:cNvPr id="22" name="Text Placeholder 24">
            <a:extLst>
              <a:ext uri="{FF2B5EF4-FFF2-40B4-BE49-F238E27FC236}">
                <a16:creationId xmlns:a16="http://schemas.microsoft.com/office/drawing/2014/main" id="{DAEA5F26-D797-D79C-3D3E-A1588C30C418}"/>
              </a:ext>
            </a:extLst>
          </p:cNvPr>
          <p:cNvSpPr>
            <a:spLocks noGrp="1"/>
          </p:cNvSpPr>
          <p:nvPr>
            <p:ph type="body" sz="quarter" idx="14" hasCustomPrompt="1"/>
          </p:nvPr>
        </p:nvSpPr>
        <p:spPr>
          <a:xfrm>
            <a:off x="4547559" y="4446081"/>
            <a:ext cx="1943919" cy="552450"/>
          </a:xfrm>
          <a:prstGeom prst="rect">
            <a:avLst/>
          </a:prstGeom>
          <a:noFill/>
          <a:ln>
            <a:noFill/>
          </a:ln>
        </p:spPr>
        <p:txBody>
          <a:bodyPr anchor="ctr">
            <a:noAutofit/>
          </a:bodyPr>
          <a:lstStyle>
            <a:lvl1pPr marL="0" indent="0" algn="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grpSp>
        <p:nvGrpSpPr>
          <p:cNvPr id="15" name="Group 14">
            <a:extLst>
              <a:ext uri="{FF2B5EF4-FFF2-40B4-BE49-F238E27FC236}">
                <a16:creationId xmlns:a16="http://schemas.microsoft.com/office/drawing/2014/main" id="{B5A526EE-930A-68A7-685A-BC63225D8831}"/>
              </a:ext>
            </a:extLst>
          </p:cNvPr>
          <p:cNvGrpSpPr/>
          <p:nvPr/>
        </p:nvGrpSpPr>
        <p:grpSpPr>
          <a:xfrm>
            <a:off x="7554044" y="5023318"/>
            <a:ext cx="1314192" cy="899431"/>
            <a:chOff x="3149013" y="545879"/>
            <a:chExt cx="2562482" cy="1753760"/>
          </a:xfrm>
        </p:grpSpPr>
        <p:sp>
          <p:nvSpPr>
            <p:cNvPr id="16" name="Parallelogram 89">
              <a:extLst>
                <a:ext uri="{FF2B5EF4-FFF2-40B4-BE49-F238E27FC236}">
                  <a16:creationId xmlns:a16="http://schemas.microsoft.com/office/drawing/2014/main" id="{622CD2DB-B16A-B318-1F66-DDC27762786E}"/>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17" name="Group 16">
              <a:extLst>
                <a:ext uri="{FF2B5EF4-FFF2-40B4-BE49-F238E27FC236}">
                  <a16:creationId xmlns:a16="http://schemas.microsoft.com/office/drawing/2014/main" id="{DDA9D716-9B17-D7C4-5FE3-BCC78D83AE34}"/>
                </a:ext>
              </a:extLst>
            </p:cNvPr>
            <p:cNvGrpSpPr/>
            <p:nvPr/>
          </p:nvGrpSpPr>
          <p:grpSpPr>
            <a:xfrm>
              <a:off x="3157202" y="545879"/>
              <a:ext cx="2554293" cy="1753760"/>
              <a:chOff x="3157203" y="545879"/>
              <a:chExt cx="2554292" cy="1753760"/>
            </a:xfrm>
          </p:grpSpPr>
          <p:sp>
            <p:nvSpPr>
              <p:cNvPr id="18" name="Freeform: Shape 17">
                <a:extLst>
                  <a:ext uri="{FF2B5EF4-FFF2-40B4-BE49-F238E27FC236}">
                    <a16:creationId xmlns:a16="http://schemas.microsoft.com/office/drawing/2014/main" id="{0253F9ED-0A29-B9CB-B116-A9E57D61F636}"/>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20" name="Freeform: Shape 19">
                <a:extLst>
                  <a:ext uri="{FF2B5EF4-FFF2-40B4-BE49-F238E27FC236}">
                    <a16:creationId xmlns:a16="http://schemas.microsoft.com/office/drawing/2014/main" id="{E404F63F-DB84-8600-C876-6126D2EB1FC0}"/>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25" name="Freeform: Shape 24">
                <a:extLst>
                  <a:ext uri="{FF2B5EF4-FFF2-40B4-BE49-F238E27FC236}">
                    <a16:creationId xmlns:a16="http://schemas.microsoft.com/office/drawing/2014/main" id="{090311AB-09EA-DBA9-0A65-99B2D7C4E211}"/>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rgbClr val="595959"/>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26" name="Freeform: Shape 25">
                <a:extLst>
                  <a:ext uri="{FF2B5EF4-FFF2-40B4-BE49-F238E27FC236}">
                    <a16:creationId xmlns:a16="http://schemas.microsoft.com/office/drawing/2014/main" id="{E147D4FE-A654-5B53-1ABB-A19AF21D9060}"/>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27" name="Group 26">
                <a:extLst>
                  <a:ext uri="{FF2B5EF4-FFF2-40B4-BE49-F238E27FC236}">
                    <a16:creationId xmlns:a16="http://schemas.microsoft.com/office/drawing/2014/main" id="{0870485D-457C-BE09-0A3F-BED5A58A1B95}"/>
                  </a:ext>
                </a:extLst>
              </p:cNvPr>
              <p:cNvGrpSpPr/>
              <p:nvPr/>
            </p:nvGrpSpPr>
            <p:grpSpPr>
              <a:xfrm>
                <a:off x="3680971" y="545879"/>
                <a:ext cx="1752185" cy="1017783"/>
                <a:chOff x="7910588" y="2231573"/>
                <a:chExt cx="1467028" cy="852145"/>
              </a:xfrm>
            </p:grpSpPr>
            <p:grpSp>
              <p:nvGrpSpPr>
                <p:cNvPr id="28" name="Group 27">
                  <a:extLst>
                    <a:ext uri="{FF2B5EF4-FFF2-40B4-BE49-F238E27FC236}">
                      <a16:creationId xmlns:a16="http://schemas.microsoft.com/office/drawing/2014/main" id="{A4387213-5201-55A8-1B66-84DC01F322FC}"/>
                    </a:ext>
                  </a:extLst>
                </p:cNvPr>
                <p:cNvGrpSpPr/>
                <p:nvPr/>
              </p:nvGrpSpPr>
              <p:grpSpPr>
                <a:xfrm>
                  <a:off x="7910588" y="2231573"/>
                  <a:ext cx="820695" cy="567859"/>
                  <a:chOff x="7910588" y="2231573"/>
                  <a:chExt cx="820695" cy="567859"/>
                </a:xfrm>
              </p:grpSpPr>
              <p:sp>
                <p:nvSpPr>
                  <p:cNvPr id="34" name="Rectangle 311">
                    <a:extLst>
                      <a:ext uri="{FF2B5EF4-FFF2-40B4-BE49-F238E27FC236}">
                        <a16:creationId xmlns:a16="http://schemas.microsoft.com/office/drawing/2014/main" id="{9E52D19D-93A6-D424-2A6B-265BCD34A303}"/>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35" name="Group 34">
                    <a:extLst>
                      <a:ext uri="{FF2B5EF4-FFF2-40B4-BE49-F238E27FC236}">
                        <a16:creationId xmlns:a16="http://schemas.microsoft.com/office/drawing/2014/main" id="{FF537577-A7AB-F808-F2E5-AB38D6312D6E}"/>
                      </a:ext>
                    </a:extLst>
                  </p:cNvPr>
                  <p:cNvGrpSpPr/>
                  <p:nvPr/>
                </p:nvGrpSpPr>
                <p:grpSpPr>
                  <a:xfrm>
                    <a:off x="7910588" y="2231573"/>
                    <a:ext cx="597883" cy="465238"/>
                    <a:chOff x="2462357" y="3039019"/>
                    <a:chExt cx="1285586" cy="1010376"/>
                  </a:xfrm>
                </p:grpSpPr>
                <p:sp>
                  <p:nvSpPr>
                    <p:cNvPr id="36" name="Freeform: Shape 35">
                      <a:extLst>
                        <a:ext uri="{FF2B5EF4-FFF2-40B4-BE49-F238E27FC236}">
                          <a16:creationId xmlns:a16="http://schemas.microsoft.com/office/drawing/2014/main" id="{324ACE65-0FD5-028D-4993-0EAEF26021B3}"/>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7" name="Freeform: Shape 36">
                      <a:extLst>
                        <a:ext uri="{FF2B5EF4-FFF2-40B4-BE49-F238E27FC236}">
                          <a16:creationId xmlns:a16="http://schemas.microsoft.com/office/drawing/2014/main" id="{17A8A61E-6EA5-30C4-91EF-45EFD5597DD5}"/>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29" name="Group 28">
                  <a:extLst>
                    <a:ext uri="{FF2B5EF4-FFF2-40B4-BE49-F238E27FC236}">
                      <a16:creationId xmlns:a16="http://schemas.microsoft.com/office/drawing/2014/main" id="{E2372177-D23E-31AA-F4FF-1021F824659D}"/>
                    </a:ext>
                  </a:extLst>
                </p:cNvPr>
                <p:cNvGrpSpPr/>
                <p:nvPr/>
              </p:nvGrpSpPr>
              <p:grpSpPr>
                <a:xfrm>
                  <a:off x="8560611" y="2519706"/>
                  <a:ext cx="817005" cy="564012"/>
                  <a:chOff x="8560611" y="2519706"/>
                  <a:chExt cx="817005" cy="564012"/>
                </a:xfrm>
              </p:grpSpPr>
              <p:sp>
                <p:nvSpPr>
                  <p:cNvPr id="30" name="Rectangle 311">
                    <a:extLst>
                      <a:ext uri="{FF2B5EF4-FFF2-40B4-BE49-F238E27FC236}">
                        <a16:creationId xmlns:a16="http://schemas.microsoft.com/office/drawing/2014/main" id="{7D2953CC-1FE7-8D72-ACC0-011C7A2FB74B}"/>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31" name="Group 30">
                    <a:extLst>
                      <a:ext uri="{FF2B5EF4-FFF2-40B4-BE49-F238E27FC236}">
                        <a16:creationId xmlns:a16="http://schemas.microsoft.com/office/drawing/2014/main" id="{6562E9E0-E227-76F9-C591-51B90EB1BB59}"/>
                      </a:ext>
                    </a:extLst>
                  </p:cNvPr>
                  <p:cNvGrpSpPr/>
                  <p:nvPr/>
                </p:nvGrpSpPr>
                <p:grpSpPr>
                  <a:xfrm>
                    <a:off x="8560611" y="2519706"/>
                    <a:ext cx="597883" cy="465238"/>
                    <a:chOff x="2462357" y="3039019"/>
                    <a:chExt cx="1285586" cy="1010376"/>
                  </a:xfrm>
                </p:grpSpPr>
                <p:sp>
                  <p:nvSpPr>
                    <p:cNvPr id="32" name="Freeform: Shape 31">
                      <a:extLst>
                        <a:ext uri="{FF2B5EF4-FFF2-40B4-BE49-F238E27FC236}">
                          <a16:creationId xmlns:a16="http://schemas.microsoft.com/office/drawing/2014/main" id="{7A77F569-F1C7-9F35-A721-5409E66A7C7D}"/>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3" name="Freeform: Shape 32">
                      <a:extLst>
                        <a:ext uri="{FF2B5EF4-FFF2-40B4-BE49-F238E27FC236}">
                          <a16:creationId xmlns:a16="http://schemas.microsoft.com/office/drawing/2014/main" id="{083C182C-7FB4-662B-23AA-2CAE122A6574}"/>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38" name="Group 37">
            <a:extLst>
              <a:ext uri="{FF2B5EF4-FFF2-40B4-BE49-F238E27FC236}">
                <a16:creationId xmlns:a16="http://schemas.microsoft.com/office/drawing/2014/main" id="{65BDA812-CE8A-9F30-E66D-B840DA2C0C07}"/>
              </a:ext>
            </a:extLst>
          </p:cNvPr>
          <p:cNvGrpSpPr/>
          <p:nvPr/>
        </p:nvGrpSpPr>
        <p:grpSpPr>
          <a:xfrm>
            <a:off x="7554044" y="4304858"/>
            <a:ext cx="1314192" cy="899431"/>
            <a:chOff x="3149013" y="545879"/>
            <a:chExt cx="2562482" cy="1753760"/>
          </a:xfrm>
        </p:grpSpPr>
        <p:sp>
          <p:nvSpPr>
            <p:cNvPr id="39" name="Parallelogram 89">
              <a:extLst>
                <a:ext uri="{FF2B5EF4-FFF2-40B4-BE49-F238E27FC236}">
                  <a16:creationId xmlns:a16="http://schemas.microsoft.com/office/drawing/2014/main" id="{CA86BE80-4AE1-611B-E516-25FBC964938B}"/>
                </a:ext>
              </a:extLst>
            </p:cNvPr>
            <p:cNvSpPr/>
            <p:nvPr/>
          </p:nvSpPr>
          <p:spPr>
            <a:xfrm rot="1348609">
              <a:off x="3149013" y="740553"/>
              <a:ext cx="2485527"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83425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40" name="Group 39">
              <a:extLst>
                <a:ext uri="{FF2B5EF4-FFF2-40B4-BE49-F238E27FC236}">
                  <a16:creationId xmlns:a16="http://schemas.microsoft.com/office/drawing/2014/main" id="{E10EA8FA-B642-F1CE-6F1A-5AA293C9960A}"/>
                </a:ext>
              </a:extLst>
            </p:cNvPr>
            <p:cNvGrpSpPr/>
            <p:nvPr/>
          </p:nvGrpSpPr>
          <p:grpSpPr>
            <a:xfrm>
              <a:off x="3157202" y="545879"/>
              <a:ext cx="2554293" cy="1753760"/>
              <a:chOff x="3157203" y="545879"/>
              <a:chExt cx="2554292" cy="1753760"/>
            </a:xfrm>
          </p:grpSpPr>
          <p:sp>
            <p:nvSpPr>
              <p:cNvPr id="41" name="Freeform: Shape 40">
                <a:extLst>
                  <a:ext uri="{FF2B5EF4-FFF2-40B4-BE49-F238E27FC236}">
                    <a16:creationId xmlns:a16="http://schemas.microsoft.com/office/drawing/2014/main" id="{622EC55D-C5BF-06EC-7028-D27A01EAB409}"/>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accent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42" name="Freeform: Shape 41">
                <a:extLst>
                  <a:ext uri="{FF2B5EF4-FFF2-40B4-BE49-F238E27FC236}">
                    <a16:creationId xmlns:a16="http://schemas.microsoft.com/office/drawing/2014/main" id="{856CFAC7-FE41-4425-3B4A-8FA43BB9E47C}"/>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43" name="Freeform: Shape 42">
                <a:extLst>
                  <a:ext uri="{FF2B5EF4-FFF2-40B4-BE49-F238E27FC236}">
                    <a16:creationId xmlns:a16="http://schemas.microsoft.com/office/drawing/2014/main" id="{2081D975-2F88-8AA2-3DAD-6B840742EE0E}"/>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accent1"/>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44" name="Freeform: Shape 43">
                <a:extLst>
                  <a:ext uri="{FF2B5EF4-FFF2-40B4-BE49-F238E27FC236}">
                    <a16:creationId xmlns:a16="http://schemas.microsoft.com/office/drawing/2014/main" id="{43DD41BE-6594-6E1F-731A-28F1FF5BD226}"/>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45" name="Group 44">
                <a:extLst>
                  <a:ext uri="{FF2B5EF4-FFF2-40B4-BE49-F238E27FC236}">
                    <a16:creationId xmlns:a16="http://schemas.microsoft.com/office/drawing/2014/main" id="{61883FD9-CDAA-62B3-AEE7-C3EF3E4CC9CC}"/>
                  </a:ext>
                </a:extLst>
              </p:cNvPr>
              <p:cNvGrpSpPr/>
              <p:nvPr/>
            </p:nvGrpSpPr>
            <p:grpSpPr>
              <a:xfrm>
                <a:off x="3680971" y="545879"/>
                <a:ext cx="1752185" cy="1017783"/>
                <a:chOff x="7910588" y="2231573"/>
                <a:chExt cx="1467028" cy="852145"/>
              </a:xfrm>
            </p:grpSpPr>
            <p:grpSp>
              <p:nvGrpSpPr>
                <p:cNvPr id="46" name="Group 45">
                  <a:extLst>
                    <a:ext uri="{FF2B5EF4-FFF2-40B4-BE49-F238E27FC236}">
                      <a16:creationId xmlns:a16="http://schemas.microsoft.com/office/drawing/2014/main" id="{3602195F-EE19-3D56-BCC4-3D3C8DB32A18}"/>
                    </a:ext>
                  </a:extLst>
                </p:cNvPr>
                <p:cNvGrpSpPr/>
                <p:nvPr/>
              </p:nvGrpSpPr>
              <p:grpSpPr>
                <a:xfrm>
                  <a:off x="7910588" y="2231573"/>
                  <a:ext cx="820695" cy="567859"/>
                  <a:chOff x="7910588" y="2231573"/>
                  <a:chExt cx="820695" cy="567859"/>
                </a:xfrm>
              </p:grpSpPr>
              <p:sp>
                <p:nvSpPr>
                  <p:cNvPr id="52" name="Rectangle 311">
                    <a:extLst>
                      <a:ext uri="{FF2B5EF4-FFF2-40B4-BE49-F238E27FC236}">
                        <a16:creationId xmlns:a16="http://schemas.microsoft.com/office/drawing/2014/main" id="{E82D4871-D017-D439-7745-BF91E18D6BCC}"/>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53" name="Group 52">
                    <a:extLst>
                      <a:ext uri="{FF2B5EF4-FFF2-40B4-BE49-F238E27FC236}">
                        <a16:creationId xmlns:a16="http://schemas.microsoft.com/office/drawing/2014/main" id="{FA69C7C4-621F-010F-D0F2-F4309A167077}"/>
                      </a:ext>
                    </a:extLst>
                  </p:cNvPr>
                  <p:cNvGrpSpPr/>
                  <p:nvPr/>
                </p:nvGrpSpPr>
                <p:grpSpPr>
                  <a:xfrm>
                    <a:off x="7910588" y="2231573"/>
                    <a:ext cx="597883" cy="465238"/>
                    <a:chOff x="2462357" y="3039019"/>
                    <a:chExt cx="1285586" cy="1010376"/>
                  </a:xfrm>
                </p:grpSpPr>
                <p:sp>
                  <p:nvSpPr>
                    <p:cNvPr id="54" name="Freeform: Shape 53">
                      <a:extLst>
                        <a:ext uri="{FF2B5EF4-FFF2-40B4-BE49-F238E27FC236}">
                          <a16:creationId xmlns:a16="http://schemas.microsoft.com/office/drawing/2014/main" id="{CF179858-1D09-4E22-6B91-E8EE5A0F6F22}"/>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5" name="Freeform: Shape 54">
                      <a:extLst>
                        <a:ext uri="{FF2B5EF4-FFF2-40B4-BE49-F238E27FC236}">
                          <a16:creationId xmlns:a16="http://schemas.microsoft.com/office/drawing/2014/main" id="{619CB1AC-F34A-E724-7BAA-6995BBCB87CF}"/>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47" name="Group 46">
                  <a:extLst>
                    <a:ext uri="{FF2B5EF4-FFF2-40B4-BE49-F238E27FC236}">
                      <a16:creationId xmlns:a16="http://schemas.microsoft.com/office/drawing/2014/main" id="{F0E9E5EA-9469-FD47-D304-06CF586790E8}"/>
                    </a:ext>
                  </a:extLst>
                </p:cNvPr>
                <p:cNvGrpSpPr/>
                <p:nvPr/>
              </p:nvGrpSpPr>
              <p:grpSpPr>
                <a:xfrm>
                  <a:off x="8560611" y="2519706"/>
                  <a:ext cx="817005" cy="564012"/>
                  <a:chOff x="8560611" y="2519706"/>
                  <a:chExt cx="817005" cy="564012"/>
                </a:xfrm>
              </p:grpSpPr>
              <p:sp>
                <p:nvSpPr>
                  <p:cNvPr id="48" name="Rectangle 311">
                    <a:extLst>
                      <a:ext uri="{FF2B5EF4-FFF2-40B4-BE49-F238E27FC236}">
                        <a16:creationId xmlns:a16="http://schemas.microsoft.com/office/drawing/2014/main" id="{A414ACB7-C293-EDE5-2633-35819E87A900}"/>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49" name="Group 48">
                    <a:extLst>
                      <a:ext uri="{FF2B5EF4-FFF2-40B4-BE49-F238E27FC236}">
                        <a16:creationId xmlns:a16="http://schemas.microsoft.com/office/drawing/2014/main" id="{4420D583-A682-BE35-47F5-0CEB28E16EDE}"/>
                      </a:ext>
                    </a:extLst>
                  </p:cNvPr>
                  <p:cNvGrpSpPr/>
                  <p:nvPr/>
                </p:nvGrpSpPr>
                <p:grpSpPr>
                  <a:xfrm>
                    <a:off x="8560611" y="2519706"/>
                    <a:ext cx="597883" cy="465238"/>
                    <a:chOff x="2462357" y="3039019"/>
                    <a:chExt cx="1285586" cy="1010376"/>
                  </a:xfrm>
                </p:grpSpPr>
                <p:sp>
                  <p:nvSpPr>
                    <p:cNvPr id="50" name="Freeform: Shape 49">
                      <a:extLst>
                        <a:ext uri="{FF2B5EF4-FFF2-40B4-BE49-F238E27FC236}">
                          <a16:creationId xmlns:a16="http://schemas.microsoft.com/office/drawing/2014/main" id="{AA1D6F30-9D38-553F-7425-FA074B827C1E}"/>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1" name="Freeform: Shape 50">
                      <a:extLst>
                        <a:ext uri="{FF2B5EF4-FFF2-40B4-BE49-F238E27FC236}">
                          <a16:creationId xmlns:a16="http://schemas.microsoft.com/office/drawing/2014/main" id="{ECF3DA7D-5C59-B0A1-E63A-8AD0B8B8A064}"/>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56" name="Group 55">
            <a:extLst>
              <a:ext uri="{FF2B5EF4-FFF2-40B4-BE49-F238E27FC236}">
                <a16:creationId xmlns:a16="http://schemas.microsoft.com/office/drawing/2014/main" id="{313D6555-F23F-6F0A-7A43-758D4ACF238E}"/>
              </a:ext>
            </a:extLst>
          </p:cNvPr>
          <p:cNvGrpSpPr/>
          <p:nvPr/>
        </p:nvGrpSpPr>
        <p:grpSpPr>
          <a:xfrm>
            <a:off x="7554044" y="3586399"/>
            <a:ext cx="1314192" cy="899431"/>
            <a:chOff x="3149013" y="545879"/>
            <a:chExt cx="2562482" cy="1753760"/>
          </a:xfrm>
        </p:grpSpPr>
        <p:sp>
          <p:nvSpPr>
            <p:cNvPr id="57" name="Parallelogram 89">
              <a:extLst>
                <a:ext uri="{FF2B5EF4-FFF2-40B4-BE49-F238E27FC236}">
                  <a16:creationId xmlns:a16="http://schemas.microsoft.com/office/drawing/2014/main" id="{C2ECB13E-C1CD-8224-33A0-06FAB34CD128}"/>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58" name="Group 57">
              <a:extLst>
                <a:ext uri="{FF2B5EF4-FFF2-40B4-BE49-F238E27FC236}">
                  <a16:creationId xmlns:a16="http://schemas.microsoft.com/office/drawing/2014/main" id="{1F3D9263-9F5A-502D-E25F-67654D389C7E}"/>
                </a:ext>
              </a:extLst>
            </p:cNvPr>
            <p:cNvGrpSpPr/>
            <p:nvPr/>
          </p:nvGrpSpPr>
          <p:grpSpPr>
            <a:xfrm>
              <a:off x="3157202" y="545879"/>
              <a:ext cx="2554293" cy="1753760"/>
              <a:chOff x="3157203" y="545879"/>
              <a:chExt cx="2554292" cy="1753760"/>
            </a:xfrm>
          </p:grpSpPr>
          <p:sp>
            <p:nvSpPr>
              <p:cNvPr id="59" name="Freeform: Shape 58">
                <a:extLst>
                  <a:ext uri="{FF2B5EF4-FFF2-40B4-BE49-F238E27FC236}">
                    <a16:creationId xmlns:a16="http://schemas.microsoft.com/office/drawing/2014/main" id="{6F87A82D-D2BA-01C8-9469-2FC950EAD6AA}"/>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rgbClr val="595959"/>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60" name="Freeform: Shape 59">
                <a:extLst>
                  <a:ext uri="{FF2B5EF4-FFF2-40B4-BE49-F238E27FC236}">
                    <a16:creationId xmlns:a16="http://schemas.microsoft.com/office/drawing/2014/main" id="{234659E9-A4F8-BF3A-108F-24C4B792828D}"/>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61" name="Freeform: Shape 60">
                <a:extLst>
                  <a:ext uri="{FF2B5EF4-FFF2-40B4-BE49-F238E27FC236}">
                    <a16:creationId xmlns:a16="http://schemas.microsoft.com/office/drawing/2014/main" id="{191B49FE-0383-D5E3-6459-A8CCDDCEFBC4}"/>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rgbClr val="595959"/>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62" name="Freeform: Shape 61">
                <a:extLst>
                  <a:ext uri="{FF2B5EF4-FFF2-40B4-BE49-F238E27FC236}">
                    <a16:creationId xmlns:a16="http://schemas.microsoft.com/office/drawing/2014/main" id="{09EFDFE5-2964-2D5C-DB7C-D4C50E620CC8}"/>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63" name="Group 62">
                <a:extLst>
                  <a:ext uri="{FF2B5EF4-FFF2-40B4-BE49-F238E27FC236}">
                    <a16:creationId xmlns:a16="http://schemas.microsoft.com/office/drawing/2014/main" id="{DCE688E3-8EB8-F608-A52A-34F6741A70F5}"/>
                  </a:ext>
                </a:extLst>
              </p:cNvPr>
              <p:cNvGrpSpPr/>
              <p:nvPr/>
            </p:nvGrpSpPr>
            <p:grpSpPr>
              <a:xfrm>
                <a:off x="3680971" y="545879"/>
                <a:ext cx="1752185" cy="1017783"/>
                <a:chOff x="7910588" y="2231573"/>
                <a:chExt cx="1467028" cy="852145"/>
              </a:xfrm>
            </p:grpSpPr>
            <p:grpSp>
              <p:nvGrpSpPr>
                <p:cNvPr id="64" name="Group 63">
                  <a:extLst>
                    <a:ext uri="{FF2B5EF4-FFF2-40B4-BE49-F238E27FC236}">
                      <a16:creationId xmlns:a16="http://schemas.microsoft.com/office/drawing/2014/main" id="{8187B18C-F7E7-8508-7107-41BC7CD1EC36}"/>
                    </a:ext>
                  </a:extLst>
                </p:cNvPr>
                <p:cNvGrpSpPr/>
                <p:nvPr/>
              </p:nvGrpSpPr>
              <p:grpSpPr>
                <a:xfrm>
                  <a:off x="7910588" y="2231573"/>
                  <a:ext cx="820695" cy="567859"/>
                  <a:chOff x="7910588" y="2231573"/>
                  <a:chExt cx="820695" cy="567859"/>
                </a:xfrm>
              </p:grpSpPr>
              <p:sp>
                <p:nvSpPr>
                  <p:cNvPr id="70" name="Rectangle 311">
                    <a:extLst>
                      <a:ext uri="{FF2B5EF4-FFF2-40B4-BE49-F238E27FC236}">
                        <a16:creationId xmlns:a16="http://schemas.microsoft.com/office/drawing/2014/main" id="{278569D6-8F73-8701-CC37-5483025CEE9B}"/>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71" name="Group 70">
                    <a:extLst>
                      <a:ext uri="{FF2B5EF4-FFF2-40B4-BE49-F238E27FC236}">
                        <a16:creationId xmlns:a16="http://schemas.microsoft.com/office/drawing/2014/main" id="{AA6D51A5-8422-6C67-2ABD-F52777EDE1CA}"/>
                      </a:ext>
                    </a:extLst>
                  </p:cNvPr>
                  <p:cNvGrpSpPr/>
                  <p:nvPr/>
                </p:nvGrpSpPr>
                <p:grpSpPr>
                  <a:xfrm>
                    <a:off x="7910588" y="2231573"/>
                    <a:ext cx="597883" cy="465238"/>
                    <a:chOff x="2462357" y="3039019"/>
                    <a:chExt cx="1285586" cy="1010376"/>
                  </a:xfrm>
                </p:grpSpPr>
                <p:sp>
                  <p:nvSpPr>
                    <p:cNvPr id="72" name="Freeform: Shape 71">
                      <a:extLst>
                        <a:ext uri="{FF2B5EF4-FFF2-40B4-BE49-F238E27FC236}">
                          <a16:creationId xmlns:a16="http://schemas.microsoft.com/office/drawing/2014/main" id="{DC4AEDED-F6F6-BF52-698B-9C9B09F78218}"/>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3" name="Freeform: Shape 72">
                      <a:extLst>
                        <a:ext uri="{FF2B5EF4-FFF2-40B4-BE49-F238E27FC236}">
                          <a16:creationId xmlns:a16="http://schemas.microsoft.com/office/drawing/2014/main" id="{6FC273DE-7A2C-7829-AD02-855129524A31}"/>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65" name="Group 64">
                  <a:extLst>
                    <a:ext uri="{FF2B5EF4-FFF2-40B4-BE49-F238E27FC236}">
                      <a16:creationId xmlns:a16="http://schemas.microsoft.com/office/drawing/2014/main" id="{79138628-5208-3CBF-526F-420EB681E969}"/>
                    </a:ext>
                  </a:extLst>
                </p:cNvPr>
                <p:cNvGrpSpPr/>
                <p:nvPr/>
              </p:nvGrpSpPr>
              <p:grpSpPr>
                <a:xfrm>
                  <a:off x="8560611" y="2519706"/>
                  <a:ext cx="817005" cy="564012"/>
                  <a:chOff x="8560611" y="2519706"/>
                  <a:chExt cx="817005" cy="564012"/>
                </a:xfrm>
              </p:grpSpPr>
              <p:sp>
                <p:nvSpPr>
                  <p:cNvPr id="66" name="Rectangle 311">
                    <a:extLst>
                      <a:ext uri="{FF2B5EF4-FFF2-40B4-BE49-F238E27FC236}">
                        <a16:creationId xmlns:a16="http://schemas.microsoft.com/office/drawing/2014/main" id="{C95BFA97-4A35-D2B0-3140-DD02CEC6D755}"/>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67" name="Group 66">
                    <a:extLst>
                      <a:ext uri="{FF2B5EF4-FFF2-40B4-BE49-F238E27FC236}">
                        <a16:creationId xmlns:a16="http://schemas.microsoft.com/office/drawing/2014/main" id="{B3DECDF4-E062-5090-E643-F96C51FB7FB7}"/>
                      </a:ext>
                    </a:extLst>
                  </p:cNvPr>
                  <p:cNvGrpSpPr/>
                  <p:nvPr/>
                </p:nvGrpSpPr>
                <p:grpSpPr>
                  <a:xfrm>
                    <a:off x="8560611" y="2519706"/>
                    <a:ext cx="597883" cy="465238"/>
                    <a:chOff x="2462357" y="3039019"/>
                    <a:chExt cx="1285586" cy="1010376"/>
                  </a:xfrm>
                </p:grpSpPr>
                <p:sp>
                  <p:nvSpPr>
                    <p:cNvPr id="68" name="Freeform: Shape 67">
                      <a:extLst>
                        <a:ext uri="{FF2B5EF4-FFF2-40B4-BE49-F238E27FC236}">
                          <a16:creationId xmlns:a16="http://schemas.microsoft.com/office/drawing/2014/main" id="{F4B1F61D-24F7-E85C-527F-7D133EFAF4C8}"/>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rgbClr val="404040"/>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69" name="Freeform: Shape 68">
                      <a:extLst>
                        <a:ext uri="{FF2B5EF4-FFF2-40B4-BE49-F238E27FC236}">
                          <a16:creationId xmlns:a16="http://schemas.microsoft.com/office/drawing/2014/main" id="{54F07DDF-2BD3-0593-DF78-CA7ED5C5B0BB}"/>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74" name="Group 73">
            <a:extLst>
              <a:ext uri="{FF2B5EF4-FFF2-40B4-BE49-F238E27FC236}">
                <a16:creationId xmlns:a16="http://schemas.microsoft.com/office/drawing/2014/main" id="{31974167-DBCE-D772-54AB-F45C130B5F74}"/>
              </a:ext>
            </a:extLst>
          </p:cNvPr>
          <p:cNvGrpSpPr/>
          <p:nvPr/>
        </p:nvGrpSpPr>
        <p:grpSpPr>
          <a:xfrm>
            <a:off x="7554044" y="2867940"/>
            <a:ext cx="1314192" cy="899431"/>
            <a:chOff x="3149013" y="545879"/>
            <a:chExt cx="2562482" cy="1753760"/>
          </a:xfrm>
        </p:grpSpPr>
        <p:sp>
          <p:nvSpPr>
            <p:cNvPr id="75" name="Parallelogram 89">
              <a:extLst>
                <a:ext uri="{FF2B5EF4-FFF2-40B4-BE49-F238E27FC236}">
                  <a16:creationId xmlns:a16="http://schemas.microsoft.com/office/drawing/2014/main" id="{6AA5AA5D-17F6-06E1-F234-DD2E8E310161}"/>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7A3E4C"/>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76" name="Group 75">
              <a:extLst>
                <a:ext uri="{FF2B5EF4-FFF2-40B4-BE49-F238E27FC236}">
                  <a16:creationId xmlns:a16="http://schemas.microsoft.com/office/drawing/2014/main" id="{C2D2057D-92D8-D82C-654D-BD21B125B6E1}"/>
                </a:ext>
              </a:extLst>
            </p:cNvPr>
            <p:cNvGrpSpPr/>
            <p:nvPr/>
          </p:nvGrpSpPr>
          <p:grpSpPr>
            <a:xfrm>
              <a:off x="3157202" y="545879"/>
              <a:ext cx="2554293" cy="1753760"/>
              <a:chOff x="3157203" y="545879"/>
              <a:chExt cx="2554292" cy="1753760"/>
            </a:xfrm>
          </p:grpSpPr>
          <p:sp>
            <p:nvSpPr>
              <p:cNvPr id="77" name="Freeform: Shape 76">
                <a:extLst>
                  <a:ext uri="{FF2B5EF4-FFF2-40B4-BE49-F238E27FC236}">
                    <a16:creationId xmlns:a16="http://schemas.microsoft.com/office/drawing/2014/main" id="{AFB0F07D-C669-F168-3E7B-64A1E9879329}"/>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accent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78" name="Freeform: Shape 77">
                <a:extLst>
                  <a:ext uri="{FF2B5EF4-FFF2-40B4-BE49-F238E27FC236}">
                    <a16:creationId xmlns:a16="http://schemas.microsoft.com/office/drawing/2014/main" id="{08B22A0E-074E-5B12-7B6A-6866AB5DFA6D}"/>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79" name="Freeform: Shape 78">
                <a:extLst>
                  <a:ext uri="{FF2B5EF4-FFF2-40B4-BE49-F238E27FC236}">
                    <a16:creationId xmlns:a16="http://schemas.microsoft.com/office/drawing/2014/main" id="{8E219EC5-5E12-7417-F0B7-B0AF00A21EF5}"/>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accent1"/>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80" name="Freeform: Shape 79">
                <a:extLst>
                  <a:ext uri="{FF2B5EF4-FFF2-40B4-BE49-F238E27FC236}">
                    <a16:creationId xmlns:a16="http://schemas.microsoft.com/office/drawing/2014/main" id="{02520DDD-CAE6-2532-87D8-CF0C2023BE08}"/>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81" name="Group 80">
                <a:extLst>
                  <a:ext uri="{FF2B5EF4-FFF2-40B4-BE49-F238E27FC236}">
                    <a16:creationId xmlns:a16="http://schemas.microsoft.com/office/drawing/2014/main" id="{B3D85F17-A06A-C4CF-9E38-EC9D1B8CEEF6}"/>
                  </a:ext>
                </a:extLst>
              </p:cNvPr>
              <p:cNvGrpSpPr/>
              <p:nvPr/>
            </p:nvGrpSpPr>
            <p:grpSpPr>
              <a:xfrm>
                <a:off x="3680971" y="545879"/>
                <a:ext cx="1752185" cy="1017783"/>
                <a:chOff x="7910588" y="2231573"/>
                <a:chExt cx="1467028" cy="852145"/>
              </a:xfrm>
            </p:grpSpPr>
            <p:grpSp>
              <p:nvGrpSpPr>
                <p:cNvPr id="82" name="Group 81">
                  <a:extLst>
                    <a:ext uri="{FF2B5EF4-FFF2-40B4-BE49-F238E27FC236}">
                      <a16:creationId xmlns:a16="http://schemas.microsoft.com/office/drawing/2014/main" id="{9FEC599F-6632-942B-2276-4F3604FC20DB}"/>
                    </a:ext>
                  </a:extLst>
                </p:cNvPr>
                <p:cNvGrpSpPr/>
                <p:nvPr/>
              </p:nvGrpSpPr>
              <p:grpSpPr>
                <a:xfrm>
                  <a:off x="7910588" y="2231573"/>
                  <a:ext cx="820695" cy="567859"/>
                  <a:chOff x="7910588" y="2231573"/>
                  <a:chExt cx="820695" cy="567859"/>
                </a:xfrm>
              </p:grpSpPr>
              <p:sp>
                <p:nvSpPr>
                  <p:cNvPr id="88" name="Rectangle 311">
                    <a:extLst>
                      <a:ext uri="{FF2B5EF4-FFF2-40B4-BE49-F238E27FC236}">
                        <a16:creationId xmlns:a16="http://schemas.microsoft.com/office/drawing/2014/main" id="{0C6E1263-6935-C498-D37E-81DE4F29E47B}"/>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89" name="Group 88">
                    <a:extLst>
                      <a:ext uri="{FF2B5EF4-FFF2-40B4-BE49-F238E27FC236}">
                        <a16:creationId xmlns:a16="http://schemas.microsoft.com/office/drawing/2014/main" id="{2C41E3BF-F58F-09F4-B0D4-6BE2C98F9760}"/>
                      </a:ext>
                    </a:extLst>
                  </p:cNvPr>
                  <p:cNvGrpSpPr/>
                  <p:nvPr/>
                </p:nvGrpSpPr>
                <p:grpSpPr>
                  <a:xfrm>
                    <a:off x="7910588" y="2231573"/>
                    <a:ext cx="597883" cy="465238"/>
                    <a:chOff x="2462357" y="3039019"/>
                    <a:chExt cx="1285586" cy="1010376"/>
                  </a:xfrm>
                </p:grpSpPr>
                <p:sp>
                  <p:nvSpPr>
                    <p:cNvPr id="90" name="Freeform: Shape 89">
                      <a:extLst>
                        <a:ext uri="{FF2B5EF4-FFF2-40B4-BE49-F238E27FC236}">
                          <a16:creationId xmlns:a16="http://schemas.microsoft.com/office/drawing/2014/main" id="{2C8081BB-C124-6AF4-5F77-FCD336FBD0F2}"/>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1" name="Freeform: Shape 90">
                      <a:extLst>
                        <a:ext uri="{FF2B5EF4-FFF2-40B4-BE49-F238E27FC236}">
                          <a16:creationId xmlns:a16="http://schemas.microsoft.com/office/drawing/2014/main" id="{927C3A39-E33C-3803-6880-C43716D7934A}"/>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83" name="Group 82">
                  <a:extLst>
                    <a:ext uri="{FF2B5EF4-FFF2-40B4-BE49-F238E27FC236}">
                      <a16:creationId xmlns:a16="http://schemas.microsoft.com/office/drawing/2014/main" id="{11EB3120-09CE-7E7E-9C87-E302C6889703}"/>
                    </a:ext>
                  </a:extLst>
                </p:cNvPr>
                <p:cNvGrpSpPr/>
                <p:nvPr/>
              </p:nvGrpSpPr>
              <p:grpSpPr>
                <a:xfrm>
                  <a:off x="8560611" y="2519706"/>
                  <a:ext cx="817005" cy="564012"/>
                  <a:chOff x="8560611" y="2519706"/>
                  <a:chExt cx="817005" cy="564012"/>
                </a:xfrm>
              </p:grpSpPr>
              <p:sp>
                <p:nvSpPr>
                  <p:cNvPr id="84" name="Rectangle 311">
                    <a:extLst>
                      <a:ext uri="{FF2B5EF4-FFF2-40B4-BE49-F238E27FC236}">
                        <a16:creationId xmlns:a16="http://schemas.microsoft.com/office/drawing/2014/main" id="{816A645C-3F74-E91E-5742-90ADBC3954C9}"/>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85" name="Group 84">
                    <a:extLst>
                      <a:ext uri="{FF2B5EF4-FFF2-40B4-BE49-F238E27FC236}">
                        <a16:creationId xmlns:a16="http://schemas.microsoft.com/office/drawing/2014/main" id="{74A07C10-948B-EA6D-472C-66A6ACA6D1C4}"/>
                      </a:ext>
                    </a:extLst>
                  </p:cNvPr>
                  <p:cNvGrpSpPr/>
                  <p:nvPr/>
                </p:nvGrpSpPr>
                <p:grpSpPr>
                  <a:xfrm>
                    <a:off x="8560611" y="2519706"/>
                    <a:ext cx="597883" cy="465238"/>
                    <a:chOff x="2462357" y="3039019"/>
                    <a:chExt cx="1285586" cy="1010376"/>
                  </a:xfrm>
                </p:grpSpPr>
                <p:sp>
                  <p:nvSpPr>
                    <p:cNvPr id="86" name="Freeform: Shape 85">
                      <a:extLst>
                        <a:ext uri="{FF2B5EF4-FFF2-40B4-BE49-F238E27FC236}">
                          <a16:creationId xmlns:a16="http://schemas.microsoft.com/office/drawing/2014/main" id="{E4C6F264-499C-FB58-F7C6-FAA641D7C83B}"/>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87" name="Freeform: Shape 86">
                      <a:extLst>
                        <a:ext uri="{FF2B5EF4-FFF2-40B4-BE49-F238E27FC236}">
                          <a16:creationId xmlns:a16="http://schemas.microsoft.com/office/drawing/2014/main" id="{A66DCF41-6A71-7D23-021E-D949793F13AD}"/>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92" name="Group 91">
            <a:extLst>
              <a:ext uri="{FF2B5EF4-FFF2-40B4-BE49-F238E27FC236}">
                <a16:creationId xmlns:a16="http://schemas.microsoft.com/office/drawing/2014/main" id="{0A9951D2-9BD2-7E79-69EE-80B832AD1072}"/>
              </a:ext>
            </a:extLst>
          </p:cNvPr>
          <p:cNvGrpSpPr/>
          <p:nvPr/>
        </p:nvGrpSpPr>
        <p:grpSpPr>
          <a:xfrm>
            <a:off x="7554044" y="2149481"/>
            <a:ext cx="1314192" cy="899431"/>
            <a:chOff x="3149013" y="545879"/>
            <a:chExt cx="2562482" cy="1753760"/>
          </a:xfrm>
        </p:grpSpPr>
        <p:sp>
          <p:nvSpPr>
            <p:cNvPr id="93" name="Parallelogram 89">
              <a:extLst>
                <a:ext uri="{FF2B5EF4-FFF2-40B4-BE49-F238E27FC236}">
                  <a16:creationId xmlns:a16="http://schemas.microsoft.com/office/drawing/2014/main" id="{1576914D-81A1-E614-30B3-C75A3074184C}"/>
                </a:ext>
              </a:extLst>
            </p:cNvPr>
            <p:cNvSpPr/>
            <p:nvPr/>
          </p:nvSpPr>
          <p:spPr>
            <a:xfrm rot="1348609">
              <a:off x="3149013" y="740553"/>
              <a:ext cx="2485528"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chemeClr val="tx1">
                <a:lumMod val="65000"/>
                <a:lumOff val="3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94" name="Group 93">
              <a:extLst>
                <a:ext uri="{FF2B5EF4-FFF2-40B4-BE49-F238E27FC236}">
                  <a16:creationId xmlns:a16="http://schemas.microsoft.com/office/drawing/2014/main" id="{35BFE270-D3DE-81DC-F95D-431240AA45ED}"/>
                </a:ext>
              </a:extLst>
            </p:cNvPr>
            <p:cNvGrpSpPr/>
            <p:nvPr/>
          </p:nvGrpSpPr>
          <p:grpSpPr>
            <a:xfrm>
              <a:off x="3157202" y="545879"/>
              <a:ext cx="2554293" cy="1753760"/>
              <a:chOff x="3157203" y="545879"/>
              <a:chExt cx="2554292" cy="1753760"/>
            </a:xfrm>
          </p:grpSpPr>
          <p:sp>
            <p:nvSpPr>
              <p:cNvPr id="95" name="Freeform: Shape 94">
                <a:extLst>
                  <a:ext uri="{FF2B5EF4-FFF2-40B4-BE49-F238E27FC236}">
                    <a16:creationId xmlns:a16="http://schemas.microsoft.com/office/drawing/2014/main" id="{D8AD50E3-0276-7335-D930-95BB3174F9E3}"/>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tx1">
                  <a:lumMod val="65000"/>
                  <a:lumOff val="3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96" name="Freeform: Shape 95">
                <a:extLst>
                  <a:ext uri="{FF2B5EF4-FFF2-40B4-BE49-F238E27FC236}">
                    <a16:creationId xmlns:a16="http://schemas.microsoft.com/office/drawing/2014/main" id="{3CE0A764-71A2-2274-7C21-54624E017C31}"/>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97" name="Freeform: Shape 96">
                <a:extLst>
                  <a:ext uri="{FF2B5EF4-FFF2-40B4-BE49-F238E27FC236}">
                    <a16:creationId xmlns:a16="http://schemas.microsoft.com/office/drawing/2014/main" id="{601D2A02-875D-6A6F-FD10-4F23C383BC27}"/>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tx1">
                  <a:lumMod val="65000"/>
                  <a:lumOff val="35000"/>
                </a:schemeClr>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98" name="Freeform: Shape 97">
                <a:extLst>
                  <a:ext uri="{FF2B5EF4-FFF2-40B4-BE49-F238E27FC236}">
                    <a16:creationId xmlns:a16="http://schemas.microsoft.com/office/drawing/2014/main" id="{74A98D07-852D-E8AC-8A07-AB9D46081A63}"/>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99" name="Group 98">
                <a:extLst>
                  <a:ext uri="{FF2B5EF4-FFF2-40B4-BE49-F238E27FC236}">
                    <a16:creationId xmlns:a16="http://schemas.microsoft.com/office/drawing/2014/main" id="{2D58F888-E345-A909-0C24-260FAF9A763B}"/>
                  </a:ext>
                </a:extLst>
              </p:cNvPr>
              <p:cNvGrpSpPr/>
              <p:nvPr/>
            </p:nvGrpSpPr>
            <p:grpSpPr>
              <a:xfrm>
                <a:off x="3680971" y="545879"/>
                <a:ext cx="1752185" cy="1017783"/>
                <a:chOff x="7910588" y="2231573"/>
                <a:chExt cx="1467028" cy="852145"/>
              </a:xfrm>
            </p:grpSpPr>
            <p:grpSp>
              <p:nvGrpSpPr>
                <p:cNvPr id="100" name="Group 99">
                  <a:extLst>
                    <a:ext uri="{FF2B5EF4-FFF2-40B4-BE49-F238E27FC236}">
                      <a16:creationId xmlns:a16="http://schemas.microsoft.com/office/drawing/2014/main" id="{B26511A2-F072-050B-0394-FB8497EEFBA9}"/>
                    </a:ext>
                  </a:extLst>
                </p:cNvPr>
                <p:cNvGrpSpPr/>
                <p:nvPr/>
              </p:nvGrpSpPr>
              <p:grpSpPr>
                <a:xfrm>
                  <a:off x="7910588" y="2231573"/>
                  <a:ext cx="820695" cy="567859"/>
                  <a:chOff x="7910588" y="2231573"/>
                  <a:chExt cx="820695" cy="567859"/>
                </a:xfrm>
              </p:grpSpPr>
              <p:sp>
                <p:nvSpPr>
                  <p:cNvPr id="106" name="Rectangle 311">
                    <a:extLst>
                      <a:ext uri="{FF2B5EF4-FFF2-40B4-BE49-F238E27FC236}">
                        <a16:creationId xmlns:a16="http://schemas.microsoft.com/office/drawing/2014/main" id="{C5547A5F-E495-7783-CC8E-BD44051C463B}"/>
                      </a:ext>
                    </a:extLst>
                  </p:cNvPr>
                  <p:cNvSpPr/>
                  <p:nvPr/>
                </p:nvSpPr>
                <p:spPr>
                  <a:xfrm rot="17539879">
                    <a:off x="8235061" y="2303210"/>
                    <a:ext cx="329297" cy="663147"/>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107" name="Group 106">
                    <a:extLst>
                      <a:ext uri="{FF2B5EF4-FFF2-40B4-BE49-F238E27FC236}">
                        <a16:creationId xmlns:a16="http://schemas.microsoft.com/office/drawing/2014/main" id="{5806E0D7-E070-FA70-0AEF-FFC6D510B65D}"/>
                      </a:ext>
                    </a:extLst>
                  </p:cNvPr>
                  <p:cNvGrpSpPr/>
                  <p:nvPr/>
                </p:nvGrpSpPr>
                <p:grpSpPr>
                  <a:xfrm>
                    <a:off x="7910588" y="2231573"/>
                    <a:ext cx="597883" cy="465238"/>
                    <a:chOff x="2462357" y="3039019"/>
                    <a:chExt cx="1285586" cy="1010376"/>
                  </a:xfrm>
                </p:grpSpPr>
                <p:sp>
                  <p:nvSpPr>
                    <p:cNvPr id="108" name="Freeform: Shape 107">
                      <a:extLst>
                        <a:ext uri="{FF2B5EF4-FFF2-40B4-BE49-F238E27FC236}">
                          <a16:creationId xmlns:a16="http://schemas.microsoft.com/office/drawing/2014/main" id="{90E6F41C-D0BD-4135-C670-F0FA2713EDA4}"/>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tx1">
                        <a:lumMod val="75000"/>
                        <a:lumOff val="2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9" name="Freeform: Shape 108">
                      <a:extLst>
                        <a:ext uri="{FF2B5EF4-FFF2-40B4-BE49-F238E27FC236}">
                          <a16:creationId xmlns:a16="http://schemas.microsoft.com/office/drawing/2014/main" id="{5713E307-043F-F32F-2F93-63C40F740CA0}"/>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101" name="Group 100">
                  <a:extLst>
                    <a:ext uri="{FF2B5EF4-FFF2-40B4-BE49-F238E27FC236}">
                      <a16:creationId xmlns:a16="http://schemas.microsoft.com/office/drawing/2014/main" id="{FC62CDC8-21A6-A88C-C418-34CE99429C39}"/>
                    </a:ext>
                  </a:extLst>
                </p:cNvPr>
                <p:cNvGrpSpPr/>
                <p:nvPr/>
              </p:nvGrpSpPr>
              <p:grpSpPr>
                <a:xfrm>
                  <a:off x="8560611" y="2519706"/>
                  <a:ext cx="817005" cy="564012"/>
                  <a:chOff x="8560611" y="2519706"/>
                  <a:chExt cx="817005" cy="564012"/>
                </a:xfrm>
              </p:grpSpPr>
              <p:sp>
                <p:nvSpPr>
                  <p:cNvPr id="102" name="Rectangle 311">
                    <a:extLst>
                      <a:ext uri="{FF2B5EF4-FFF2-40B4-BE49-F238E27FC236}">
                        <a16:creationId xmlns:a16="http://schemas.microsoft.com/office/drawing/2014/main" id="{5090E53D-682D-7083-E945-580F7FFF9C96}"/>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103" name="Group 102">
                    <a:extLst>
                      <a:ext uri="{FF2B5EF4-FFF2-40B4-BE49-F238E27FC236}">
                        <a16:creationId xmlns:a16="http://schemas.microsoft.com/office/drawing/2014/main" id="{1CDE50C0-728A-1717-A459-1D59E81669F8}"/>
                      </a:ext>
                    </a:extLst>
                  </p:cNvPr>
                  <p:cNvGrpSpPr/>
                  <p:nvPr/>
                </p:nvGrpSpPr>
                <p:grpSpPr>
                  <a:xfrm>
                    <a:off x="8560611" y="2519706"/>
                    <a:ext cx="597883" cy="465238"/>
                    <a:chOff x="2462357" y="3039019"/>
                    <a:chExt cx="1285586" cy="1010376"/>
                  </a:xfrm>
                </p:grpSpPr>
                <p:sp>
                  <p:nvSpPr>
                    <p:cNvPr id="104" name="Freeform: Shape 103">
                      <a:extLst>
                        <a:ext uri="{FF2B5EF4-FFF2-40B4-BE49-F238E27FC236}">
                          <a16:creationId xmlns:a16="http://schemas.microsoft.com/office/drawing/2014/main" id="{86C5A438-A818-CD73-3CB2-0E0DB4FEE702}"/>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tx1">
                        <a:lumMod val="75000"/>
                        <a:lumOff val="2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5" name="Freeform: Shape 104">
                      <a:extLst>
                        <a:ext uri="{FF2B5EF4-FFF2-40B4-BE49-F238E27FC236}">
                          <a16:creationId xmlns:a16="http://schemas.microsoft.com/office/drawing/2014/main" id="{087E5E4E-731B-B72D-01FD-BC37399F945F}"/>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110" name="Group 109">
            <a:extLst>
              <a:ext uri="{FF2B5EF4-FFF2-40B4-BE49-F238E27FC236}">
                <a16:creationId xmlns:a16="http://schemas.microsoft.com/office/drawing/2014/main" id="{B62E57E5-D3E3-9054-C3B2-909AD8B04193}"/>
              </a:ext>
            </a:extLst>
          </p:cNvPr>
          <p:cNvGrpSpPr/>
          <p:nvPr/>
        </p:nvGrpSpPr>
        <p:grpSpPr>
          <a:xfrm>
            <a:off x="7554044" y="1431022"/>
            <a:ext cx="1314192" cy="899431"/>
            <a:chOff x="3149013" y="545879"/>
            <a:chExt cx="2562482" cy="1753760"/>
          </a:xfrm>
        </p:grpSpPr>
        <p:sp>
          <p:nvSpPr>
            <p:cNvPr id="111" name="Parallelogram 89">
              <a:extLst>
                <a:ext uri="{FF2B5EF4-FFF2-40B4-BE49-F238E27FC236}">
                  <a16:creationId xmlns:a16="http://schemas.microsoft.com/office/drawing/2014/main" id="{7571461E-9DFB-F329-3D78-E815EE71E933}"/>
                </a:ext>
              </a:extLst>
            </p:cNvPr>
            <p:cNvSpPr/>
            <p:nvPr/>
          </p:nvSpPr>
          <p:spPr>
            <a:xfrm rot="1348609">
              <a:off x="3149013" y="740552"/>
              <a:ext cx="2485527" cy="906523"/>
            </a:xfrm>
            <a:custGeom>
              <a:avLst/>
              <a:gdLst>
                <a:gd name="connsiteX0" fmla="*/ 0 w 2081023"/>
                <a:gd name="connsiteY0" fmla="*/ 573654 h 573654"/>
                <a:gd name="connsiteX1" fmla="*/ 573459 w 2081023"/>
                <a:gd name="connsiteY1" fmla="*/ 0 h 573654"/>
                <a:gd name="connsiteX2" fmla="*/ 2081023 w 2081023"/>
                <a:gd name="connsiteY2" fmla="*/ 0 h 573654"/>
                <a:gd name="connsiteX3" fmla="*/ 1507564 w 2081023"/>
                <a:gd name="connsiteY3" fmla="*/ 573654 h 573654"/>
                <a:gd name="connsiteX4" fmla="*/ 0 w 2081023"/>
                <a:gd name="connsiteY4" fmla="*/ 573654 h 573654"/>
                <a:gd name="connsiteX0" fmla="*/ 0 w 2081023"/>
                <a:gd name="connsiteY0" fmla="*/ 573654 h 758991"/>
                <a:gd name="connsiteX1" fmla="*/ 573459 w 2081023"/>
                <a:gd name="connsiteY1" fmla="*/ 0 h 758991"/>
                <a:gd name="connsiteX2" fmla="*/ 2081023 w 2081023"/>
                <a:gd name="connsiteY2" fmla="*/ 0 h 758991"/>
                <a:gd name="connsiteX3" fmla="*/ 1591117 w 2081023"/>
                <a:gd name="connsiteY3" fmla="*/ 758991 h 758991"/>
                <a:gd name="connsiteX4" fmla="*/ 0 w 2081023"/>
                <a:gd name="connsiteY4" fmla="*/ 573654 h 75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023" h="758991">
                  <a:moveTo>
                    <a:pt x="0" y="573654"/>
                  </a:moveTo>
                  <a:lnTo>
                    <a:pt x="573459" y="0"/>
                  </a:lnTo>
                  <a:lnTo>
                    <a:pt x="2081023" y="0"/>
                  </a:lnTo>
                  <a:lnTo>
                    <a:pt x="1591117" y="758991"/>
                  </a:lnTo>
                  <a:lnTo>
                    <a:pt x="0" y="573654"/>
                  </a:lnTo>
                  <a:close/>
                </a:path>
              </a:pathLst>
            </a:custGeom>
            <a:solidFill>
              <a:srgbClr val="782F40">
                <a:alpha val="89804"/>
              </a:srgb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112" name="Group 111">
              <a:extLst>
                <a:ext uri="{FF2B5EF4-FFF2-40B4-BE49-F238E27FC236}">
                  <a16:creationId xmlns:a16="http://schemas.microsoft.com/office/drawing/2014/main" id="{101B4A04-72EB-5B2B-3D8F-8F8914CF17B1}"/>
                </a:ext>
              </a:extLst>
            </p:cNvPr>
            <p:cNvGrpSpPr/>
            <p:nvPr/>
          </p:nvGrpSpPr>
          <p:grpSpPr>
            <a:xfrm>
              <a:off x="3157202" y="545879"/>
              <a:ext cx="2554293" cy="1753760"/>
              <a:chOff x="3157203" y="545879"/>
              <a:chExt cx="2554292" cy="1753760"/>
            </a:xfrm>
          </p:grpSpPr>
          <p:sp>
            <p:nvSpPr>
              <p:cNvPr id="113" name="Freeform: Shape 112">
                <a:extLst>
                  <a:ext uri="{FF2B5EF4-FFF2-40B4-BE49-F238E27FC236}">
                    <a16:creationId xmlns:a16="http://schemas.microsoft.com/office/drawing/2014/main" id="{BB35E483-E27D-4B7C-ACC3-1985FA38D020}"/>
                  </a:ext>
                </a:extLst>
              </p:cNvPr>
              <p:cNvSpPr/>
              <p:nvPr/>
            </p:nvSpPr>
            <p:spPr>
              <a:xfrm>
                <a:off x="3157203" y="932790"/>
                <a:ext cx="1658600" cy="1363088"/>
              </a:xfrm>
              <a:custGeom>
                <a:avLst/>
                <a:gdLst>
                  <a:gd name="connsiteX0" fmla="*/ 0 w 1658600"/>
                  <a:gd name="connsiteY0" fmla="*/ 0 h 1363088"/>
                  <a:gd name="connsiteX1" fmla="*/ 1658600 w 1658600"/>
                  <a:gd name="connsiteY1" fmla="*/ 686318 h 1363088"/>
                  <a:gd name="connsiteX2" fmla="*/ 1658600 w 1658600"/>
                  <a:gd name="connsiteY2" fmla="*/ 1363088 h 1363088"/>
                  <a:gd name="connsiteX3" fmla="*/ 0 w 1658600"/>
                  <a:gd name="connsiteY3" fmla="*/ 675467 h 1363088"/>
                  <a:gd name="connsiteX4" fmla="*/ 0 w 1658600"/>
                  <a:gd name="connsiteY4" fmla="*/ 0 h 136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63088">
                    <a:moveTo>
                      <a:pt x="0" y="0"/>
                    </a:moveTo>
                    <a:lnTo>
                      <a:pt x="1658600" y="686318"/>
                    </a:lnTo>
                    <a:lnTo>
                      <a:pt x="1658600" y="1363088"/>
                    </a:lnTo>
                    <a:lnTo>
                      <a:pt x="0" y="675467"/>
                    </a:lnTo>
                    <a:lnTo>
                      <a:pt x="0" y="0"/>
                    </a:lnTo>
                    <a:close/>
                  </a:path>
                </a:pathLst>
              </a:custGeom>
              <a:solidFill>
                <a:schemeClr val="accent1"/>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114" name="Freeform: Shape 113">
                <a:extLst>
                  <a:ext uri="{FF2B5EF4-FFF2-40B4-BE49-F238E27FC236}">
                    <a16:creationId xmlns:a16="http://schemas.microsoft.com/office/drawing/2014/main" id="{03E9D330-7574-8410-FE6C-D6C03FD25945}"/>
                  </a:ext>
                </a:extLst>
              </p:cNvPr>
              <p:cNvSpPr/>
              <p:nvPr/>
            </p:nvSpPr>
            <p:spPr>
              <a:xfrm>
                <a:off x="3157203" y="932790"/>
                <a:ext cx="1658600" cy="1356951"/>
              </a:xfrm>
              <a:custGeom>
                <a:avLst/>
                <a:gdLst>
                  <a:gd name="connsiteX0" fmla="*/ 0 w 1658600"/>
                  <a:gd name="connsiteY0" fmla="*/ 0 h 1356951"/>
                  <a:gd name="connsiteX1" fmla="*/ 1658600 w 1658600"/>
                  <a:gd name="connsiteY1" fmla="*/ 673149 h 1356951"/>
                  <a:gd name="connsiteX2" fmla="*/ 1658600 w 1658600"/>
                  <a:gd name="connsiteY2" fmla="*/ 1356951 h 1356951"/>
                  <a:gd name="connsiteX3" fmla="*/ 782451 w 1658600"/>
                  <a:gd name="connsiteY3" fmla="*/ 992375 h 1356951"/>
                  <a:gd name="connsiteX4" fmla="*/ 0 w 1658600"/>
                  <a:gd name="connsiteY4" fmla="*/ 0 h 1356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600" h="1356951">
                    <a:moveTo>
                      <a:pt x="0" y="0"/>
                    </a:moveTo>
                    <a:lnTo>
                      <a:pt x="1658600" y="673149"/>
                    </a:lnTo>
                    <a:lnTo>
                      <a:pt x="1658600" y="1356951"/>
                    </a:lnTo>
                    <a:lnTo>
                      <a:pt x="782451" y="992375"/>
                    </a:lnTo>
                    <a:lnTo>
                      <a:pt x="0"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sp>
            <p:nvSpPr>
              <p:cNvPr id="115" name="Freeform: Shape 114">
                <a:extLst>
                  <a:ext uri="{FF2B5EF4-FFF2-40B4-BE49-F238E27FC236}">
                    <a16:creationId xmlns:a16="http://schemas.microsoft.com/office/drawing/2014/main" id="{96CB41EC-620F-5960-CBEA-30B55BE19589}"/>
                  </a:ext>
                </a:extLst>
              </p:cNvPr>
              <p:cNvSpPr/>
              <p:nvPr/>
            </p:nvSpPr>
            <p:spPr>
              <a:xfrm>
                <a:off x="4815803" y="1248478"/>
                <a:ext cx="895692" cy="1051161"/>
              </a:xfrm>
              <a:custGeom>
                <a:avLst/>
                <a:gdLst>
                  <a:gd name="connsiteX0" fmla="*/ 895692 w 895692"/>
                  <a:gd name="connsiteY0" fmla="*/ 0 h 1051161"/>
                  <a:gd name="connsiteX1" fmla="*/ 895692 w 895692"/>
                  <a:gd name="connsiteY1" fmla="*/ 638822 h 1051161"/>
                  <a:gd name="connsiteX2" fmla="*/ 0 w 895692"/>
                  <a:gd name="connsiteY2" fmla="*/ 1051161 h 1051161"/>
                  <a:gd name="connsiteX3" fmla="*/ 0 w 895692"/>
                  <a:gd name="connsiteY3" fmla="*/ 370632 h 1051161"/>
                  <a:gd name="connsiteX4" fmla="*/ 895692 w 895692"/>
                  <a:gd name="connsiteY4" fmla="*/ 0 h 105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2" h="1051161">
                    <a:moveTo>
                      <a:pt x="895692" y="0"/>
                    </a:moveTo>
                    <a:lnTo>
                      <a:pt x="895692" y="638822"/>
                    </a:lnTo>
                    <a:lnTo>
                      <a:pt x="0" y="1051161"/>
                    </a:lnTo>
                    <a:lnTo>
                      <a:pt x="0" y="370632"/>
                    </a:lnTo>
                    <a:lnTo>
                      <a:pt x="895692" y="0"/>
                    </a:lnTo>
                    <a:close/>
                  </a:path>
                </a:pathLst>
              </a:custGeom>
              <a:solidFill>
                <a:schemeClr val="accent1"/>
              </a:solidFill>
              <a:ln w="59322" cap="flat">
                <a:noFill/>
                <a:prstDash val="solid"/>
                <a:miter/>
              </a:ln>
              <a:effectLst/>
            </p:spPr>
            <p:txBody>
              <a:bodyPr wrap="square" rtlCol="0" anchor="ctr">
                <a:noAutofit/>
              </a:bodyPr>
              <a:lstStyle/>
              <a:p>
                <a:endParaRPr lang="en-US">
                  <a:solidFill>
                    <a:schemeClr val="tx1">
                      <a:lumMod val="85000"/>
                      <a:lumOff val="15000"/>
                    </a:schemeClr>
                  </a:solidFill>
                </a:endParaRPr>
              </a:p>
            </p:txBody>
          </p:sp>
          <p:sp>
            <p:nvSpPr>
              <p:cNvPr id="116" name="Freeform: Shape 115">
                <a:extLst>
                  <a:ext uri="{FF2B5EF4-FFF2-40B4-BE49-F238E27FC236}">
                    <a16:creationId xmlns:a16="http://schemas.microsoft.com/office/drawing/2014/main" id="{99BB68B9-BF37-5E21-4B4D-221271543B54}"/>
                  </a:ext>
                </a:extLst>
              </p:cNvPr>
              <p:cNvSpPr/>
              <p:nvPr/>
            </p:nvSpPr>
            <p:spPr>
              <a:xfrm>
                <a:off x="4815803" y="1248479"/>
                <a:ext cx="895691" cy="1049897"/>
              </a:xfrm>
              <a:custGeom>
                <a:avLst/>
                <a:gdLst>
                  <a:gd name="connsiteX0" fmla="*/ 895691 w 895691"/>
                  <a:gd name="connsiteY0" fmla="*/ 0 h 1049897"/>
                  <a:gd name="connsiteX1" fmla="*/ 492640 w 895691"/>
                  <a:gd name="connsiteY1" fmla="*/ 822465 h 1049897"/>
                  <a:gd name="connsiteX2" fmla="*/ 0 w 895691"/>
                  <a:gd name="connsiteY2" fmla="*/ 1049897 h 1049897"/>
                  <a:gd name="connsiteX3" fmla="*/ 0 w 895691"/>
                  <a:gd name="connsiteY3" fmla="*/ 370631 h 1049897"/>
                  <a:gd name="connsiteX4" fmla="*/ 895691 w 895691"/>
                  <a:gd name="connsiteY4" fmla="*/ 0 h 104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691" h="1049897">
                    <a:moveTo>
                      <a:pt x="895691" y="0"/>
                    </a:moveTo>
                    <a:lnTo>
                      <a:pt x="492640" y="822465"/>
                    </a:lnTo>
                    <a:lnTo>
                      <a:pt x="0" y="1049897"/>
                    </a:lnTo>
                    <a:lnTo>
                      <a:pt x="0" y="370631"/>
                    </a:lnTo>
                    <a:lnTo>
                      <a:pt x="895691" y="0"/>
                    </a:lnTo>
                    <a:close/>
                  </a:path>
                </a:pathLst>
              </a:custGeom>
              <a:solidFill>
                <a:schemeClr val="bg1">
                  <a:alpha val="15000"/>
                </a:schemeClr>
              </a:solidFill>
              <a:ln w="59322" cap="flat">
                <a:noFill/>
                <a:prstDash val="solid"/>
                <a:miter/>
              </a:ln>
            </p:spPr>
            <p:txBody>
              <a:bodyPr wrap="square" rtlCol="0" anchor="ctr">
                <a:noAutofit/>
              </a:bodyPr>
              <a:lstStyle/>
              <a:p>
                <a:endParaRPr lang="en-US">
                  <a:solidFill>
                    <a:schemeClr val="tx1">
                      <a:lumMod val="85000"/>
                      <a:lumOff val="15000"/>
                    </a:schemeClr>
                  </a:solidFill>
                </a:endParaRPr>
              </a:p>
            </p:txBody>
          </p:sp>
          <p:grpSp>
            <p:nvGrpSpPr>
              <p:cNvPr id="117" name="Group 116">
                <a:extLst>
                  <a:ext uri="{FF2B5EF4-FFF2-40B4-BE49-F238E27FC236}">
                    <a16:creationId xmlns:a16="http://schemas.microsoft.com/office/drawing/2014/main" id="{22C281F2-21D3-E82E-607E-BDC0B09876C8}"/>
                  </a:ext>
                </a:extLst>
              </p:cNvPr>
              <p:cNvGrpSpPr/>
              <p:nvPr/>
            </p:nvGrpSpPr>
            <p:grpSpPr>
              <a:xfrm>
                <a:off x="3680971" y="545879"/>
                <a:ext cx="1752185" cy="1017783"/>
                <a:chOff x="7910588" y="2231573"/>
                <a:chExt cx="1467028" cy="852145"/>
              </a:xfrm>
            </p:grpSpPr>
            <p:grpSp>
              <p:nvGrpSpPr>
                <p:cNvPr id="118" name="Group 117">
                  <a:extLst>
                    <a:ext uri="{FF2B5EF4-FFF2-40B4-BE49-F238E27FC236}">
                      <a16:creationId xmlns:a16="http://schemas.microsoft.com/office/drawing/2014/main" id="{0EC5B28E-38EA-37CD-AA1F-5702832718F4}"/>
                    </a:ext>
                  </a:extLst>
                </p:cNvPr>
                <p:cNvGrpSpPr/>
                <p:nvPr/>
              </p:nvGrpSpPr>
              <p:grpSpPr>
                <a:xfrm>
                  <a:off x="7910588" y="2231573"/>
                  <a:ext cx="820696" cy="567860"/>
                  <a:chOff x="7910588" y="2231573"/>
                  <a:chExt cx="820696" cy="567860"/>
                </a:xfrm>
              </p:grpSpPr>
              <p:sp>
                <p:nvSpPr>
                  <p:cNvPr id="124" name="Rectangle 311">
                    <a:extLst>
                      <a:ext uri="{FF2B5EF4-FFF2-40B4-BE49-F238E27FC236}">
                        <a16:creationId xmlns:a16="http://schemas.microsoft.com/office/drawing/2014/main" id="{328FBD84-E3E7-0E08-1C84-A513E671378F}"/>
                      </a:ext>
                    </a:extLst>
                  </p:cNvPr>
                  <p:cNvSpPr/>
                  <p:nvPr/>
                </p:nvSpPr>
                <p:spPr>
                  <a:xfrm rot="17539879">
                    <a:off x="8235061" y="2303210"/>
                    <a:ext cx="329298" cy="663148"/>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68367">
                        <a:moveTo>
                          <a:pt x="0" y="0"/>
                        </a:moveTo>
                        <a:lnTo>
                          <a:pt x="410179" y="172770"/>
                        </a:lnTo>
                        <a:lnTo>
                          <a:pt x="406972" y="768367"/>
                        </a:lnTo>
                        <a:lnTo>
                          <a:pt x="0" y="768367"/>
                        </a:lnTo>
                        <a:lnTo>
                          <a:pt x="0" y="0"/>
                        </a:lnTo>
                        <a:close/>
                      </a:path>
                    </a:pathLst>
                  </a:custGeom>
                  <a:gradFill flip="none" rotWithShape="1">
                    <a:gsLst>
                      <a:gs pos="29000">
                        <a:schemeClr val="tx1">
                          <a:alpha val="0"/>
                        </a:schemeClr>
                      </a:gs>
                      <a:gs pos="100000">
                        <a:schemeClr val="tx1">
                          <a:alpha val="30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125" name="Group 124">
                    <a:extLst>
                      <a:ext uri="{FF2B5EF4-FFF2-40B4-BE49-F238E27FC236}">
                        <a16:creationId xmlns:a16="http://schemas.microsoft.com/office/drawing/2014/main" id="{64FADC1F-B2B7-5907-1448-0A6248A719E3}"/>
                      </a:ext>
                    </a:extLst>
                  </p:cNvPr>
                  <p:cNvGrpSpPr/>
                  <p:nvPr/>
                </p:nvGrpSpPr>
                <p:grpSpPr>
                  <a:xfrm>
                    <a:off x="7910588" y="2231573"/>
                    <a:ext cx="597883" cy="465235"/>
                    <a:chOff x="2462357" y="3039024"/>
                    <a:chExt cx="1285586" cy="1010371"/>
                  </a:xfrm>
                </p:grpSpPr>
                <p:sp>
                  <p:nvSpPr>
                    <p:cNvPr id="126" name="Freeform: Shape 125">
                      <a:extLst>
                        <a:ext uri="{FF2B5EF4-FFF2-40B4-BE49-F238E27FC236}">
                          <a16:creationId xmlns:a16="http://schemas.microsoft.com/office/drawing/2014/main" id="{0AA617F7-63F9-5622-6FAB-E59EBEA83BB3}"/>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7" name="Freeform: Shape 126">
                      <a:extLst>
                        <a:ext uri="{FF2B5EF4-FFF2-40B4-BE49-F238E27FC236}">
                          <a16:creationId xmlns:a16="http://schemas.microsoft.com/office/drawing/2014/main" id="{A357014B-829E-BE0A-7863-C5FDBA906E8C}"/>
                        </a:ext>
                      </a:extLst>
                    </p:cNvPr>
                    <p:cNvSpPr/>
                    <p:nvPr/>
                  </p:nvSpPr>
                  <p:spPr>
                    <a:xfrm>
                      <a:off x="2462357" y="3039024"/>
                      <a:ext cx="1285586" cy="734150"/>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nvGrpSpPr>
                <p:cNvPr id="119" name="Group 118">
                  <a:extLst>
                    <a:ext uri="{FF2B5EF4-FFF2-40B4-BE49-F238E27FC236}">
                      <a16:creationId xmlns:a16="http://schemas.microsoft.com/office/drawing/2014/main" id="{24DC11EE-9A49-E988-AB2C-AB228DB4F351}"/>
                    </a:ext>
                  </a:extLst>
                </p:cNvPr>
                <p:cNvGrpSpPr/>
                <p:nvPr/>
              </p:nvGrpSpPr>
              <p:grpSpPr>
                <a:xfrm>
                  <a:off x="8560611" y="2519706"/>
                  <a:ext cx="817005" cy="564012"/>
                  <a:chOff x="8560611" y="2519706"/>
                  <a:chExt cx="817005" cy="564012"/>
                </a:xfrm>
              </p:grpSpPr>
              <p:sp>
                <p:nvSpPr>
                  <p:cNvPr id="120" name="Rectangle 311">
                    <a:extLst>
                      <a:ext uri="{FF2B5EF4-FFF2-40B4-BE49-F238E27FC236}">
                        <a16:creationId xmlns:a16="http://schemas.microsoft.com/office/drawing/2014/main" id="{5BC67DEE-8E1C-2DEB-7168-EEB9146C1361}"/>
                      </a:ext>
                    </a:extLst>
                  </p:cNvPr>
                  <p:cNvSpPr/>
                  <p:nvPr/>
                </p:nvSpPr>
                <p:spPr>
                  <a:xfrm rot="17539879">
                    <a:off x="8877134" y="2583237"/>
                    <a:ext cx="329297" cy="671666"/>
                  </a:xfrm>
                  <a:custGeom>
                    <a:avLst/>
                    <a:gdLst>
                      <a:gd name="connsiteX0" fmla="*/ 0 w 406972"/>
                      <a:gd name="connsiteY0" fmla="*/ 0 h 768367"/>
                      <a:gd name="connsiteX1" fmla="*/ 406972 w 406972"/>
                      <a:gd name="connsiteY1" fmla="*/ 0 h 768367"/>
                      <a:gd name="connsiteX2" fmla="*/ 406972 w 406972"/>
                      <a:gd name="connsiteY2" fmla="*/ 768367 h 768367"/>
                      <a:gd name="connsiteX3" fmla="*/ 0 w 406972"/>
                      <a:gd name="connsiteY3" fmla="*/ 768367 h 768367"/>
                      <a:gd name="connsiteX4" fmla="*/ 0 w 406972"/>
                      <a:gd name="connsiteY4" fmla="*/ 0 h 768367"/>
                      <a:gd name="connsiteX0" fmla="*/ 0 w 410179"/>
                      <a:gd name="connsiteY0" fmla="*/ 0 h 768367"/>
                      <a:gd name="connsiteX1" fmla="*/ 406972 w 410179"/>
                      <a:gd name="connsiteY1" fmla="*/ 0 h 768367"/>
                      <a:gd name="connsiteX2" fmla="*/ 410179 w 410179"/>
                      <a:gd name="connsiteY2" fmla="*/ 172770 h 768367"/>
                      <a:gd name="connsiteX3" fmla="*/ 406972 w 410179"/>
                      <a:gd name="connsiteY3" fmla="*/ 768367 h 768367"/>
                      <a:gd name="connsiteX4" fmla="*/ 0 w 410179"/>
                      <a:gd name="connsiteY4" fmla="*/ 768367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0 w 410179"/>
                      <a:gd name="connsiteY4" fmla="*/ 0 h 768367"/>
                      <a:gd name="connsiteX0" fmla="*/ 0 w 410179"/>
                      <a:gd name="connsiteY0" fmla="*/ 0 h 768367"/>
                      <a:gd name="connsiteX1" fmla="*/ 410179 w 410179"/>
                      <a:gd name="connsiteY1" fmla="*/ 172770 h 768367"/>
                      <a:gd name="connsiteX2" fmla="*/ 406972 w 410179"/>
                      <a:gd name="connsiteY2" fmla="*/ 768367 h 768367"/>
                      <a:gd name="connsiteX3" fmla="*/ 0 w 410179"/>
                      <a:gd name="connsiteY3" fmla="*/ 768367 h 768367"/>
                      <a:gd name="connsiteX4" fmla="*/ 5306 w 410179"/>
                      <a:gd name="connsiteY4" fmla="*/ 431038 h 768367"/>
                      <a:gd name="connsiteX5" fmla="*/ 0 w 410179"/>
                      <a:gd name="connsiteY5" fmla="*/ 0 h 768367"/>
                      <a:gd name="connsiteX0" fmla="*/ 0 w 410179"/>
                      <a:gd name="connsiteY0" fmla="*/ 0 h 768367"/>
                      <a:gd name="connsiteX1" fmla="*/ 410179 w 410179"/>
                      <a:gd name="connsiteY1" fmla="*/ 172770 h 768367"/>
                      <a:gd name="connsiteX2" fmla="*/ 406972 w 410179"/>
                      <a:gd name="connsiteY2" fmla="*/ 768367 h 768367"/>
                      <a:gd name="connsiteX3" fmla="*/ 5306 w 410179"/>
                      <a:gd name="connsiteY3" fmla="*/ 431038 h 768367"/>
                      <a:gd name="connsiteX4" fmla="*/ 0 w 410179"/>
                      <a:gd name="connsiteY4" fmla="*/ 0 h 768367"/>
                      <a:gd name="connsiteX0" fmla="*/ 0 w 410179"/>
                      <a:gd name="connsiteY0" fmla="*/ 0 h 782790"/>
                      <a:gd name="connsiteX1" fmla="*/ 410179 w 410179"/>
                      <a:gd name="connsiteY1" fmla="*/ 172770 h 782790"/>
                      <a:gd name="connsiteX2" fmla="*/ 405768 w 410179"/>
                      <a:gd name="connsiteY2" fmla="*/ 782790 h 782790"/>
                      <a:gd name="connsiteX3" fmla="*/ 5306 w 410179"/>
                      <a:gd name="connsiteY3" fmla="*/ 431038 h 782790"/>
                      <a:gd name="connsiteX4" fmla="*/ 0 w 410179"/>
                      <a:gd name="connsiteY4" fmla="*/ 0 h 782790"/>
                      <a:gd name="connsiteX0" fmla="*/ 0 w 410179"/>
                      <a:gd name="connsiteY0" fmla="*/ 0 h 792992"/>
                      <a:gd name="connsiteX1" fmla="*/ 410179 w 410179"/>
                      <a:gd name="connsiteY1" fmla="*/ 172770 h 792992"/>
                      <a:gd name="connsiteX2" fmla="*/ 406553 w 410179"/>
                      <a:gd name="connsiteY2" fmla="*/ 792992 h 792992"/>
                      <a:gd name="connsiteX3" fmla="*/ 5306 w 410179"/>
                      <a:gd name="connsiteY3" fmla="*/ 431038 h 792992"/>
                      <a:gd name="connsiteX4" fmla="*/ 0 w 410179"/>
                      <a:gd name="connsiteY4" fmla="*/ 0 h 79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79" h="792992">
                        <a:moveTo>
                          <a:pt x="0" y="0"/>
                        </a:moveTo>
                        <a:lnTo>
                          <a:pt x="410179" y="172770"/>
                        </a:lnTo>
                        <a:cubicBezTo>
                          <a:pt x="408709" y="376110"/>
                          <a:pt x="408023" y="589652"/>
                          <a:pt x="406553" y="792992"/>
                        </a:cubicBezTo>
                        <a:lnTo>
                          <a:pt x="5306" y="431038"/>
                        </a:lnTo>
                        <a:cubicBezTo>
                          <a:pt x="3537" y="287359"/>
                          <a:pt x="1769" y="143679"/>
                          <a:pt x="0" y="0"/>
                        </a:cubicBezTo>
                        <a:close/>
                      </a:path>
                    </a:pathLst>
                  </a:custGeom>
                  <a:gradFill flip="none" rotWithShape="1">
                    <a:gsLst>
                      <a:gs pos="21000">
                        <a:schemeClr val="tx1">
                          <a:alpha val="0"/>
                        </a:schemeClr>
                      </a:gs>
                      <a:gs pos="100000">
                        <a:schemeClr val="tx1">
                          <a:alpha val="30000"/>
                        </a:scheme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121" name="Group 120">
                    <a:extLst>
                      <a:ext uri="{FF2B5EF4-FFF2-40B4-BE49-F238E27FC236}">
                        <a16:creationId xmlns:a16="http://schemas.microsoft.com/office/drawing/2014/main" id="{7718BA6F-2C99-C31D-B0DD-A503C587016C}"/>
                      </a:ext>
                    </a:extLst>
                  </p:cNvPr>
                  <p:cNvGrpSpPr/>
                  <p:nvPr/>
                </p:nvGrpSpPr>
                <p:grpSpPr>
                  <a:xfrm>
                    <a:off x="8560611" y="2519706"/>
                    <a:ext cx="597883" cy="465238"/>
                    <a:chOff x="2462357" y="3039019"/>
                    <a:chExt cx="1285586" cy="1010376"/>
                  </a:xfrm>
                </p:grpSpPr>
                <p:sp>
                  <p:nvSpPr>
                    <p:cNvPr id="122" name="Freeform: Shape 121">
                      <a:extLst>
                        <a:ext uri="{FF2B5EF4-FFF2-40B4-BE49-F238E27FC236}">
                          <a16:creationId xmlns:a16="http://schemas.microsoft.com/office/drawing/2014/main" id="{51A1C28B-908F-E432-B258-B7A71CC05D59}"/>
                        </a:ext>
                      </a:extLst>
                    </p:cNvPr>
                    <p:cNvSpPr/>
                    <p:nvPr/>
                  </p:nvSpPr>
                  <p:spPr>
                    <a:xfrm>
                      <a:off x="2462357" y="3060453"/>
                      <a:ext cx="1285586" cy="988942"/>
                    </a:xfrm>
                    <a:custGeom>
                      <a:avLst/>
                      <a:gdLst>
                        <a:gd name="connsiteX0" fmla="*/ 642793 w 1285586"/>
                        <a:gd name="connsiteY0" fmla="*/ 0 h 988942"/>
                        <a:gd name="connsiteX1" fmla="*/ 1285586 w 1285586"/>
                        <a:gd name="connsiteY1" fmla="*/ 367076 h 988942"/>
                        <a:gd name="connsiteX2" fmla="*/ 1285327 w 1285586"/>
                        <a:gd name="connsiteY2" fmla="*/ 368546 h 988942"/>
                        <a:gd name="connsiteX3" fmla="*/ 1285586 w 1285586"/>
                        <a:gd name="connsiteY3" fmla="*/ 368546 h 988942"/>
                        <a:gd name="connsiteX4" fmla="*/ 1285586 w 1285586"/>
                        <a:gd name="connsiteY4" fmla="*/ 405176 h 988942"/>
                        <a:gd name="connsiteX5" fmla="*/ 1285586 w 1285586"/>
                        <a:gd name="connsiteY5" fmla="*/ 406646 h 988942"/>
                        <a:gd name="connsiteX6" fmla="*/ 1285586 w 1285586"/>
                        <a:gd name="connsiteY6" fmla="*/ 414701 h 988942"/>
                        <a:gd name="connsiteX7" fmla="*/ 1285586 w 1285586"/>
                        <a:gd name="connsiteY7" fmla="*/ 416171 h 988942"/>
                        <a:gd name="connsiteX8" fmla="*/ 1285586 w 1285586"/>
                        <a:gd name="connsiteY8" fmla="*/ 452801 h 988942"/>
                        <a:gd name="connsiteX9" fmla="*/ 1285586 w 1285586"/>
                        <a:gd name="connsiteY9" fmla="*/ 454271 h 988942"/>
                        <a:gd name="connsiteX10" fmla="*/ 1285586 w 1285586"/>
                        <a:gd name="connsiteY10" fmla="*/ 535234 h 988942"/>
                        <a:gd name="connsiteX11" fmla="*/ 1285586 w 1285586"/>
                        <a:gd name="connsiteY11" fmla="*/ 536141 h 988942"/>
                        <a:gd name="connsiteX12" fmla="*/ 1285586 w 1285586"/>
                        <a:gd name="connsiteY12" fmla="*/ 573334 h 988942"/>
                        <a:gd name="connsiteX13" fmla="*/ 1285586 w 1285586"/>
                        <a:gd name="connsiteY13" fmla="*/ 574241 h 988942"/>
                        <a:gd name="connsiteX14" fmla="*/ 1285586 w 1285586"/>
                        <a:gd name="connsiteY14" fmla="*/ 582859 h 988942"/>
                        <a:gd name="connsiteX15" fmla="*/ 1285586 w 1285586"/>
                        <a:gd name="connsiteY15" fmla="*/ 583766 h 988942"/>
                        <a:gd name="connsiteX16" fmla="*/ 1285586 w 1285586"/>
                        <a:gd name="connsiteY16" fmla="*/ 620959 h 988942"/>
                        <a:gd name="connsiteX17" fmla="*/ 1285426 w 1285586"/>
                        <a:gd name="connsiteY17" fmla="*/ 620959 h 988942"/>
                        <a:gd name="connsiteX18" fmla="*/ 1285586 w 1285586"/>
                        <a:gd name="connsiteY18" fmla="*/ 621866 h 988942"/>
                        <a:gd name="connsiteX19" fmla="*/ 642793 w 1285586"/>
                        <a:gd name="connsiteY19" fmla="*/ 988942 h 988942"/>
                        <a:gd name="connsiteX20" fmla="*/ 0 w 1285586"/>
                        <a:gd name="connsiteY20" fmla="*/ 621866 h 988942"/>
                        <a:gd name="connsiteX21" fmla="*/ 160 w 1285586"/>
                        <a:gd name="connsiteY21" fmla="*/ 620959 h 988942"/>
                        <a:gd name="connsiteX22" fmla="*/ 0 w 1285586"/>
                        <a:gd name="connsiteY22" fmla="*/ 620959 h 988942"/>
                        <a:gd name="connsiteX23" fmla="*/ 0 w 1285586"/>
                        <a:gd name="connsiteY23" fmla="*/ 583766 h 988942"/>
                        <a:gd name="connsiteX24" fmla="*/ 0 w 1285586"/>
                        <a:gd name="connsiteY24" fmla="*/ 582859 h 988942"/>
                        <a:gd name="connsiteX25" fmla="*/ 0 w 1285586"/>
                        <a:gd name="connsiteY25" fmla="*/ 574241 h 988942"/>
                        <a:gd name="connsiteX26" fmla="*/ 0 w 1285586"/>
                        <a:gd name="connsiteY26" fmla="*/ 573334 h 988942"/>
                        <a:gd name="connsiteX27" fmla="*/ 0 w 1285586"/>
                        <a:gd name="connsiteY27" fmla="*/ 536141 h 988942"/>
                        <a:gd name="connsiteX28" fmla="*/ 0 w 1285586"/>
                        <a:gd name="connsiteY28" fmla="*/ 535234 h 988942"/>
                        <a:gd name="connsiteX29" fmla="*/ 0 w 1285586"/>
                        <a:gd name="connsiteY29" fmla="*/ 454271 h 988942"/>
                        <a:gd name="connsiteX30" fmla="*/ 0 w 1285586"/>
                        <a:gd name="connsiteY30" fmla="*/ 452801 h 988942"/>
                        <a:gd name="connsiteX31" fmla="*/ 0 w 1285586"/>
                        <a:gd name="connsiteY31" fmla="*/ 416171 h 988942"/>
                        <a:gd name="connsiteX32" fmla="*/ 0 w 1285586"/>
                        <a:gd name="connsiteY32" fmla="*/ 414701 h 988942"/>
                        <a:gd name="connsiteX33" fmla="*/ 0 w 1285586"/>
                        <a:gd name="connsiteY33" fmla="*/ 406646 h 988942"/>
                        <a:gd name="connsiteX34" fmla="*/ 0 w 1285586"/>
                        <a:gd name="connsiteY34" fmla="*/ 405176 h 988942"/>
                        <a:gd name="connsiteX35" fmla="*/ 0 w 1285586"/>
                        <a:gd name="connsiteY35" fmla="*/ 368546 h 988942"/>
                        <a:gd name="connsiteX36" fmla="*/ 260 w 1285586"/>
                        <a:gd name="connsiteY36" fmla="*/ 368546 h 988942"/>
                        <a:gd name="connsiteX37" fmla="*/ 0 w 1285586"/>
                        <a:gd name="connsiteY37" fmla="*/ 367076 h 988942"/>
                        <a:gd name="connsiteX38" fmla="*/ 642793 w 1285586"/>
                        <a:gd name="connsiteY38" fmla="*/ 0 h 98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5586" h="988942">
                          <a:moveTo>
                            <a:pt x="642793" y="0"/>
                          </a:moveTo>
                          <a:cubicBezTo>
                            <a:pt x="997798" y="0"/>
                            <a:pt x="1285586" y="164346"/>
                            <a:pt x="1285586" y="367076"/>
                          </a:cubicBezTo>
                          <a:lnTo>
                            <a:pt x="1285327" y="368546"/>
                          </a:lnTo>
                          <a:lnTo>
                            <a:pt x="1285586" y="368546"/>
                          </a:lnTo>
                          <a:lnTo>
                            <a:pt x="1285586" y="405176"/>
                          </a:lnTo>
                          <a:lnTo>
                            <a:pt x="1285586" y="406646"/>
                          </a:lnTo>
                          <a:lnTo>
                            <a:pt x="1285586" y="414701"/>
                          </a:lnTo>
                          <a:lnTo>
                            <a:pt x="1285586" y="416171"/>
                          </a:lnTo>
                          <a:lnTo>
                            <a:pt x="1285586" y="452801"/>
                          </a:lnTo>
                          <a:lnTo>
                            <a:pt x="1285586" y="454271"/>
                          </a:lnTo>
                          <a:lnTo>
                            <a:pt x="1285586" y="535234"/>
                          </a:lnTo>
                          <a:lnTo>
                            <a:pt x="1285586" y="536141"/>
                          </a:lnTo>
                          <a:lnTo>
                            <a:pt x="1285586" y="573334"/>
                          </a:lnTo>
                          <a:lnTo>
                            <a:pt x="1285586" y="574241"/>
                          </a:lnTo>
                          <a:lnTo>
                            <a:pt x="1285586" y="582859"/>
                          </a:lnTo>
                          <a:lnTo>
                            <a:pt x="1285586" y="583766"/>
                          </a:lnTo>
                          <a:lnTo>
                            <a:pt x="1285586" y="620959"/>
                          </a:lnTo>
                          <a:lnTo>
                            <a:pt x="1285426" y="620959"/>
                          </a:lnTo>
                          <a:lnTo>
                            <a:pt x="1285586" y="621866"/>
                          </a:lnTo>
                          <a:cubicBezTo>
                            <a:pt x="1285586" y="824596"/>
                            <a:pt x="997798" y="988942"/>
                            <a:pt x="642793" y="988942"/>
                          </a:cubicBezTo>
                          <a:cubicBezTo>
                            <a:pt x="287788" y="988942"/>
                            <a:pt x="0" y="824596"/>
                            <a:pt x="0" y="621866"/>
                          </a:cubicBezTo>
                          <a:lnTo>
                            <a:pt x="160" y="620959"/>
                          </a:lnTo>
                          <a:lnTo>
                            <a:pt x="0" y="620959"/>
                          </a:lnTo>
                          <a:lnTo>
                            <a:pt x="0" y="583766"/>
                          </a:lnTo>
                          <a:lnTo>
                            <a:pt x="0" y="582859"/>
                          </a:lnTo>
                          <a:lnTo>
                            <a:pt x="0" y="574241"/>
                          </a:lnTo>
                          <a:lnTo>
                            <a:pt x="0" y="573334"/>
                          </a:lnTo>
                          <a:lnTo>
                            <a:pt x="0" y="536141"/>
                          </a:lnTo>
                          <a:lnTo>
                            <a:pt x="0" y="535234"/>
                          </a:lnTo>
                          <a:lnTo>
                            <a:pt x="0" y="454271"/>
                          </a:lnTo>
                          <a:lnTo>
                            <a:pt x="0" y="452801"/>
                          </a:lnTo>
                          <a:lnTo>
                            <a:pt x="0" y="416171"/>
                          </a:lnTo>
                          <a:lnTo>
                            <a:pt x="0" y="414701"/>
                          </a:lnTo>
                          <a:lnTo>
                            <a:pt x="0" y="406646"/>
                          </a:lnTo>
                          <a:lnTo>
                            <a:pt x="0" y="405176"/>
                          </a:lnTo>
                          <a:lnTo>
                            <a:pt x="0" y="368546"/>
                          </a:lnTo>
                          <a:lnTo>
                            <a:pt x="260" y="368546"/>
                          </a:lnTo>
                          <a:lnTo>
                            <a:pt x="0" y="367076"/>
                          </a:lnTo>
                          <a:cubicBezTo>
                            <a:pt x="0" y="164346"/>
                            <a:pt x="287788" y="0"/>
                            <a:pt x="642793" y="0"/>
                          </a:cubicBezTo>
                          <a:close/>
                        </a:path>
                      </a:pathLst>
                    </a:custGeom>
                    <a:solidFill>
                      <a:schemeClr val="accent1">
                        <a:lumMod val="75000"/>
                      </a:schemeClr>
                    </a:solidFill>
                    <a:ln>
                      <a:noFill/>
                    </a:ln>
                    <a:effectLst>
                      <a:outerShdw blurRad="508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3" name="Freeform: Shape 122">
                      <a:extLst>
                        <a:ext uri="{FF2B5EF4-FFF2-40B4-BE49-F238E27FC236}">
                          <a16:creationId xmlns:a16="http://schemas.microsoft.com/office/drawing/2014/main" id="{A5000C8D-E339-BBC9-1AC9-8E2824A60B63}"/>
                        </a:ext>
                      </a:extLst>
                    </p:cNvPr>
                    <p:cNvSpPr/>
                    <p:nvPr/>
                  </p:nvSpPr>
                  <p:spPr>
                    <a:xfrm>
                      <a:off x="2462357" y="3039019"/>
                      <a:ext cx="1285586" cy="734152"/>
                    </a:xfrm>
                    <a:custGeom>
                      <a:avLst/>
                      <a:gdLst>
                        <a:gd name="connsiteX0" fmla="*/ 649937 w 1285586"/>
                        <a:gd name="connsiteY0" fmla="*/ 124039 h 734152"/>
                        <a:gd name="connsiteX1" fmla="*/ 141052 w 1285586"/>
                        <a:gd name="connsiteY1" fmla="*/ 367076 h 734152"/>
                        <a:gd name="connsiteX2" fmla="*/ 649937 w 1285586"/>
                        <a:gd name="connsiteY2" fmla="*/ 610113 h 734152"/>
                        <a:gd name="connsiteX3" fmla="*/ 1158822 w 1285586"/>
                        <a:gd name="connsiteY3" fmla="*/ 367076 h 734152"/>
                        <a:gd name="connsiteX4" fmla="*/ 649937 w 1285586"/>
                        <a:gd name="connsiteY4" fmla="*/ 124039 h 734152"/>
                        <a:gd name="connsiteX5" fmla="*/ 642793 w 1285586"/>
                        <a:gd name="connsiteY5" fmla="*/ 0 h 734152"/>
                        <a:gd name="connsiteX6" fmla="*/ 1285586 w 1285586"/>
                        <a:gd name="connsiteY6" fmla="*/ 367076 h 734152"/>
                        <a:gd name="connsiteX7" fmla="*/ 642793 w 1285586"/>
                        <a:gd name="connsiteY7" fmla="*/ 734152 h 734152"/>
                        <a:gd name="connsiteX8" fmla="*/ 0 w 1285586"/>
                        <a:gd name="connsiteY8" fmla="*/ 367076 h 734152"/>
                        <a:gd name="connsiteX9" fmla="*/ 642793 w 1285586"/>
                        <a:gd name="connsiteY9" fmla="*/ 0 h 7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586" h="734152">
                          <a:moveTo>
                            <a:pt x="649937" y="124039"/>
                          </a:moveTo>
                          <a:cubicBezTo>
                            <a:pt x="368888" y="124039"/>
                            <a:pt x="141052" y="232850"/>
                            <a:pt x="141052" y="367076"/>
                          </a:cubicBezTo>
                          <a:cubicBezTo>
                            <a:pt x="141052" y="501302"/>
                            <a:pt x="368888" y="610113"/>
                            <a:pt x="649937" y="610113"/>
                          </a:cubicBezTo>
                          <a:cubicBezTo>
                            <a:pt x="930986" y="610113"/>
                            <a:pt x="1158822" y="501302"/>
                            <a:pt x="1158822" y="367076"/>
                          </a:cubicBezTo>
                          <a:cubicBezTo>
                            <a:pt x="1158822" y="232850"/>
                            <a:pt x="930986" y="124039"/>
                            <a:pt x="649937" y="124039"/>
                          </a:cubicBezTo>
                          <a:close/>
                          <a:moveTo>
                            <a:pt x="642793" y="0"/>
                          </a:moveTo>
                          <a:cubicBezTo>
                            <a:pt x="997798" y="0"/>
                            <a:pt x="1285586" y="164346"/>
                            <a:pt x="1285586" y="367076"/>
                          </a:cubicBezTo>
                          <a:cubicBezTo>
                            <a:pt x="1285586" y="569806"/>
                            <a:pt x="997798" y="734152"/>
                            <a:pt x="642793" y="734152"/>
                          </a:cubicBezTo>
                          <a:cubicBezTo>
                            <a:pt x="287788" y="734152"/>
                            <a:pt x="0" y="569806"/>
                            <a:pt x="0" y="367076"/>
                          </a:cubicBezTo>
                          <a:cubicBezTo>
                            <a:pt x="0" y="164346"/>
                            <a:pt x="287788" y="0"/>
                            <a:pt x="642793"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grpSp>
        </p:grpSp>
      </p:grpSp>
      <p:grpSp>
        <p:nvGrpSpPr>
          <p:cNvPr id="128" name="Group 127">
            <a:extLst>
              <a:ext uri="{FF2B5EF4-FFF2-40B4-BE49-F238E27FC236}">
                <a16:creationId xmlns:a16="http://schemas.microsoft.com/office/drawing/2014/main" id="{1AB1F509-8C4A-D675-056C-72588CEADD1A}"/>
              </a:ext>
            </a:extLst>
          </p:cNvPr>
          <p:cNvGrpSpPr/>
          <p:nvPr/>
        </p:nvGrpSpPr>
        <p:grpSpPr>
          <a:xfrm>
            <a:off x="8793830" y="2618477"/>
            <a:ext cx="1103105" cy="148810"/>
            <a:chOff x="5078166" y="1659663"/>
            <a:chExt cx="1103105" cy="148810"/>
          </a:xfrm>
        </p:grpSpPr>
        <p:sp>
          <p:nvSpPr>
            <p:cNvPr id="129" name="Oval 128">
              <a:extLst>
                <a:ext uri="{FF2B5EF4-FFF2-40B4-BE49-F238E27FC236}">
                  <a16:creationId xmlns:a16="http://schemas.microsoft.com/office/drawing/2014/main" id="{D73F6C7B-9189-F968-9DA7-90B539C176D2}"/>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30" name="Straight Connector 129">
              <a:extLst>
                <a:ext uri="{FF2B5EF4-FFF2-40B4-BE49-F238E27FC236}">
                  <a16:creationId xmlns:a16="http://schemas.microsoft.com/office/drawing/2014/main" id="{A854E5F3-4A63-6408-CB7D-6D30BB0DED24}"/>
                </a:ext>
              </a:extLst>
            </p:cNvPr>
            <p:cNvCxnSpPr>
              <a:cxnSpLocks/>
            </p:cNvCxnSpPr>
            <p:nvPr/>
          </p:nvCxnSpPr>
          <p:spPr>
            <a:xfrm>
              <a:off x="5152571" y="1734068"/>
              <a:ext cx="1028700" cy="0"/>
            </a:xfrm>
            <a:prstGeom prst="line">
              <a:avLst/>
            </a:prstGeom>
            <a:ln>
              <a:solidFill>
                <a:srgbClr val="404040"/>
              </a:solidFill>
              <a:headEnd type="ova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D7F16970-8BC3-4145-680D-7AA13C709E14}"/>
              </a:ext>
            </a:extLst>
          </p:cNvPr>
          <p:cNvGrpSpPr/>
          <p:nvPr/>
        </p:nvGrpSpPr>
        <p:grpSpPr>
          <a:xfrm>
            <a:off x="8793830" y="4054819"/>
            <a:ext cx="1103105" cy="148810"/>
            <a:chOff x="5078166" y="1659663"/>
            <a:chExt cx="1103105" cy="148810"/>
          </a:xfrm>
        </p:grpSpPr>
        <p:sp>
          <p:nvSpPr>
            <p:cNvPr id="132" name="Oval 131">
              <a:extLst>
                <a:ext uri="{FF2B5EF4-FFF2-40B4-BE49-F238E27FC236}">
                  <a16:creationId xmlns:a16="http://schemas.microsoft.com/office/drawing/2014/main" id="{618D1283-E044-7B0E-6436-39B260646471}"/>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33" name="Straight Connector 132">
              <a:extLst>
                <a:ext uri="{FF2B5EF4-FFF2-40B4-BE49-F238E27FC236}">
                  <a16:creationId xmlns:a16="http://schemas.microsoft.com/office/drawing/2014/main" id="{3ED1FE47-65BB-830A-DFB9-A1B58048CEEE}"/>
                </a:ext>
              </a:extLst>
            </p:cNvPr>
            <p:cNvCxnSpPr>
              <a:cxnSpLocks/>
            </p:cNvCxnSpPr>
            <p:nvPr/>
          </p:nvCxnSpPr>
          <p:spPr>
            <a:xfrm>
              <a:off x="5152571" y="1734068"/>
              <a:ext cx="1028700" cy="0"/>
            </a:xfrm>
            <a:prstGeom prst="line">
              <a:avLst/>
            </a:prstGeom>
            <a:ln>
              <a:solidFill>
                <a:srgbClr val="404040"/>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329C8322-3F09-D796-A79D-B746ABB15BC8}"/>
              </a:ext>
            </a:extLst>
          </p:cNvPr>
          <p:cNvGrpSpPr/>
          <p:nvPr/>
        </p:nvGrpSpPr>
        <p:grpSpPr>
          <a:xfrm>
            <a:off x="8793830" y="5494171"/>
            <a:ext cx="1103105" cy="148810"/>
            <a:chOff x="5078166" y="1659663"/>
            <a:chExt cx="1103105" cy="148810"/>
          </a:xfrm>
        </p:grpSpPr>
        <p:sp>
          <p:nvSpPr>
            <p:cNvPr id="135" name="Oval 134">
              <a:extLst>
                <a:ext uri="{FF2B5EF4-FFF2-40B4-BE49-F238E27FC236}">
                  <a16:creationId xmlns:a16="http://schemas.microsoft.com/office/drawing/2014/main" id="{78DB24CB-9BDD-4CBA-E34A-DF9B01B8B50C}"/>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36" name="Straight Connector 135">
              <a:extLst>
                <a:ext uri="{FF2B5EF4-FFF2-40B4-BE49-F238E27FC236}">
                  <a16:creationId xmlns:a16="http://schemas.microsoft.com/office/drawing/2014/main" id="{CF6C8FEB-1570-4A8E-BFFB-FAACFFA5EBA9}"/>
                </a:ext>
              </a:extLst>
            </p:cNvPr>
            <p:cNvCxnSpPr>
              <a:cxnSpLocks/>
            </p:cNvCxnSpPr>
            <p:nvPr/>
          </p:nvCxnSpPr>
          <p:spPr>
            <a:xfrm>
              <a:off x="5152571" y="1734068"/>
              <a:ext cx="1028700" cy="0"/>
            </a:xfrm>
            <a:prstGeom prst="line">
              <a:avLst/>
            </a:prstGeom>
            <a:ln>
              <a:solidFill>
                <a:srgbClr val="404040"/>
              </a:solidFill>
              <a:headEnd type="ova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3B0733A0-9C8F-32B4-229B-7866BF60FF2D}"/>
              </a:ext>
            </a:extLst>
          </p:cNvPr>
          <p:cNvGrpSpPr/>
          <p:nvPr/>
        </p:nvGrpSpPr>
        <p:grpSpPr>
          <a:xfrm flipH="1">
            <a:off x="6545037" y="1752186"/>
            <a:ext cx="1103105" cy="148810"/>
            <a:chOff x="5078166" y="1659663"/>
            <a:chExt cx="1103105" cy="148810"/>
          </a:xfrm>
        </p:grpSpPr>
        <p:sp>
          <p:nvSpPr>
            <p:cNvPr id="138" name="Oval 137">
              <a:extLst>
                <a:ext uri="{FF2B5EF4-FFF2-40B4-BE49-F238E27FC236}">
                  <a16:creationId xmlns:a16="http://schemas.microsoft.com/office/drawing/2014/main" id="{6AC872EE-F25B-429A-D802-03C6899B638E}"/>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39" name="Straight Connector 138">
              <a:extLst>
                <a:ext uri="{FF2B5EF4-FFF2-40B4-BE49-F238E27FC236}">
                  <a16:creationId xmlns:a16="http://schemas.microsoft.com/office/drawing/2014/main" id="{7A6E26AD-486B-F1CD-B090-FDB6881C2CFE}"/>
                </a:ext>
              </a:extLst>
            </p:cNvPr>
            <p:cNvCxnSpPr>
              <a:cxnSpLocks/>
            </p:cNvCxnSpPr>
            <p:nvPr/>
          </p:nvCxnSpPr>
          <p:spPr>
            <a:xfrm>
              <a:off x="5152571" y="1734068"/>
              <a:ext cx="1028700"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AB87FC22-A5D1-65E3-4B91-65B18A300FEA}"/>
              </a:ext>
            </a:extLst>
          </p:cNvPr>
          <p:cNvGrpSpPr/>
          <p:nvPr/>
        </p:nvGrpSpPr>
        <p:grpSpPr>
          <a:xfrm flipH="1">
            <a:off x="6545037" y="3197304"/>
            <a:ext cx="1103105" cy="148810"/>
            <a:chOff x="5078166" y="1659663"/>
            <a:chExt cx="1103105" cy="148810"/>
          </a:xfrm>
        </p:grpSpPr>
        <p:sp>
          <p:nvSpPr>
            <p:cNvPr id="141" name="Oval 140">
              <a:extLst>
                <a:ext uri="{FF2B5EF4-FFF2-40B4-BE49-F238E27FC236}">
                  <a16:creationId xmlns:a16="http://schemas.microsoft.com/office/drawing/2014/main" id="{2F8789BC-5CE2-4DD2-0401-2554B9387B2A}"/>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42" name="Straight Connector 141">
              <a:extLst>
                <a:ext uri="{FF2B5EF4-FFF2-40B4-BE49-F238E27FC236}">
                  <a16:creationId xmlns:a16="http://schemas.microsoft.com/office/drawing/2014/main" id="{ED9DE459-8B64-4285-5F9E-B38DCE6940B1}"/>
                </a:ext>
              </a:extLst>
            </p:cNvPr>
            <p:cNvCxnSpPr>
              <a:cxnSpLocks/>
            </p:cNvCxnSpPr>
            <p:nvPr/>
          </p:nvCxnSpPr>
          <p:spPr>
            <a:xfrm>
              <a:off x="5152571" y="1734068"/>
              <a:ext cx="1028700"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F5668B4B-7049-CF0E-6B82-2B3BAE2EA858}"/>
              </a:ext>
            </a:extLst>
          </p:cNvPr>
          <p:cNvGrpSpPr/>
          <p:nvPr/>
        </p:nvGrpSpPr>
        <p:grpSpPr>
          <a:xfrm flipH="1">
            <a:off x="6545037" y="4623895"/>
            <a:ext cx="1103105" cy="148810"/>
            <a:chOff x="5078166" y="1659663"/>
            <a:chExt cx="1103105" cy="148810"/>
          </a:xfrm>
        </p:grpSpPr>
        <p:sp>
          <p:nvSpPr>
            <p:cNvPr id="144" name="Oval 143">
              <a:extLst>
                <a:ext uri="{FF2B5EF4-FFF2-40B4-BE49-F238E27FC236}">
                  <a16:creationId xmlns:a16="http://schemas.microsoft.com/office/drawing/2014/main" id="{441DC9F9-F4C5-C32C-E3F1-2E0291CF5420}"/>
                </a:ext>
              </a:extLst>
            </p:cNvPr>
            <p:cNvSpPr/>
            <p:nvPr/>
          </p:nvSpPr>
          <p:spPr>
            <a:xfrm>
              <a:off x="5078166" y="1659663"/>
              <a:ext cx="148810" cy="148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cxnSp>
          <p:nvCxnSpPr>
            <p:cNvPr id="145" name="Straight Connector 144">
              <a:extLst>
                <a:ext uri="{FF2B5EF4-FFF2-40B4-BE49-F238E27FC236}">
                  <a16:creationId xmlns:a16="http://schemas.microsoft.com/office/drawing/2014/main" id="{5E0B8E5F-CF98-9D57-989F-4CF677611D62}"/>
                </a:ext>
              </a:extLst>
            </p:cNvPr>
            <p:cNvCxnSpPr>
              <a:cxnSpLocks/>
            </p:cNvCxnSpPr>
            <p:nvPr/>
          </p:nvCxnSpPr>
          <p:spPr>
            <a:xfrm>
              <a:off x="5152571" y="1734068"/>
              <a:ext cx="1028700"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146" name="Oval 145">
            <a:extLst>
              <a:ext uri="{FF2B5EF4-FFF2-40B4-BE49-F238E27FC236}">
                <a16:creationId xmlns:a16="http://schemas.microsoft.com/office/drawing/2014/main" id="{52585FDA-D899-6D8B-A5E4-42140625FCD5}"/>
              </a:ext>
            </a:extLst>
          </p:cNvPr>
          <p:cNvSpPr/>
          <p:nvPr/>
        </p:nvSpPr>
        <p:spPr>
          <a:xfrm>
            <a:off x="6866281" y="1647439"/>
            <a:ext cx="354696" cy="354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45AC1F9B-85B0-A991-C6C1-82A9546976C9}"/>
              </a:ext>
            </a:extLst>
          </p:cNvPr>
          <p:cNvSpPr txBox="1"/>
          <p:nvPr/>
        </p:nvSpPr>
        <p:spPr>
          <a:xfrm>
            <a:off x="6848704" y="1687413"/>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06</a:t>
            </a:r>
          </a:p>
        </p:txBody>
      </p:sp>
      <p:sp>
        <p:nvSpPr>
          <p:cNvPr id="148" name="Oval 147">
            <a:extLst>
              <a:ext uri="{FF2B5EF4-FFF2-40B4-BE49-F238E27FC236}">
                <a16:creationId xmlns:a16="http://schemas.microsoft.com/office/drawing/2014/main" id="{25C3209F-5F0F-92EE-79F2-C4BF40CDF951}"/>
              </a:ext>
            </a:extLst>
          </p:cNvPr>
          <p:cNvSpPr/>
          <p:nvPr/>
        </p:nvSpPr>
        <p:spPr>
          <a:xfrm>
            <a:off x="6878564" y="4518282"/>
            <a:ext cx="354696" cy="354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57691611-8FBD-F9D5-9224-74222C8FD06F}"/>
              </a:ext>
            </a:extLst>
          </p:cNvPr>
          <p:cNvSpPr txBox="1"/>
          <p:nvPr/>
        </p:nvSpPr>
        <p:spPr>
          <a:xfrm>
            <a:off x="6860987" y="4558256"/>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02</a:t>
            </a:r>
          </a:p>
        </p:txBody>
      </p:sp>
      <p:sp>
        <p:nvSpPr>
          <p:cNvPr id="150" name="Oval 149">
            <a:extLst>
              <a:ext uri="{FF2B5EF4-FFF2-40B4-BE49-F238E27FC236}">
                <a16:creationId xmlns:a16="http://schemas.microsoft.com/office/drawing/2014/main" id="{760589B3-E309-7ECD-B47C-37ED986A93E2}"/>
              </a:ext>
            </a:extLst>
          </p:cNvPr>
          <p:cNvSpPr/>
          <p:nvPr/>
        </p:nvSpPr>
        <p:spPr>
          <a:xfrm>
            <a:off x="6887340" y="3094757"/>
            <a:ext cx="354696" cy="354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4F8A21A1-94A9-9EC2-F4F0-7574F39DBD8A}"/>
              </a:ext>
            </a:extLst>
          </p:cNvPr>
          <p:cNvSpPr txBox="1"/>
          <p:nvPr/>
        </p:nvSpPr>
        <p:spPr>
          <a:xfrm>
            <a:off x="6869763" y="3134731"/>
            <a:ext cx="389850"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04</a:t>
            </a:r>
          </a:p>
        </p:txBody>
      </p:sp>
      <p:sp>
        <p:nvSpPr>
          <p:cNvPr id="152" name="Oval 151">
            <a:extLst>
              <a:ext uri="{FF2B5EF4-FFF2-40B4-BE49-F238E27FC236}">
                <a16:creationId xmlns:a16="http://schemas.microsoft.com/office/drawing/2014/main" id="{768BC7B4-40A0-057F-55D2-1A9DB861F342}"/>
              </a:ext>
            </a:extLst>
          </p:cNvPr>
          <p:cNvSpPr/>
          <p:nvPr/>
        </p:nvSpPr>
        <p:spPr>
          <a:xfrm>
            <a:off x="9219141" y="2514632"/>
            <a:ext cx="354696" cy="354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DC4504E6-0C3E-402F-EC37-F18419CE29BB}"/>
              </a:ext>
            </a:extLst>
          </p:cNvPr>
          <p:cNvSpPr txBox="1"/>
          <p:nvPr/>
        </p:nvSpPr>
        <p:spPr>
          <a:xfrm>
            <a:off x="9201564" y="2554606"/>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05</a:t>
            </a:r>
          </a:p>
        </p:txBody>
      </p:sp>
      <p:sp>
        <p:nvSpPr>
          <p:cNvPr id="154" name="Oval 153">
            <a:extLst>
              <a:ext uri="{FF2B5EF4-FFF2-40B4-BE49-F238E27FC236}">
                <a16:creationId xmlns:a16="http://schemas.microsoft.com/office/drawing/2014/main" id="{626F230B-1A54-E86D-E587-75C02F74DA5A}"/>
              </a:ext>
            </a:extLst>
          </p:cNvPr>
          <p:cNvSpPr/>
          <p:nvPr/>
        </p:nvSpPr>
        <p:spPr>
          <a:xfrm>
            <a:off x="9219141" y="3954580"/>
            <a:ext cx="354696" cy="354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BB58E06A-066A-7C27-C841-5E15D706913A}"/>
              </a:ext>
            </a:extLst>
          </p:cNvPr>
          <p:cNvSpPr txBox="1"/>
          <p:nvPr/>
        </p:nvSpPr>
        <p:spPr>
          <a:xfrm>
            <a:off x="9201564" y="3994554"/>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03</a:t>
            </a:r>
          </a:p>
        </p:txBody>
      </p:sp>
      <p:sp>
        <p:nvSpPr>
          <p:cNvPr id="156" name="Oval 155">
            <a:extLst>
              <a:ext uri="{FF2B5EF4-FFF2-40B4-BE49-F238E27FC236}">
                <a16:creationId xmlns:a16="http://schemas.microsoft.com/office/drawing/2014/main" id="{D7DF10B5-7A47-2E98-7BC8-C43A6F488A3F}"/>
              </a:ext>
            </a:extLst>
          </p:cNvPr>
          <p:cNvSpPr/>
          <p:nvPr/>
        </p:nvSpPr>
        <p:spPr>
          <a:xfrm>
            <a:off x="9219141" y="5388414"/>
            <a:ext cx="354696" cy="354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85E061AB-2ACD-B8A3-6921-71A8C4B75653}"/>
              </a:ext>
            </a:extLst>
          </p:cNvPr>
          <p:cNvSpPr txBox="1"/>
          <p:nvPr/>
        </p:nvSpPr>
        <p:spPr>
          <a:xfrm>
            <a:off x="9201564" y="5428388"/>
            <a:ext cx="389851" cy="307777"/>
          </a:xfrm>
          <a:prstGeom prst="rect">
            <a:avLst/>
          </a:prstGeom>
          <a:noFill/>
        </p:spPr>
        <p:txBody>
          <a:bodyPr wrap="none" rtlCol="0" anchor="ctr">
            <a:spAutoFit/>
          </a:bodyPr>
          <a:lstStyle/>
          <a:p>
            <a:pPr algn="ctr"/>
            <a:r>
              <a:rPr lang="en-US" sz="1400" b="1">
                <a:solidFill>
                  <a:schemeClr val="bg1"/>
                </a:solidFill>
                <a:latin typeface="+mj-lt"/>
                <a:cs typeface="Calibri" panose="020F0502020204030204" pitchFamily="34" charset="0"/>
              </a:rPr>
              <a:t>01</a:t>
            </a:r>
          </a:p>
        </p:txBody>
      </p:sp>
      <p:sp>
        <p:nvSpPr>
          <p:cNvPr id="159" name="Text Placeholder 24">
            <a:extLst>
              <a:ext uri="{FF2B5EF4-FFF2-40B4-BE49-F238E27FC236}">
                <a16:creationId xmlns:a16="http://schemas.microsoft.com/office/drawing/2014/main" id="{C018AD31-59A1-5C53-E1E7-6FAB3BCA0A6F}"/>
              </a:ext>
            </a:extLst>
          </p:cNvPr>
          <p:cNvSpPr>
            <a:spLocks noGrp="1"/>
          </p:cNvSpPr>
          <p:nvPr>
            <p:ph type="body" sz="quarter" idx="15" hasCustomPrompt="1"/>
          </p:nvPr>
        </p:nvSpPr>
        <p:spPr>
          <a:xfrm>
            <a:off x="9957722" y="2402794"/>
            <a:ext cx="1943919" cy="552450"/>
          </a:xfrm>
          <a:prstGeom prst="rect">
            <a:avLst/>
          </a:prstGeom>
          <a:no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5 &gt;</a:t>
            </a:r>
          </a:p>
        </p:txBody>
      </p:sp>
      <p:sp>
        <p:nvSpPr>
          <p:cNvPr id="160" name="Text Placeholder 24">
            <a:extLst>
              <a:ext uri="{FF2B5EF4-FFF2-40B4-BE49-F238E27FC236}">
                <a16:creationId xmlns:a16="http://schemas.microsoft.com/office/drawing/2014/main" id="{30F895BA-E2B4-C9D8-0136-F4954419DE23}"/>
              </a:ext>
            </a:extLst>
          </p:cNvPr>
          <p:cNvSpPr>
            <a:spLocks noGrp="1"/>
          </p:cNvSpPr>
          <p:nvPr>
            <p:ph type="body" sz="quarter" idx="16" hasCustomPrompt="1"/>
          </p:nvPr>
        </p:nvSpPr>
        <p:spPr>
          <a:xfrm>
            <a:off x="9957722" y="3859916"/>
            <a:ext cx="1943919" cy="552450"/>
          </a:xfrm>
          <a:prstGeom prst="rect">
            <a:avLst/>
          </a:prstGeom>
          <a:no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161" name="Text Placeholder 24">
            <a:extLst>
              <a:ext uri="{FF2B5EF4-FFF2-40B4-BE49-F238E27FC236}">
                <a16:creationId xmlns:a16="http://schemas.microsoft.com/office/drawing/2014/main" id="{B9E8FDF2-42B8-7F8E-8C7D-1FE9B2314E4D}"/>
              </a:ext>
            </a:extLst>
          </p:cNvPr>
          <p:cNvSpPr>
            <a:spLocks noGrp="1"/>
          </p:cNvSpPr>
          <p:nvPr>
            <p:ph type="body" sz="quarter" idx="17" hasCustomPrompt="1"/>
          </p:nvPr>
        </p:nvSpPr>
        <p:spPr>
          <a:xfrm>
            <a:off x="9957722" y="5343853"/>
            <a:ext cx="1943919" cy="552450"/>
          </a:xfrm>
          <a:prstGeom prst="rect">
            <a:avLst/>
          </a:prstGeom>
          <a:no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Tree>
    <p:extLst>
      <p:ext uri="{BB962C8B-B14F-4D97-AF65-F5344CB8AC3E}">
        <p14:creationId xmlns:p14="http://schemas.microsoft.com/office/powerpoint/2010/main" val="1244175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39" name="Text Placeholder 24">
            <a:extLst>
              <a:ext uri="{FF2B5EF4-FFF2-40B4-BE49-F238E27FC236}">
                <a16:creationId xmlns:a16="http://schemas.microsoft.com/office/drawing/2014/main" id="{65DF262D-3D34-55A6-96D2-B4DA708FBF15}"/>
              </a:ext>
            </a:extLst>
          </p:cNvPr>
          <p:cNvSpPr>
            <a:spLocks noGrp="1"/>
          </p:cNvSpPr>
          <p:nvPr>
            <p:ph type="body" sz="quarter" idx="25" hasCustomPrompt="1"/>
          </p:nvPr>
        </p:nvSpPr>
        <p:spPr>
          <a:xfrm>
            <a:off x="3669211" y="6309231"/>
            <a:ext cx="4713227" cy="381247"/>
          </a:xfrm>
          <a:prstGeom prst="rect">
            <a:avLst/>
          </a:prstGeom>
          <a:solidFill>
            <a:schemeClr val="bg1">
              <a:lumMod val="85000"/>
            </a:schemeClr>
          </a:solidFill>
          <a:ln>
            <a:noFill/>
          </a:ln>
        </p:spPr>
        <p:txBody>
          <a:bodyPr anchor="ctr">
            <a:noAutofit/>
          </a:bodyPr>
          <a:lstStyle>
            <a:lvl1pPr marL="0" indent="0" algn="ct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5 &gt;</a:t>
            </a:r>
          </a:p>
        </p:txBody>
      </p:sp>
      <p:sp>
        <p:nvSpPr>
          <p:cNvPr id="37" name="Text Placeholder 24">
            <a:extLst>
              <a:ext uri="{FF2B5EF4-FFF2-40B4-BE49-F238E27FC236}">
                <a16:creationId xmlns:a16="http://schemas.microsoft.com/office/drawing/2014/main" id="{7F0E736B-B9E7-149F-DB66-6DB62B8D98FC}"/>
              </a:ext>
            </a:extLst>
          </p:cNvPr>
          <p:cNvSpPr>
            <a:spLocks noGrp="1"/>
          </p:cNvSpPr>
          <p:nvPr>
            <p:ph type="body" sz="quarter" idx="23" hasCustomPrompt="1"/>
          </p:nvPr>
        </p:nvSpPr>
        <p:spPr>
          <a:xfrm>
            <a:off x="8381079" y="4175015"/>
            <a:ext cx="3347741" cy="552450"/>
          </a:xfrm>
          <a:prstGeom prst="rect">
            <a:avLst/>
          </a:prstGeom>
          <a:solidFill>
            <a:schemeClr val="bg1">
              <a:lumMod val="85000"/>
            </a:schemeClr>
          </a:solidFill>
          <a:ln>
            <a:noFill/>
          </a:ln>
        </p:spPr>
        <p:txBody>
          <a:bodyPr anchor="ctr">
            <a:noAutofit/>
          </a:bodyPr>
          <a:lstStyle>
            <a:lvl1pPr marL="9144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
        <p:nvSpPr>
          <p:cNvPr id="38" name="Text Placeholder 24">
            <a:extLst>
              <a:ext uri="{FF2B5EF4-FFF2-40B4-BE49-F238E27FC236}">
                <a16:creationId xmlns:a16="http://schemas.microsoft.com/office/drawing/2014/main" id="{0D8E4E7D-781E-B1C9-5E29-16515AB86B6C}"/>
              </a:ext>
            </a:extLst>
          </p:cNvPr>
          <p:cNvSpPr>
            <a:spLocks noGrp="1"/>
          </p:cNvSpPr>
          <p:nvPr>
            <p:ph type="body" sz="quarter" idx="24" hasCustomPrompt="1"/>
          </p:nvPr>
        </p:nvSpPr>
        <p:spPr>
          <a:xfrm>
            <a:off x="8043174" y="2255599"/>
            <a:ext cx="3685645" cy="552450"/>
          </a:xfrm>
          <a:prstGeom prst="rect">
            <a:avLst/>
          </a:prstGeom>
          <a:solidFill>
            <a:schemeClr val="bg1">
              <a:lumMod val="85000"/>
            </a:schemeClr>
          </a:solidFill>
          <a:ln>
            <a:noFill/>
          </a:ln>
        </p:spPr>
        <p:txBody>
          <a:bodyPr anchor="ctr">
            <a:noAutofit/>
          </a:bodyPr>
          <a:lstStyle>
            <a:lvl1pPr marL="36576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35" name="Text Placeholder 24">
            <a:extLst>
              <a:ext uri="{FF2B5EF4-FFF2-40B4-BE49-F238E27FC236}">
                <a16:creationId xmlns:a16="http://schemas.microsoft.com/office/drawing/2014/main" id="{47ED2142-8101-7404-4272-6E7BF420DD70}"/>
              </a:ext>
            </a:extLst>
          </p:cNvPr>
          <p:cNvSpPr>
            <a:spLocks noGrp="1"/>
          </p:cNvSpPr>
          <p:nvPr>
            <p:ph type="body" sz="quarter" idx="13" hasCustomPrompt="1"/>
          </p:nvPr>
        </p:nvSpPr>
        <p:spPr>
          <a:xfrm>
            <a:off x="463179" y="4175015"/>
            <a:ext cx="3251499" cy="552450"/>
          </a:xfrm>
          <a:prstGeom prst="rect">
            <a:avLst/>
          </a:prstGeom>
          <a:solidFill>
            <a:schemeClr val="bg1">
              <a:lumMod val="85000"/>
            </a:schemeClr>
          </a:solid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
        <p:nvSpPr>
          <p:cNvPr id="34" name="Text Placeholder 24">
            <a:extLst>
              <a:ext uri="{FF2B5EF4-FFF2-40B4-BE49-F238E27FC236}">
                <a16:creationId xmlns:a16="http://schemas.microsoft.com/office/drawing/2014/main" id="{401347D2-55C5-BAFB-D6C0-0872BDAC5119}"/>
              </a:ext>
            </a:extLst>
          </p:cNvPr>
          <p:cNvSpPr>
            <a:spLocks noGrp="1"/>
          </p:cNvSpPr>
          <p:nvPr>
            <p:ph type="body" sz="quarter" idx="11" hasCustomPrompt="1"/>
          </p:nvPr>
        </p:nvSpPr>
        <p:spPr>
          <a:xfrm>
            <a:off x="463179" y="2255599"/>
            <a:ext cx="3530925" cy="552450"/>
          </a:xfrm>
          <a:prstGeom prst="rect">
            <a:avLst/>
          </a:prstGeom>
          <a:solidFill>
            <a:schemeClr val="bg1">
              <a:lumMod val="85000"/>
            </a:schemeClr>
          </a:solidFill>
          <a:ln>
            <a:noFill/>
          </a:ln>
        </p:spPr>
        <p:txBody>
          <a:bodyPr anchor="ctr">
            <a:noAutofit/>
          </a:bodyPr>
          <a:lstStyle>
            <a:lvl1pPr marL="0" indent="0" algn="l">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
        <p:nvSpPr>
          <p:cNvPr id="2" name="Title 1">
            <a:extLst>
              <a:ext uri="{FF2B5EF4-FFF2-40B4-BE49-F238E27FC236}">
                <a16:creationId xmlns:a16="http://schemas.microsoft.com/office/drawing/2014/main" id="{CD5BE9CF-CED4-40FF-344F-170574E2DDA0}"/>
              </a:ext>
            </a:extLst>
          </p:cNvPr>
          <p:cNvSpPr>
            <a:spLocks noGrp="1"/>
          </p:cNvSpPr>
          <p:nvPr>
            <p:ph type="title" hasCustomPrompt="1"/>
          </p:nvPr>
        </p:nvSpPr>
        <p:spPr/>
        <p:txBody>
          <a:bodyPr/>
          <a:lstStyle/>
          <a:p>
            <a:r>
              <a:rPr lang="en-US"/>
              <a:t>&lt; Full sentence main takeaway for the slide here &gt;</a:t>
            </a:r>
          </a:p>
        </p:txBody>
      </p:sp>
      <p:grpSp>
        <p:nvGrpSpPr>
          <p:cNvPr id="12" name="Group 11">
            <a:extLst>
              <a:ext uri="{FF2B5EF4-FFF2-40B4-BE49-F238E27FC236}">
                <a16:creationId xmlns:a16="http://schemas.microsoft.com/office/drawing/2014/main" id="{BBC477DE-6DAA-3AEE-6CA3-688C2B77E505}"/>
              </a:ext>
            </a:extLst>
          </p:cNvPr>
          <p:cNvGrpSpPr/>
          <p:nvPr/>
        </p:nvGrpSpPr>
        <p:grpSpPr>
          <a:xfrm>
            <a:off x="3845235" y="1821233"/>
            <a:ext cx="4361180" cy="4361176"/>
            <a:chOff x="3537936" y="1534067"/>
            <a:chExt cx="4361180" cy="4361176"/>
          </a:xfrm>
        </p:grpSpPr>
        <p:grpSp>
          <p:nvGrpSpPr>
            <p:cNvPr id="13" name="Group 12">
              <a:extLst>
                <a:ext uri="{FF2B5EF4-FFF2-40B4-BE49-F238E27FC236}">
                  <a16:creationId xmlns:a16="http://schemas.microsoft.com/office/drawing/2014/main" id="{1DE858C7-0C5F-605B-8BA7-5CE8DD6B0803}"/>
                </a:ext>
              </a:extLst>
            </p:cNvPr>
            <p:cNvGrpSpPr/>
            <p:nvPr/>
          </p:nvGrpSpPr>
          <p:grpSpPr>
            <a:xfrm>
              <a:off x="3537936" y="1534067"/>
              <a:ext cx="4361180" cy="4361176"/>
              <a:chOff x="3525235" y="1724566"/>
              <a:chExt cx="4361180" cy="4361176"/>
            </a:xfrm>
          </p:grpSpPr>
          <p:sp>
            <p:nvSpPr>
              <p:cNvPr id="20" name="Oval 19">
                <a:extLst>
                  <a:ext uri="{FF2B5EF4-FFF2-40B4-BE49-F238E27FC236}">
                    <a16:creationId xmlns:a16="http://schemas.microsoft.com/office/drawing/2014/main" id="{FCC0F393-A18B-9F2C-1530-94397865DC90}"/>
                  </a:ext>
                </a:extLst>
              </p:cNvPr>
              <p:cNvSpPr/>
              <p:nvPr/>
            </p:nvSpPr>
            <p:spPr>
              <a:xfrm>
                <a:off x="3525235" y="1724566"/>
                <a:ext cx="4361180" cy="4361176"/>
              </a:xfrm>
              <a:prstGeom prst="ellipse">
                <a:avLst/>
              </a:prstGeom>
              <a:solidFill>
                <a:schemeClr val="bg1">
                  <a:lumMod val="95000"/>
                </a:schemeClr>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A1743785-A5F4-08B2-48A4-9D7934E19895}"/>
                  </a:ext>
                </a:extLst>
              </p:cNvPr>
              <p:cNvGrpSpPr/>
              <p:nvPr/>
            </p:nvGrpSpPr>
            <p:grpSpPr>
              <a:xfrm>
                <a:off x="4499325" y="2698655"/>
                <a:ext cx="2413000" cy="2412998"/>
                <a:chOff x="4889500" y="2718448"/>
                <a:chExt cx="2413000" cy="2412998"/>
              </a:xfrm>
            </p:grpSpPr>
            <p:sp>
              <p:nvSpPr>
                <p:cNvPr id="22" name="Oval 21">
                  <a:extLst>
                    <a:ext uri="{FF2B5EF4-FFF2-40B4-BE49-F238E27FC236}">
                      <a16:creationId xmlns:a16="http://schemas.microsoft.com/office/drawing/2014/main" id="{31CE5B58-6D04-1E31-22AA-472DC48E5EAC}"/>
                    </a:ext>
                  </a:extLst>
                </p:cNvPr>
                <p:cNvSpPr/>
                <p:nvPr/>
              </p:nvSpPr>
              <p:spPr>
                <a:xfrm>
                  <a:off x="4889500" y="2718448"/>
                  <a:ext cx="2413000" cy="2412998"/>
                </a:xfrm>
                <a:prstGeom prst="ellipse">
                  <a:avLst/>
                </a:prstGeom>
                <a:solidFill>
                  <a:schemeClr val="bg1">
                    <a:lumMod val="85000"/>
                  </a:schemeClr>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3B005034-FAD9-BB62-80CD-811CB004E2FD}"/>
                    </a:ext>
                  </a:extLst>
                </p:cNvPr>
                <p:cNvSpPr/>
                <p:nvPr/>
              </p:nvSpPr>
              <p:spPr>
                <a:xfrm>
                  <a:off x="5064164" y="2893112"/>
                  <a:ext cx="2063673" cy="2063670"/>
                </a:xfrm>
                <a:prstGeom prst="ellipse">
                  <a:avLst/>
                </a:prstGeom>
                <a:solidFill>
                  <a:schemeClr val="accent4">
                    <a:lumMod val="20000"/>
                    <a:lumOff val="80000"/>
                  </a:schemeClr>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4" name="Group 13">
              <a:extLst>
                <a:ext uri="{FF2B5EF4-FFF2-40B4-BE49-F238E27FC236}">
                  <a16:creationId xmlns:a16="http://schemas.microsoft.com/office/drawing/2014/main" id="{65F38581-AAC1-3EF5-8D30-11B5755D3405}"/>
                </a:ext>
              </a:extLst>
            </p:cNvPr>
            <p:cNvGrpSpPr/>
            <p:nvPr/>
          </p:nvGrpSpPr>
          <p:grpSpPr>
            <a:xfrm>
              <a:off x="3650570" y="1647778"/>
              <a:ext cx="4135913" cy="4133754"/>
              <a:chOff x="4028043" y="1827650"/>
              <a:chExt cx="4135913" cy="4133754"/>
            </a:xfrm>
          </p:grpSpPr>
          <p:sp>
            <p:nvSpPr>
              <p:cNvPr id="15" name="Freeform: Shape 14">
                <a:extLst>
                  <a:ext uri="{FF2B5EF4-FFF2-40B4-BE49-F238E27FC236}">
                    <a16:creationId xmlns:a16="http://schemas.microsoft.com/office/drawing/2014/main" id="{4C2D3E96-8183-3535-14EF-AB82497ABA95}"/>
                  </a:ext>
                </a:extLst>
              </p:cNvPr>
              <p:cNvSpPr/>
              <p:nvPr/>
            </p:nvSpPr>
            <p:spPr>
              <a:xfrm>
                <a:off x="6138747" y="1827650"/>
                <a:ext cx="1906736" cy="1651314"/>
              </a:xfrm>
              <a:custGeom>
                <a:avLst/>
                <a:gdLst>
                  <a:gd name="connsiteX0" fmla="*/ 0 w 1906736"/>
                  <a:gd name="connsiteY0" fmla="*/ 0 h 1651314"/>
                  <a:gd name="connsiteX1" fmla="*/ 168689 w 1906736"/>
                  <a:gd name="connsiteY1" fmla="*/ 8517 h 1651314"/>
                  <a:gd name="connsiteX2" fmla="*/ 1862700 w 1906736"/>
                  <a:gd name="connsiteY2" fmla="*/ 1260855 h 1651314"/>
                  <a:gd name="connsiteX3" fmla="*/ 1906736 w 1906736"/>
                  <a:gd name="connsiteY3" fmla="*/ 1381172 h 1651314"/>
                  <a:gd name="connsiteX4" fmla="*/ 1660399 w 1906736"/>
                  <a:gd name="connsiteY4" fmla="*/ 1461212 h 1651314"/>
                  <a:gd name="connsiteX5" fmla="*/ 1668448 w 1906736"/>
                  <a:gd name="connsiteY5" fmla="*/ 1463518 h 1651314"/>
                  <a:gd name="connsiteX6" fmla="*/ 1717804 w 1906736"/>
                  <a:gd name="connsiteY6" fmla="*/ 1521307 h 1651314"/>
                  <a:gd name="connsiteX7" fmla="*/ 1654052 w 1906736"/>
                  <a:gd name="connsiteY7" fmla="*/ 1646428 h 1651314"/>
                  <a:gd name="connsiteX8" fmla="*/ 1528932 w 1906736"/>
                  <a:gd name="connsiteY8" fmla="*/ 1582676 h 1651314"/>
                  <a:gd name="connsiteX9" fmla="*/ 1534895 w 1906736"/>
                  <a:gd name="connsiteY9" fmla="*/ 1506912 h 1651314"/>
                  <a:gd name="connsiteX10" fmla="*/ 1540051 w 1906736"/>
                  <a:gd name="connsiteY10" fmla="*/ 1500316 h 1651314"/>
                  <a:gd name="connsiteX11" fmla="*/ 1284819 w 1906736"/>
                  <a:gd name="connsiteY11" fmla="*/ 1583246 h 1651314"/>
                  <a:gd name="connsiteX12" fmla="*/ 1260007 w 1906736"/>
                  <a:gd name="connsiteY12" fmla="*/ 1515456 h 1651314"/>
                  <a:gd name="connsiteX13" fmla="*/ 101811 w 1906736"/>
                  <a:gd name="connsiteY13" fmla="*/ 659235 h 1651314"/>
                  <a:gd name="connsiteX14" fmla="*/ 0 w 1906736"/>
                  <a:gd name="connsiteY14" fmla="*/ 654093 h 1651314"/>
                  <a:gd name="connsiteX15" fmla="*/ 0 w 1906736"/>
                  <a:gd name="connsiteY15" fmla="*/ 513558 h 1651314"/>
                  <a:gd name="connsiteX16" fmla="*/ 22303 w 1906736"/>
                  <a:gd name="connsiteY16" fmla="*/ 511310 h 1651314"/>
                  <a:gd name="connsiteX17" fmla="*/ 176225 w 1906736"/>
                  <a:gd name="connsiteY17" fmla="*/ 322453 h 1651314"/>
                  <a:gd name="connsiteX18" fmla="*/ 22303 w 1906736"/>
                  <a:gd name="connsiteY18" fmla="*/ 133596 h 1651314"/>
                  <a:gd name="connsiteX19" fmla="*/ 0 w 1906736"/>
                  <a:gd name="connsiteY19" fmla="*/ 131348 h 1651314"/>
                  <a:gd name="connsiteX20" fmla="*/ 0 w 1906736"/>
                  <a:gd name="connsiteY20" fmla="*/ 0 h 16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6736" h="1651314">
                    <a:moveTo>
                      <a:pt x="0" y="0"/>
                    </a:moveTo>
                    <a:lnTo>
                      <a:pt x="168689" y="8517"/>
                    </a:lnTo>
                    <a:cubicBezTo>
                      <a:pt x="933394" y="86177"/>
                      <a:pt x="1574928" y="580486"/>
                      <a:pt x="1862700" y="1260855"/>
                    </a:cubicBezTo>
                    <a:lnTo>
                      <a:pt x="1906736" y="1381172"/>
                    </a:lnTo>
                    <a:lnTo>
                      <a:pt x="1660399" y="1461212"/>
                    </a:lnTo>
                    <a:lnTo>
                      <a:pt x="1668448" y="1463518"/>
                    </a:lnTo>
                    <a:cubicBezTo>
                      <a:pt x="1691090" y="1475055"/>
                      <a:pt x="1709331" y="1495229"/>
                      <a:pt x="1717804" y="1521307"/>
                    </a:cubicBezTo>
                    <a:cubicBezTo>
                      <a:pt x="1734751" y="1573463"/>
                      <a:pt x="1706208" y="1629481"/>
                      <a:pt x="1654052" y="1646428"/>
                    </a:cubicBezTo>
                    <a:cubicBezTo>
                      <a:pt x="1601896" y="1663374"/>
                      <a:pt x="1545879" y="1634832"/>
                      <a:pt x="1528932" y="1582676"/>
                    </a:cubicBezTo>
                    <a:cubicBezTo>
                      <a:pt x="1520459" y="1556598"/>
                      <a:pt x="1523358" y="1529554"/>
                      <a:pt x="1534895" y="1506912"/>
                    </a:cubicBezTo>
                    <a:lnTo>
                      <a:pt x="1540051" y="1500316"/>
                    </a:lnTo>
                    <a:lnTo>
                      <a:pt x="1284819" y="1583246"/>
                    </a:lnTo>
                    <a:lnTo>
                      <a:pt x="1260007" y="1515456"/>
                    </a:lnTo>
                    <a:cubicBezTo>
                      <a:pt x="1063257" y="1050289"/>
                      <a:pt x="624641" y="712330"/>
                      <a:pt x="101811" y="659235"/>
                    </a:cubicBezTo>
                    <a:lnTo>
                      <a:pt x="0" y="654093"/>
                    </a:lnTo>
                    <a:lnTo>
                      <a:pt x="0" y="513558"/>
                    </a:lnTo>
                    <a:lnTo>
                      <a:pt x="22303" y="511310"/>
                    </a:lnTo>
                    <a:cubicBezTo>
                      <a:pt x="110146" y="493335"/>
                      <a:pt x="176225" y="415612"/>
                      <a:pt x="176225" y="322453"/>
                    </a:cubicBezTo>
                    <a:cubicBezTo>
                      <a:pt x="176226" y="229296"/>
                      <a:pt x="110147" y="151572"/>
                      <a:pt x="22303" y="133596"/>
                    </a:cubicBezTo>
                    <a:lnTo>
                      <a:pt x="0" y="131348"/>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F46FAE8E-0FB6-D1B9-DB13-2536A5C9A1CA}"/>
                  </a:ext>
                </a:extLst>
              </p:cNvPr>
              <p:cNvSpPr/>
              <p:nvPr/>
            </p:nvSpPr>
            <p:spPr>
              <a:xfrm>
                <a:off x="4144470" y="1827952"/>
                <a:ext cx="2077024" cy="1588532"/>
              </a:xfrm>
              <a:custGeom>
                <a:avLst/>
                <a:gdLst>
                  <a:gd name="connsiteX0" fmla="*/ 1902837 w 2077024"/>
                  <a:gd name="connsiteY0" fmla="*/ 0 h 1588532"/>
                  <a:gd name="connsiteX1" fmla="*/ 1902838 w 2077024"/>
                  <a:gd name="connsiteY1" fmla="*/ 258878 h 1588532"/>
                  <a:gd name="connsiteX2" fmla="*/ 1907515 w 2077024"/>
                  <a:gd name="connsiteY2" fmla="*/ 251939 h 1588532"/>
                  <a:gd name="connsiteX3" fmla="*/ 1977728 w 2077024"/>
                  <a:gd name="connsiteY3" fmla="*/ 222857 h 1588532"/>
                  <a:gd name="connsiteX4" fmla="*/ 2077024 w 2077024"/>
                  <a:gd name="connsiteY4" fmla="*/ 322153 h 1588532"/>
                  <a:gd name="connsiteX5" fmla="*/ 1977728 w 2077024"/>
                  <a:gd name="connsiteY5" fmla="*/ 421449 h 1588532"/>
                  <a:gd name="connsiteX6" fmla="*/ 1907516 w 2077024"/>
                  <a:gd name="connsiteY6" fmla="*/ 392366 h 1588532"/>
                  <a:gd name="connsiteX7" fmla="*/ 1902838 w 2077024"/>
                  <a:gd name="connsiteY7" fmla="*/ 385428 h 1588532"/>
                  <a:gd name="connsiteX8" fmla="*/ 1902837 w 2077024"/>
                  <a:gd name="connsiteY8" fmla="*/ 654094 h 1588532"/>
                  <a:gd name="connsiteX9" fmla="*/ 1806970 w 2077024"/>
                  <a:gd name="connsiteY9" fmla="*/ 658935 h 1588532"/>
                  <a:gd name="connsiteX10" fmla="*/ 648774 w 2077024"/>
                  <a:gd name="connsiteY10" fmla="*/ 1515156 h 1588532"/>
                  <a:gd name="connsiteX11" fmla="*/ 621919 w 2077024"/>
                  <a:gd name="connsiteY11" fmla="*/ 1588532 h 1588532"/>
                  <a:gd name="connsiteX12" fmla="*/ 488473 w 2077024"/>
                  <a:gd name="connsiteY12" fmla="*/ 1545173 h 1588532"/>
                  <a:gd name="connsiteX13" fmla="*/ 493227 w 2077024"/>
                  <a:gd name="connsiteY13" fmla="*/ 1523267 h 1588532"/>
                  <a:gd name="connsiteX14" fmla="*/ 361179 w 2077024"/>
                  <a:gd name="connsiteY14" fmla="*/ 1318519 h 1588532"/>
                  <a:gd name="connsiteX15" fmla="*/ 155864 w 2077024"/>
                  <a:gd name="connsiteY15" fmla="*/ 1375605 h 1588532"/>
                  <a:gd name="connsiteX16" fmla="*/ 126561 w 2077024"/>
                  <a:gd name="connsiteY16" fmla="*/ 1427580 h 1588532"/>
                  <a:gd name="connsiteX17" fmla="*/ 0 w 2077024"/>
                  <a:gd name="connsiteY17" fmla="*/ 1386459 h 1588532"/>
                  <a:gd name="connsiteX18" fmla="*/ 46082 w 2077024"/>
                  <a:gd name="connsiteY18" fmla="*/ 1260555 h 1588532"/>
                  <a:gd name="connsiteX19" fmla="*/ 1740093 w 2077024"/>
                  <a:gd name="connsiteY19" fmla="*/ 8217 h 1588532"/>
                  <a:gd name="connsiteX20" fmla="*/ 1902837 w 2077024"/>
                  <a:gd name="connsiteY20" fmla="*/ 0 h 15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7024" h="1588532">
                    <a:moveTo>
                      <a:pt x="1902837" y="0"/>
                    </a:moveTo>
                    <a:lnTo>
                      <a:pt x="1902838" y="258878"/>
                    </a:lnTo>
                    <a:lnTo>
                      <a:pt x="1907515" y="251939"/>
                    </a:lnTo>
                    <a:cubicBezTo>
                      <a:pt x="1925484" y="233971"/>
                      <a:pt x="1950308" y="222857"/>
                      <a:pt x="1977728" y="222857"/>
                    </a:cubicBezTo>
                    <a:cubicBezTo>
                      <a:pt x="2032569" y="222857"/>
                      <a:pt x="2077025" y="267313"/>
                      <a:pt x="2077024" y="322153"/>
                    </a:cubicBezTo>
                    <a:cubicBezTo>
                      <a:pt x="2077025" y="376993"/>
                      <a:pt x="2032568" y="421448"/>
                      <a:pt x="1977728" y="421449"/>
                    </a:cubicBezTo>
                    <a:cubicBezTo>
                      <a:pt x="1950308" y="421448"/>
                      <a:pt x="1925485" y="410335"/>
                      <a:pt x="1907516" y="392366"/>
                    </a:cubicBezTo>
                    <a:lnTo>
                      <a:pt x="1902838" y="385428"/>
                    </a:lnTo>
                    <a:lnTo>
                      <a:pt x="1902837" y="654094"/>
                    </a:lnTo>
                    <a:lnTo>
                      <a:pt x="1806970" y="658935"/>
                    </a:lnTo>
                    <a:cubicBezTo>
                      <a:pt x="1284141" y="712031"/>
                      <a:pt x="845524" y="1049989"/>
                      <a:pt x="648774" y="1515156"/>
                    </a:cubicBezTo>
                    <a:lnTo>
                      <a:pt x="621919" y="1588532"/>
                    </a:lnTo>
                    <a:lnTo>
                      <a:pt x="488473" y="1545173"/>
                    </a:lnTo>
                    <a:lnTo>
                      <a:pt x="493227" y="1523267"/>
                    </a:lnTo>
                    <a:cubicBezTo>
                      <a:pt x="503276" y="1434169"/>
                      <a:pt x="449776" y="1347306"/>
                      <a:pt x="361179" y="1318519"/>
                    </a:cubicBezTo>
                    <a:cubicBezTo>
                      <a:pt x="285237" y="1293844"/>
                      <a:pt x="205078" y="1318845"/>
                      <a:pt x="155864" y="1375605"/>
                    </a:cubicBezTo>
                    <a:lnTo>
                      <a:pt x="126561" y="1427580"/>
                    </a:lnTo>
                    <a:lnTo>
                      <a:pt x="0" y="1386459"/>
                    </a:lnTo>
                    <a:lnTo>
                      <a:pt x="46082" y="1260555"/>
                    </a:lnTo>
                    <a:cubicBezTo>
                      <a:pt x="333855" y="580186"/>
                      <a:pt x="975387" y="85877"/>
                      <a:pt x="1740093" y="8217"/>
                    </a:cubicBezTo>
                    <a:lnTo>
                      <a:pt x="1902837"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B20B34A8-77B6-D5C6-50BD-155370D72C87}"/>
                  </a:ext>
                </a:extLst>
              </p:cNvPr>
              <p:cNvSpPr/>
              <p:nvPr/>
            </p:nvSpPr>
            <p:spPr>
              <a:xfrm>
                <a:off x="4028043" y="3230486"/>
                <a:ext cx="1203500" cy="2308702"/>
              </a:xfrm>
              <a:custGeom>
                <a:avLst/>
                <a:gdLst>
                  <a:gd name="connsiteX0" fmla="*/ 409548 w 1203500"/>
                  <a:gd name="connsiteY0" fmla="*/ 364 h 2308702"/>
                  <a:gd name="connsiteX1" fmla="*/ 448719 w 1203500"/>
                  <a:gd name="connsiteY1" fmla="*/ 4887 h 2308702"/>
                  <a:gd name="connsiteX2" fmla="*/ 512471 w 1203500"/>
                  <a:gd name="connsiteY2" fmla="*/ 130008 h 2308702"/>
                  <a:gd name="connsiteX3" fmla="*/ 463114 w 1203500"/>
                  <a:gd name="connsiteY3" fmla="*/ 187797 h 2308702"/>
                  <a:gd name="connsiteX4" fmla="*/ 455071 w 1203500"/>
                  <a:gd name="connsiteY4" fmla="*/ 190102 h 2308702"/>
                  <a:gd name="connsiteX5" fmla="*/ 709852 w 1203500"/>
                  <a:gd name="connsiteY5" fmla="*/ 272884 h 2308702"/>
                  <a:gd name="connsiteX6" fmla="*/ 682819 w 1203500"/>
                  <a:gd name="connsiteY6" fmla="*/ 378021 h 2308702"/>
                  <a:gd name="connsiteX7" fmla="*/ 654094 w 1203500"/>
                  <a:gd name="connsiteY7" fmla="*/ 662962 h 2308702"/>
                  <a:gd name="connsiteX8" fmla="*/ 1168609 w 1203500"/>
                  <a:gd name="connsiteY8" fmla="*/ 1753967 h 2308702"/>
                  <a:gd name="connsiteX9" fmla="*/ 1203500 w 1203500"/>
                  <a:gd name="connsiteY9" fmla="*/ 1780059 h 2308702"/>
                  <a:gd name="connsiteX10" fmla="*/ 1120992 w 1203500"/>
                  <a:gd name="connsiteY10" fmla="*/ 1893622 h 2308702"/>
                  <a:gd name="connsiteX11" fmla="*/ 1101626 w 1203500"/>
                  <a:gd name="connsiteY11" fmla="*/ 1882330 h 2308702"/>
                  <a:gd name="connsiteX12" fmla="*/ 866093 w 1203500"/>
                  <a:gd name="connsiteY12" fmla="*/ 1944645 h 2308702"/>
                  <a:gd name="connsiteX13" fmla="*/ 856940 w 1203500"/>
                  <a:gd name="connsiteY13" fmla="*/ 2157551 h 2308702"/>
                  <a:gd name="connsiteX14" fmla="*/ 897318 w 1203500"/>
                  <a:gd name="connsiteY14" fmla="*/ 2201483 h 2308702"/>
                  <a:gd name="connsiteX15" fmla="*/ 819418 w 1203500"/>
                  <a:gd name="connsiteY15" fmla="*/ 2308702 h 2308702"/>
                  <a:gd name="connsiteX16" fmla="*/ 752545 w 1203500"/>
                  <a:gd name="connsiteY16" fmla="*/ 2258697 h 2308702"/>
                  <a:gd name="connsiteX17" fmla="*/ 0 w 1203500"/>
                  <a:gd name="connsiteY17" fmla="*/ 662961 h 2308702"/>
                  <a:gd name="connsiteX18" fmla="*/ 42014 w 1203500"/>
                  <a:gd name="connsiteY18" fmla="*/ 246196 h 2308702"/>
                  <a:gd name="connsiteX19" fmla="*/ 87173 w 1203500"/>
                  <a:gd name="connsiteY19" fmla="*/ 70564 h 2308702"/>
                  <a:gd name="connsiteX20" fmla="*/ 334713 w 1203500"/>
                  <a:gd name="connsiteY20" fmla="*/ 150994 h 2308702"/>
                  <a:gd name="connsiteX21" fmla="*/ 329561 w 1203500"/>
                  <a:gd name="connsiteY21" fmla="*/ 144403 h 2308702"/>
                  <a:gd name="connsiteX22" fmla="*/ 323598 w 1203500"/>
                  <a:gd name="connsiteY22" fmla="*/ 68639 h 2308702"/>
                  <a:gd name="connsiteX23" fmla="*/ 409548 w 1203500"/>
                  <a:gd name="connsiteY23" fmla="*/ 364 h 23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3500" h="2308702">
                    <a:moveTo>
                      <a:pt x="409548" y="364"/>
                    </a:moveTo>
                    <a:cubicBezTo>
                      <a:pt x="422399" y="-743"/>
                      <a:pt x="435679" y="651"/>
                      <a:pt x="448719" y="4887"/>
                    </a:cubicBezTo>
                    <a:cubicBezTo>
                      <a:pt x="500875" y="21834"/>
                      <a:pt x="529417" y="77851"/>
                      <a:pt x="512471" y="130008"/>
                    </a:cubicBezTo>
                    <a:cubicBezTo>
                      <a:pt x="503997" y="156085"/>
                      <a:pt x="485756" y="176261"/>
                      <a:pt x="463114" y="187797"/>
                    </a:cubicBezTo>
                    <a:lnTo>
                      <a:pt x="455071" y="190102"/>
                    </a:lnTo>
                    <a:lnTo>
                      <a:pt x="709852" y="272884"/>
                    </a:lnTo>
                    <a:lnTo>
                      <a:pt x="682819" y="378021"/>
                    </a:lnTo>
                    <a:cubicBezTo>
                      <a:pt x="663986" y="470059"/>
                      <a:pt x="654094" y="565354"/>
                      <a:pt x="654094" y="662962"/>
                    </a:cubicBezTo>
                    <a:cubicBezTo>
                      <a:pt x="654094" y="1102194"/>
                      <a:pt x="854381" y="1494644"/>
                      <a:pt x="1168609" y="1753967"/>
                    </a:cubicBezTo>
                    <a:lnTo>
                      <a:pt x="1203500" y="1780059"/>
                    </a:lnTo>
                    <a:lnTo>
                      <a:pt x="1120992" y="1893622"/>
                    </a:lnTo>
                    <a:lnTo>
                      <a:pt x="1101626" y="1882330"/>
                    </a:lnTo>
                    <a:cubicBezTo>
                      <a:pt x="1019993" y="1845240"/>
                      <a:pt x="920849" y="1869279"/>
                      <a:pt x="866093" y="1944645"/>
                    </a:cubicBezTo>
                    <a:cubicBezTo>
                      <a:pt x="819159" y="2009246"/>
                      <a:pt x="818165" y="2093207"/>
                      <a:pt x="856940" y="2157551"/>
                    </a:cubicBezTo>
                    <a:lnTo>
                      <a:pt x="897318" y="2201483"/>
                    </a:lnTo>
                    <a:lnTo>
                      <a:pt x="819418" y="2308702"/>
                    </a:lnTo>
                    <a:lnTo>
                      <a:pt x="752545" y="2258697"/>
                    </a:lnTo>
                    <a:cubicBezTo>
                      <a:pt x="292947" y="1879403"/>
                      <a:pt x="1" y="1305393"/>
                      <a:pt x="0" y="662961"/>
                    </a:cubicBezTo>
                    <a:cubicBezTo>
                      <a:pt x="1" y="520199"/>
                      <a:pt x="14467" y="380815"/>
                      <a:pt x="42014" y="246196"/>
                    </a:cubicBezTo>
                    <a:lnTo>
                      <a:pt x="87173" y="70564"/>
                    </a:lnTo>
                    <a:lnTo>
                      <a:pt x="334713" y="150994"/>
                    </a:lnTo>
                    <a:lnTo>
                      <a:pt x="329561" y="144403"/>
                    </a:lnTo>
                    <a:cubicBezTo>
                      <a:pt x="318024" y="121760"/>
                      <a:pt x="315125" y="94718"/>
                      <a:pt x="323598" y="68639"/>
                    </a:cubicBezTo>
                    <a:cubicBezTo>
                      <a:pt x="336308" y="29522"/>
                      <a:pt x="370995" y="3688"/>
                      <a:pt x="409548" y="364"/>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35CF8B13-58BE-459A-876E-8D5E5799E58B}"/>
                  </a:ext>
                </a:extLst>
              </p:cNvPr>
              <p:cNvSpPr/>
              <p:nvPr/>
            </p:nvSpPr>
            <p:spPr>
              <a:xfrm>
                <a:off x="6965216" y="3295285"/>
                <a:ext cx="1198740" cy="2240347"/>
              </a:xfrm>
              <a:custGeom>
                <a:avLst/>
                <a:gdLst>
                  <a:gd name="connsiteX0" fmla="*/ 1110085 w 1198740"/>
                  <a:gd name="connsiteY0" fmla="*/ 0 h 2240347"/>
                  <a:gd name="connsiteX1" fmla="*/ 1156727 w 1198740"/>
                  <a:gd name="connsiteY1" fmla="*/ 181401 h 2240347"/>
                  <a:gd name="connsiteX2" fmla="*/ 1198740 w 1198740"/>
                  <a:gd name="connsiteY2" fmla="*/ 598165 h 2240347"/>
                  <a:gd name="connsiteX3" fmla="*/ 446197 w 1198740"/>
                  <a:gd name="connsiteY3" fmla="*/ 2193901 h 2240347"/>
                  <a:gd name="connsiteX4" fmla="*/ 384084 w 1198740"/>
                  <a:gd name="connsiteY4" fmla="*/ 2240347 h 2240347"/>
                  <a:gd name="connsiteX5" fmla="*/ 232079 w 1198740"/>
                  <a:gd name="connsiteY5" fmla="*/ 2031131 h 2240347"/>
                  <a:gd name="connsiteX6" fmla="*/ 232374 w 1198740"/>
                  <a:gd name="connsiteY6" fmla="*/ 2039492 h 2240347"/>
                  <a:gd name="connsiteX7" fmla="*/ 192665 w 1198740"/>
                  <a:gd name="connsiteY7" fmla="*/ 2104292 h 2240347"/>
                  <a:gd name="connsiteX8" fmla="*/ 53967 w 1198740"/>
                  <a:gd name="connsiteY8" fmla="*/ 2082324 h 2240347"/>
                  <a:gd name="connsiteX9" fmla="*/ 75935 w 1198740"/>
                  <a:gd name="connsiteY9" fmla="*/ 1943628 h 2240347"/>
                  <a:gd name="connsiteX10" fmla="*/ 149832 w 1198740"/>
                  <a:gd name="connsiteY10" fmla="*/ 1925886 h 2240347"/>
                  <a:gd name="connsiteX11" fmla="*/ 157696 w 1198740"/>
                  <a:gd name="connsiteY11" fmla="*/ 1928749 h 2240347"/>
                  <a:gd name="connsiteX12" fmla="*/ 0 w 1198740"/>
                  <a:gd name="connsiteY12" fmla="*/ 1711701 h 2240347"/>
                  <a:gd name="connsiteX13" fmla="*/ 30131 w 1198740"/>
                  <a:gd name="connsiteY13" fmla="*/ 1689170 h 2240347"/>
                  <a:gd name="connsiteX14" fmla="*/ 544646 w 1198740"/>
                  <a:gd name="connsiteY14" fmla="*/ 598165 h 2240347"/>
                  <a:gd name="connsiteX15" fmla="*/ 515922 w 1198740"/>
                  <a:gd name="connsiteY15" fmla="*/ 313222 h 2240347"/>
                  <a:gd name="connsiteX16" fmla="*/ 487406 w 1198740"/>
                  <a:gd name="connsiteY16" fmla="*/ 202320 h 2240347"/>
                  <a:gd name="connsiteX17" fmla="*/ 621851 w 1198740"/>
                  <a:gd name="connsiteY17" fmla="*/ 158636 h 2240347"/>
                  <a:gd name="connsiteX18" fmla="*/ 651155 w 1198740"/>
                  <a:gd name="connsiteY18" fmla="*/ 210611 h 2240347"/>
                  <a:gd name="connsiteX19" fmla="*/ 856469 w 1198740"/>
                  <a:gd name="connsiteY19" fmla="*/ 267696 h 2240347"/>
                  <a:gd name="connsiteX20" fmla="*/ 988517 w 1198740"/>
                  <a:gd name="connsiteY20" fmla="*/ 62947 h 2240347"/>
                  <a:gd name="connsiteX21" fmla="*/ 983763 w 1198740"/>
                  <a:gd name="connsiteY21" fmla="*/ 41044 h 2240347"/>
                  <a:gd name="connsiteX22" fmla="*/ 1110085 w 1198740"/>
                  <a:gd name="connsiteY22" fmla="*/ 0 h 224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8740" h="2240347">
                    <a:moveTo>
                      <a:pt x="1110085" y="0"/>
                    </a:moveTo>
                    <a:lnTo>
                      <a:pt x="1156727" y="181401"/>
                    </a:lnTo>
                    <a:cubicBezTo>
                      <a:pt x="1184274" y="316019"/>
                      <a:pt x="1198740" y="455403"/>
                      <a:pt x="1198740" y="598165"/>
                    </a:cubicBezTo>
                    <a:cubicBezTo>
                      <a:pt x="1198741" y="1240597"/>
                      <a:pt x="905794" y="1814606"/>
                      <a:pt x="446197" y="2193901"/>
                    </a:cubicBezTo>
                    <a:lnTo>
                      <a:pt x="384084" y="2240347"/>
                    </a:lnTo>
                    <a:lnTo>
                      <a:pt x="232079" y="2031131"/>
                    </a:lnTo>
                    <a:lnTo>
                      <a:pt x="232374" y="2039492"/>
                    </a:lnTo>
                    <a:cubicBezTo>
                      <a:pt x="228398" y="2064591"/>
                      <a:pt x="214847" y="2088175"/>
                      <a:pt x="192665" y="2104292"/>
                    </a:cubicBezTo>
                    <a:cubicBezTo>
                      <a:pt x="148297" y="2136526"/>
                      <a:pt x="86202" y="2126691"/>
                      <a:pt x="53967" y="2082324"/>
                    </a:cubicBezTo>
                    <a:cubicBezTo>
                      <a:pt x="21734" y="2037958"/>
                      <a:pt x="31568" y="1975861"/>
                      <a:pt x="75935" y="1943628"/>
                    </a:cubicBezTo>
                    <a:cubicBezTo>
                      <a:pt x="98119" y="1927510"/>
                      <a:pt x="124734" y="1921911"/>
                      <a:pt x="149832" y="1925886"/>
                    </a:cubicBezTo>
                    <a:lnTo>
                      <a:pt x="157696" y="1928749"/>
                    </a:lnTo>
                    <a:lnTo>
                      <a:pt x="0" y="1711701"/>
                    </a:lnTo>
                    <a:lnTo>
                      <a:pt x="30131" y="1689170"/>
                    </a:lnTo>
                    <a:cubicBezTo>
                      <a:pt x="344360" y="1429847"/>
                      <a:pt x="544647" y="1037397"/>
                      <a:pt x="544646" y="598165"/>
                    </a:cubicBezTo>
                    <a:cubicBezTo>
                      <a:pt x="544647" y="500559"/>
                      <a:pt x="534755" y="405262"/>
                      <a:pt x="515922" y="313222"/>
                    </a:cubicBezTo>
                    <a:lnTo>
                      <a:pt x="487406" y="202320"/>
                    </a:lnTo>
                    <a:lnTo>
                      <a:pt x="621851" y="158636"/>
                    </a:lnTo>
                    <a:lnTo>
                      <a:pt x="651155" y="210611"/>
                    </a:lnTo>
                    <a:cubicBezTo>
                      <a:pt x="700367" y="267371"/>
                      <a:pt x="780527" y="292371"/>
                      <a:pt x="856469" y="267696"/>
                    </a:cubicBezTo>
                    <a:cubicBezTo>
                      <a:pt x="945066" y="238909"/>
                      <a:pt x="998566" y="152047"/>
                      <a:pt x="988517" y="62947"/>
                    </a:cubicBezTo>
                    <a:lnTo>
                      <a:pt x="983763" y="41044"/>
                    </a:lnTo>
                    <a:lnTo>
                      <a:pt x="1110085" y="0"/>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E42234F2-A794-E117-5C8F-03C163CFFE33}"/>
                  </a:ext>
                </a:extLst>
              </p:cNvPr>
              <p:cNvSpPr/>
              <p:nvPr/>
            </p:nvSpPr>
            <p:spPr>
              <a:xfrm>
                <a:off x="4920698" y="5061750"/>
                <a:ext cx="2355368" cy="899654"/>
              </a:xfrm>
              <a:custGeom>
                <a:avLst/>
                <a:gdLst>
                  <a:gd name="connsiteX0" fmla="*/ 1971285 w 2355368"/>
                  <a:gd name="connsiteY0" fmla="*/ 0 h 899654"/>
                  <a:gd name="connsiteX1" fmla="*/ 2054085 w 2355368"/>
                  <a:gd name="connsiteY1" fmla="*/ 113965 h 899654"/>
                  <a:gd name="connsiteX2" fmla="*/ 2013708 w 2355368"/>
                  <a:gd name="connsiteY2" fmla="*/ 157896 h 899654"/>
                  <a:gd name="connsiteX3" fmla="*/ 2022860 w 2355368"/>
                  <a:gd name="connsiteY3" fmla="*/ 370801 h 899654"/>
                  <a:gd name="connsiteX4" fmla="*/ 2258394 w 2355368"/>
                  <a:gd name="connsiteY4" fmla="*/ 433115 h 899654"/>
                  <a:gd name="connsiteX5" fmla="*/ 2277758 w 2355368"/>
                  <a:gd name="connsiteY5" fmla="*/ 421825 h 899654"/>
                  <a:gd name="connsiteX6" fmla="*/ 2355368 w 2355368"/>
                  <a:gd name="connsiteY6" fmla="*/ 528646 h 899654"/>
                  <a:gd name="connsiteX7" fmla="*/ 2331517 w 2355368"/>
                  <a:gd name="connsiteY7" fmla="*/ 546480 h 899654"/>
                  <a:gd name="connsiteX8" fmla="*/ 1175304 w 2355368"/>
                  <a:gd name="connsiteY8" fmla="*/ 899654 h 899654"/>
                  <a:gd name="connsiteX9" fmla="*/ 19090 w 2355368"/>
                  <a:gd name="connsiteY9" fmla="*/ 546480 h 899654"/>
                  <a:gd name="connsiteX10" fmla="*/ 0 w 2355368"/>
                  <a:gd name="connsiteY10" fmla="*/ 532206 h 899654"/>
                  <a:gd name="connsiteX11" fmla="*/ 152795 w 2355368"/>
                  <a:gd name="connsiteY11" fmla="*/ 321904 h 899654"/>
                  <a:gd name="connsiteX12" fmla="*/ 144929 w 2355368"/>
                  <a:gd name="connsiteY12" fmla="*/ 324767 h 899654"/>
                  <a:gd name="connsiteX13" fmla="*/ 71032 w 2355368"/>
                  <a:gd name="connsiteY13" fmla="*/ 307027 h 899654"/>
                  <a:gd name="connsiteX14" fmla="*/ 49065 w 2355368"/>
                  <a:gd name="connsiteY14" fmla="*/ 168330 h 899654"/>
                  <a:gd name="connsiteX15" fmla="*/ 187761 w 2355368"/>
                  <a:gd name="connsiteY15" fmla="*/ 146362 h 899654"/>
                  <a:gd name="connsiteX16" fmla="*/ 227470 w 2355368"/>
                  <a:gd name="connsiteY16" fmla="*/ 211160 h 899654"/>
                  <a:gd name="connsiteX17" fmla="*/ 224616 w 2355368"/>
                  <a:gd name="connsiteY17" fmla="*/ 223049 h 899654"/>
                  <a:gd name="connsiteX18" fmla="*/ 384082 w 2355368"/>
                  <a:gd name="connsiteY18" fmla="*/ 3561 h 899654"/>
                  <a:gd name="connsiteX19" fmla="*/ 384799 w 2355368"/>
                  <a:gd name="connsiteY19" fmla="*/ 4095 h 899654"/>
                  <a:gd name="connsiteX20" fmla="*/ 1175303 w 2355368"/>
                  <a:gd name="connsiteY20" fmla="*/ 245560 h 899654"/>
                  <a:gd name="connsiteX21" fmla="*/ 1965808 w 2355368"/>
                  <a:gd name="connsiteY21" fmla="*/ 4095 h 899654"/>
                  <a:gd name="connsiteX22" fmla="*/ 1971285 w 2355368"/>
                  <a:gd name="connsiteY22" fmla="*/ 0 h 89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5368" h="899654">
                    <a:moveTo>
                      <a:pt x="1971285" y="0"/>
                    </a:moveTo>
                    <a:lnTo>
                      <a:pt x="2054085" y="113965"/>
                    </a:lnTo>
                    <a:lnTo>
                      <a:pt x="2013708" y="157896"/>
                    </a:lnTo>
                    <a:cubicBezTo>
                      <a:pt x="1974933" y="222240"/>
                      <a:pt x="1975926" y="306202"/>
                      <a:pt x="2022860" y="370801"/>
                    </a:cubicBezTo>
                    <a:cubicBezTo>
                      <a:pt x="2077618" y="446168"/>
                      <a:pt x="2176761" y="470206"/>
                      <a:pt x="2258394" y="433115"/>
                    </a:cubicBezTo>
                    <a:lnTo>
                      <a:pt x="2277758" y="421825"/>
                    </a:lnTo>
                    <a:lnTo>
                      <a:pt x="2355368" y="528646"/>
                    </a:lnTo>
                    <a:lnTo>
                      <a:pt x="2331517" y="546480"/>
                    </a:lnTo>
                    <a:cubicBezTo>
                      <a:pt x="2001471" y="769456"/>
                      <a:pt x="1603592" y="899655"/>
                      <a:pt x="1175304" y="899654"/>
                    </a:cubicBezTo>
                    <a:cubicBezTo>
                      <a:pt x="747015" y="899654"/>
                      <a:pt x="349137" y="769457"/>
                      <a:pt x="19090" y="546480"/>
                    </a:cubicBezTo>
                    <a:lnTo>
                      <a:pt x="0" y="532206"/>
                    </a:lnTo>
                    <a:lnTo>
                      <a:pt x="152795" y="321904"/>
                    </a:lnTo>
                    <a:lnTo>
                      <a:pt x="144929" y="324767"/>
                    </a:lnTo>
                    <a:cubicBezTo>
                      <a:pt x="119830" y="328743"/>
                      <a:pt x="93215" y="323144"/>
                      <a:pt x="71032" y="307027"/>
                    </a:cubicBezTo>
                    <a:cubicBezTo>
                      <a:pt x="26665" y="274791"/>
                      <a:pt x="16830" y="212696"/>
                      <a:pt x="49065" y="168330"/>
                    </a:cubicBezTo>
                    <a:cubicBezTo>
                      <a:pt x="81298" y="123963"/>
                      <a:pt x="143394" y="114128"/>
                      <a:pt x="187761" y="146362"/>
                    </a:cubicBezTo>
                    <a:cubicBezTo>
                      <a:pt x="209944" y="162479"/>
                      <a:pt x="223494" y="186061"/>
                      <a:pt x="227470" y="211160"/>
                    </a:cubicBezTo>
                    <a:lnTo>
                      <a:pt x="224616" y="223049"/>
                    </a:lnTo>
                    <a:lnTo>
                      <a:pt x="384082" y="3561"/>
                    </a:lnTo>
                    <a:lnTo>
                      <a:pt x="384799" y="4095"/>
                    </a:lnTo>
                    <a:cubicBezTo>
                      <a:pt x="610452" y="156544"/>
                      <a:pt x="882482" y="245560"/>
                      <a:pt x="1175303" y="245560"/>
                    </a:cubicBezTo>
                    <a:cubicBezTo>
                      <a:pt x="1468124" y="245560"/>
                      <a:pt x="1740153" y="156544"/>
                      <a:pt x="1965808" y="4095"/>
                    </a:cubicBezTo>
                    <a:lnTo>
                      <a:pt x="1971285"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29" name="Picture Placeholder 12">
            <a:extLst>
              <a:ext uri="{FF2B5EF4-FFF2-40B4-BE49-F238E27FC236}">
                <a16:creationId xmlns:a16="http://schemas.microsoft.com/office/drawing/2014/main" id="{D8A3110E-9869-D639-D568-76F68127D2AA}"/>
              </a:ext>
            </a:extLst>
          </p:cNvPr>
          <p:cNvSpPr>
            <a:spLocks noGrp="1"/>
          </p:cNvSpPr>
          <p:nvPr>
            <p:ph type="pic" sz="quarter" idx="18" hasCustomPrompt="1"/>
          </p:nvPr>
        </p:nvSpPr>
        <p:spPr>
          <a:xfrm>
            <a:off x="4606531" y="2214350"/>
            <a:ext cx="762074" cy="762074"/>
          </a:xfrm>
        </p:spPr>
        <p:txBody>
          <a:bodyPr anchor="ctr">
            <a:normAutofit/>
          </a:bodyPr>
          <a:lstStyle>
            <a:lvl1pPr marL="0" indent="0" algn="ctr">
              <a:buNone/>
              <a:defRPr sz="1200">
                <a:highlight>
                  <a:srgbClr val="FF0000"/>
                </a:highlight>
              </a:defRPr>
            </a:lvl1pPr>
          </a:lstStyle>
          <a:p>
            <a:r>
              <a:rPr lang="en-US"/>
              <a:t>&lt; Insert Icon &gt;</a:t>
            </a:r>
          </a:p>
        </p:txBody>
      </p:sp>
      <p:sp>
        <p:nvSpPr>
          <p:cNvPr id="30" name="Picture Placeholder 12">
            <a:extLst>
              <a:ext uri="{FF2B5EF4-FFF2-40B4-BE49-F238E27FC236}">
                <a16:creationId xmlns:a16="http://schemas.microsoft.com/office/drawing/2014/main" id="{BD6A46E0-B087-D918-12E5-A861788F84DA}"/>
              </a:ext>
            </a:extLst>
          </p:cNvPr>
          <p:cNvSpPr>
            <a:spLocks noGrp="1"/>
          </p:cNvSpPr>
          <p:nvPr>
            <p:ph type="pic" sz="quarter" idx="19" hasCustomPrompt="1"/>
          </p:nvPr>
        </p:nvSpPr>
        <p:spPr>
          <a:xfrm>
            <a:off x="6600808" y="2214350"/>
            <a:ext cx="762074" cy="762074"/>
          </a:xfrm>
        </p:spPr>
        <p:txBody>
          <a:bodyPr anchor="ctr">
            <a:normAutofit/>
          </a:bodyPr>
          <a:lstStyle>
            <a:lvl1pPr marL="0" indent="0" algn="ctr">
              <a:buNone/>
              <a:defRPr sz="1200">
                <a:highlight>
                  <a:srgbClr val="FF0000"/>
                </a:highlight>
              </a:defRPr>
            </a:lvl1pPr>
          </a:lstStyle>
          <a:p>
            <a:r>
              <a:rPr lang="en-US"/>
              <a:t>&lt; Insert Icon &gt;</a:t>
            </a:r>
          </a:p>
        </p:txBody>
      </p:sp>
      <p:sp>
        <p:nvSpPr>
          <p:cNvPr id="31" name="Picture Placeholder 12">
            <a:extLst>
              <a:ext uri="{FF2B5EF4-FFF2-40B4-BE49-F238E27FC236}">
                <a16:creationId xmlns:a16="http://schemas.microsoft.com/office/drawing/2014/main" id="{7AC1138E-0CE1-AF6E-C489-3974748F85AA}"/>
              </a:ext>
            </a:extLst>
          </p:cNvPr>
          <p:cNvSpPr>
            <a:spLocks noGrp="1"/>
          </p:cNvSpPr>
          <p:nvPr>
            <p:ph type="pic" sz="quarter" idx="20" hasCustomPrompt="1"/>
          </p:nvPr>
        </p:nvSpPr>
        <p:spPr>
          <a:xfrm>
            <a:off x="3983048" y="4070203"/>
            <a:ext cx="762074" cy="762074"/>
          </a:xfrm>
        </p:spPr>
        <p:txBody>
          <a:bodyPr anchor="ctr">
            <a:normAutofit/>
          </a:bodyPr>
          <a:lstStyle>
            <a:lvl1pPr marL="0" indent="0" algn="ctr">
              <a:buNone/>
              <a:defRPr sz="1200">
                <a:highlight>
                  <a:srgbClr val="FF0000"/>
                </a:highlight>
              </a:defRPr>
            </a:lvl1pPr>
          </a:lstStyle>
          <a:p>
            <a:r>
              <a:rPr lang="en-US"/>
              <a:t>&lt; Insert Icon &gt;</a:t>
            </a:r>
          </a:p>
        </p:txBody>
      </p:sp>
      <p:sp>
        <p:nvSpPr>
          <p:cNvPr id="32" name="Picture Placeholder 12">
            <a:extLst>
              <a:ext uri="{FF2B5EF4-FFF2-40B4-BE49-F238E27FC236}">
                <a16:creationId xmlns:a16="http://schemas.microsoft.com/office/drawing/2014/main" id="{3D236810-FE2E-FEBA-A7DB-7182EF885F03}"/>
              </a:ext>
            </a:extLst>
          </p:cNvPr>
          <p:cNvSpPr>
            <a:spLocks noGrp="1"/>
          </p:cNvSpPr>
          <p:nvPr>
            <p:ph type="pic" sz="quarter" idx="21" hasCustomPrompt="1"/>
          </p:nvPr>
        </p:nvSpPr>
        <p:spPr>
          <a:xfrm>
            <a:off x="7281101" y="4070203"/>
            <a:ext cx="762074" cy="762074"/>
          </a:xfrm>
        </p:spPr>
        <p:txBody>
          <a:bodyPr anchor="ctr">
            <a:normAutofit/>
          </a:bodyPr>
          <a:lstStyle>
            <a:lvl1pPr marL="0" indent="0" algn="ctr">
              <a:buNone/>
              <a:defRPr sz="1200">
                <a:highlight>
                  <a:srgbClr val="FF0000"/>
                </a:highlight>
              </a:defRPr>
            </a:lvl1pPr>
          </a:lstStyle>
          <a:p>
            <a:r>
              <a:rPr lang="en-US"/>
              <a:t>&lt; Insert Icon &gt;</a:t>
            </a:r>
          </a:p>
        </p:txBody>
      </p:sp>
      <p:sp>
        <p:nvSpPr>
          <p:cNvPr id="33" name="Picture Placeholder 12">
            <a:extLst>
              <a:ext uri="{FF2B5EF4-FFF2-40B4-BE49-F238E27FC236}">
                <a16:creationId xmlns:a16="http://schemas.microsoft.com/office/drawing/2014/main" id="{468661E2-81C2-C5D5-D91E-03825C49D37F}"/>
              </a:ext>
            </a:extLst>
          </p:cNvPr>
          <p:cNvSpPr>
            <a:spLocks noGrp="1"/>
          </p:cNvSpPr>
          <p:nvPr>
            <p:ph type="pic" sz="quarter" idx="22" hasCustomPrompt="1"/>
          </p:nvPr>
        </p:nvSpPr>
        <p:spPr>
          <a:xfrm>
            <a:off x="5647168" y="5360516"/>
            <a:ext cx="762074" cy="762074"/>
          </a:xfrm>
        </p:spPr>
        <p:txBody>
          <a:bodyPr anchor="ctr">
            <a:normAutofit/>
          </a:bodyPr>
          <a:lstStyle>
            <a:lvl1pPr marL="0" indent="0" algn="ctr">
              <a:buNone/>
              <a:defRPr sz="1200">
                <a:highlight>
                  <a:srgbClr val="FF0000"/>
                </a:highlight>
              </a:defRPr>
            </a:lvl1pPr>
          </a:lstStyle>
          <a:p>
            <a:r>
              <a:rPr lang="en-US"/>
              <a:t>&lt; Insert Icon &gt;</a:t>
            </a:r>
          </a:p>
        </p:txBody>
      </p:sp>
    </p:spTree>
    <p:extLst>
      <p:ext uri="{BB962C8B-B14F-4D97-AF65-F5344CB8AC3E}">
        <p14:creationId xmlns:p14="http://schemas.microsoft.com/office/powerpoint/2010/main" val="262497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Section Header">
    <p:bg>
      <p:bgPr>
        <a:solidFill>
          <a:srgbClr val="782F4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55776-52B4-4E7A-4B62-B523E902449C}"/>
              </a:ext>
            </a:extLst>
          </p:cNvPr>
          <p:cNvSpPr/>
          <p:nvPr/>
        </p:nvSpPr>
        <p:spPr>
          <a:xfrm>
            <a:off x="10844463" y="6436895"/>
            <a:ext cx="505326" cy="29276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E9E274-AC26-7E53-1932-6E94EF5B8BF3}"/>
              </a:ext>
            </a:extLst>
          </p:cNvPr>
          <p:cNvSpPr/>
          <p:nvPr/>
        </p:nvSpPr>
        <p:spPr>
          <a:xfrm>
            <a:off x="7054848" y="1625258"/>
            <a:ext cx="5619751" cy="1058981"/>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2 </a:t>
            </a:r>
            <a:r>
              <a:rPr lang="en-US" sz="6000" b="1">
                <a:solidFill>
                  <a:schemeClr val="accent1">
                    <a:lumMod val="75000"/>
                  </a:schemeClr>
                </a:solidFill>
              </a:rPr>
              <a:t>1</a:t>
            </a:r>
            <a:endParaRPr lang="en-US" sz="8800" b="1">
              <a:solidFill>
                <a:schemeClr val="accent1">
                  <a:lumMod val="75000"/>
                </a:schemeClr>
              </a:solidFill>
            </a:endParaRPr>
          </a:p>
        </p:txBody>
      </p:sp>
      <p:sp>
        <p:nvSpPr>
          <p:cNvPr id="9" name="Rectangle 8">
            <a:extLst>
              <a:ext uri="{FF2B5EF4-FFF2-40B4-BE49-F238E27FC236}">
                <a16:creationId xmlns:a16="http://schemas.microsoft.com/office/drawing/2014/main" id="{8B1FA77D-CDB2-469C-FF2F-0CBCC8FB0A70}"/>
              </a:ext>
            </a:extLst>
          </p:cNvPr>
          <p:cNvSpPr/>
          <p:nvPr/>
        </p:nvSpPr>
        <p:spPr>
          <a:xfrm>
            <a:off x="7054848" y="2893927"/>
            <a:ext cx="5619751" cy="1050445"/>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3 </a:t>
            </a:r>
            <a:r>
              <a:rPr lang="en-US" sz="6000" b="1">
                <a:solidFill>
                  <a:schemeClr val="accent1">
                    <a:lumMod val="75000"/>
                  </a:schemeClr>
                </a:solidFill>
              </a:rPr>
              <a:t>1</a:t>
            </a:r>
            <a:endParaRPr lang="en-US" sz="8800" b="1">
              <a:solidFill>
                <a:schemeClr val="accent1">
                  <a:lumMod val="75000"/>
                </a:schemeClr>
              </a:solidFill>
            </a:endParaRPr>
          </a:p>
        </p:txBody>
      </p:sp>
      <p:sp>
        <p:nvSpPr>
          <p:cNvPr id="10" name="Rectangle 9">
            <a:extLst>
              <a:ext uri="{FF2B5EF4-FFF2-40B4-BE49-F238E27FC236}">
                <a16:creationId xmlns:a16="http://schemas.microsoft.com/office/drawing/2014/main" id="{AF6FAB30-0FB5-8066-5144-A4C4DB3C35EE}"/>
              </a:ext>
            </a:extLst>
          </p:cNvPr>
          <p:cNvSpPr/>
          <p:nvPr/>
        </p:nvSpPr>
        <p:spPr>
          <a:xfrm>
            <a:off x="7054848" y="4154060"/>
            <a:ext cx="5619751" cy="1066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4 </a:t>
            </a:r>
            <a:r>
              <a:rPr lang="en-US" sz="6000" b="1">
                <a:solidFill>
                  <a:schemeClr val="accent1">
                    <a:lumMod val="75000"/>
                  </a:schemeClr>
                </a:solidFill>
              </a:rPr>
              <a:t>1</a:t>
            </a:r>
            <a:endParaRPr lang="en-US" sz="8800" b="1">
              <a:solidFill>
                <a:schemeClr val="accent1">
                  <a:lumMod val="75000"/>
                </a:schemeClr>
              </a:solidFill>
            </a:endParaRPr>
          </a:p>
        </p:txBody>
      </p:sp>
      <p:sp>
        <p:nvSpPr>
          <p:cNvPr id="11" name="Rectangle 10">
            <a:extLst>
              <a:ext uri="{FF2B5EF4-FFF2-40B4-BE49-F238E27FC236}">
                <a16:creationId xmlns:a16="http://schemas.microsoft.com/office/drawing/2014/main" id="{8617A66B-91A9-B9C5-576D-54244C1F092B}"/>
              </a:ext>
            </a:extLst>
          </p:cNvPr>
          <p:cNvSpPr/>
          <p:nvPr/>
        </p:nvSpPr>
        <p:spPr>
          <a:xfrm>
            <a:off x="7054848" y="365125"/>
            <a:ext cx="5619751" cy="1050445"/>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1 </a:t>
            </a:r>
            <a:r>
              <a:rPr lang="en-US" sz="6000" b="1">
                <a:solidFill>
                  <a:schemeClr val="accent1">
                    <a:lumMod val="75000"/>
                  </a:schemeClr>
                </a:solidFill>
              </a:rPr>
              <a:t>1</a:t>
            </a:r>
            <a:endParaRPr lang="en-US" sz="8800" b="1">
              <a:solidFill>
                <a:schemeClr val="accent1">
                  <a:lumMod val="75000"/>
                </a:schemeClr>
              </a:solidFill>
            </a:endParaRPr>
          </a:p>
        </p:txBody>
      </p:sp>
      <p:sp>
        <p:nvSpPr>
          <p:cNvPr id="12" name="Picture Placeholder 4">
            <a:extLst>
              <a:ext uri="{FF2B5EF4-FFF2-40B4-BE49-F238E27FC236}">
                <a16:creationId xmlns:a16="http://schemas.microsoft.com/office/drawing/2014/main" id="{7C003B03-91C7-C4C7-EBEF-B1A7F48BD587}"/>
              </a:ext>
            </a:extLst>
          </p:cNvPr>
          <p:cNvSpPr>
            <a:spLocks noGrp="1"/>
          </p:cNvSpPr>
          <p:nvPr>
            <p:ph type="pic" sz="quarter" idx="10" hasCustomPrompt="1"/>
          </p:nvPr>
        </p:nvSpPr>
        <p:spPr>
          <a:xfrm>
            <a:off x="5505450" y="365125"/>
            <a:ext cx="1358899" cy="1050445"/>
          </a:xfrm>
          <a:prstGeom prst="rect">
            <a:avLst/>
          </a:prstGeom>
        </p:spPr>
        <p:txBody>
          <a:bodyPr anchor="ctr">
            <a:normAutofit/>
          </a:bodyPr>
          <a:lstStyle>
            <a:lvl1pPr marL="0" indent="0" algn="ctr">
              <a:buNone/>
              <a:defRPr sz="1200">
                <a:highlight>
                  <a:srgbClr val="FF0000"/>
                </a:highlight>
              </a:defRPr>
            </a:lvl1pPr>
          </a:lstStyle>
          <a:p>
            <a:r>
              <a:rPr lang="en-US"/>
              <a:t>&lt; Insert Icon &gt;</a:t>
            </a:r>
          </a:p>
        </p:txBody>
      </p:sp>
      <p:sp>
        <p:nvSpPr>
          <p:cNvPr id="13" name="Title 1">
            <a:extLst>
              <a:ext uri="{FF2B5EF4-FFF2-40B4-BE49-F238E27FC236}">
                <a16:creationId xmlns:a16="http://schemas.microsoft.com/office/drawing/2014/main" id="{C051DE26-0D43-2F41-F676-5369C44D7640}"/>
              </a:ext>
            </a:extLst>
          </p:cNvPr>
          <p:cNvSpPr>
            <a:spLocks noGrp="1"/>
          </p:cNvSpPr>
          <p:nvPr>
            <p:ph type="title" hasCustomPrompt="1"/>
          </p:nvPr>
        </p:nvSpPr>
        <p:spPr>
          <a:xfrm>
            <a:off x="838200" y="365125"/>
            <a:ext cx="4102100" cy="6149975"/>
          </a:xfrm>
        </p:spPr>
        <p:txBody>
          <a:bodyPr/>
          <a:lstStyle>
            <a:lvl1pPr>
              <a:defRPr>
                <a:solidFill>
                  <a:schemeClr val="bg1"/>
                </a:solidFill>
              </a:defRPr>
            </a:lvl1pPr>
          </a:lstStyle>
          <a:p>
            <a:r>
              <a:rPr lang="en-US"/>
              <a:t>&lt; Over the next 45 minutes, </a:t>
            </a:r>
            <a:br>
              <a:rPr lang="en-US"/>
            </a:br>
            <a:r>
              <a:rPr lang="en-US"/>
              <a:t>we’ll cover: &gt;</a:t>
            </a:r>
          </a:p>
        </p:txBody>
      </p:sp>
      <p:sp>
        <p:nvSpPr>
          <p:cNvPr id="14" name="Text Placeholder 6">
            <a:extLst>
              <a:ext uri="{FF2B5EF4-FFF2-40B4-BE49-F238E27FC236}">
                <a16:creationId xmlns:a16="http://schemas.microsoft.com/office/drawing/2014/main" id="{BCB2B92A-3A7F-680A-6B5E-93A959334FD1}"/>
              </a:ext>
            </a:extLst>
          </p:cNvPr>
          <p:cNvSpPr>
            <a:spLocks noGrp="1"/>
          </p:cNvSpPr>
          <p:nvPr>
            <p:ph type="body" sz="quarter" idx="11" hasCustomPrompt="1"/>
          </p:nvPr>
        </p:nvSpPr>
        <p:spPr>
          <a:xfrm>
            <a:off x="7264400" y="365125"/>
            <a:ext cx="3911600" cy="1009319"/>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1 Name &gt; </a:t>
            </a:r>
          </a:p>
        </p:txBody>
      </p:sp>
      <p:sp>
        <p:nvSpPr>
          <p:cNvPr id="15" name="Picture Placeholder 4">
            <a:extLst>
              <a:ext uri="{FF2B5EF4-FFF2-40B4-BE49-F238E27FC236}">
                <a16:creationId xmlns:a16="http://schemas.microsoft.com/office/drawing/2014/main" id="{FD47C830-D173-0774-5D34-0DD0B1038590}"/>
              </a:ext>
            </a:extLst>
          </p:cNvPr>
          <p:cNvSpPr>
            <a:spLocks noGrp="1"/>
          </p:cNvSpPr>
          <p:nvPr>
            <p:ph type="pic" sz="quarter" idx="12" hasCustomPrompt="1"/>
          </p:nvPr>
        </p:nvSpPr>
        <p:spPr>
          <a:xfrm>
            <a:off x="5505450" y="1664269"/>
            <a:ext cx="1358899" cy="1019970"/>
          </a:xfrm>
          <a:prstGeom prst="rect">
            <a:avLst/>
          </a:prstGeom>
        </p:spPr>
        <p:txBody>
          <a:bodyPr anchor="ctr">
            <a:normAutofit/>
          </a:bodyPr>
          <a:lstStyle>
            <a:lvl1pPr marL="0" indent="0" algn="ctr">
              <a:buNone/>
              <a:defRPr sz="1200">
                <a:highlight>
                  <a:srgbClr val="FF0000"/>
                </a:highlight>
              </a:defRPr>
            </a:lvl1pPr>
          </a:lstStyle>
          <a:p>
            <a:r>
              <a:rPr lang="en-US"/>
              <a:t>Select Frame &gt; Insert &gt; Icon </a:t>
            </a:r>
          </a:p>
        </p:txBody>
      </p:sp>
      <p:sp>
        <p:nvSpPr>
          <p:cNvPr id="16" name="Picture Placeholder 4">
            <a:extLst>
              <a:ext uri="{FF2B5EF4-FFF2-40B4-BE49-F238E27FC236}">
                <a16:creationId xmlns:a16="http://schemas.microsoft.com/office/drawing/2014/main" id="{FC0F8814-8200-71B9-8421-1730B2683CF8}"/>
              </a:ext>
            </a:extLst>
          </p:cNvPr>
          <p:cNvSpPr>
            <a:spLocks noGrp="1"/>
          </p:cNvSpPr>
          <p:nvPr>
            <p:ph type="pic" sz="quarter" idx="14" hasCustomPrompt="1"/>
          </p:nvPr>
        </p:nvSpPr>
        <p:spPr>
          <a:xfrm>
            <a:off x="5505450" y="2932651"/>
            <a:ext cx="1358899" cy="1011721"/>
          </a:xfrm>
          <a:prstGeom prst="rect">
            <a:avLst/>
          </a:prstGeom>
        </p:spPr>
        <p:txBody>
          <a:bodyPr anchor="ctr">
            <a:normAutofit/>
          </a:bodyPr>
          <a:lstStyle>
            <a:lvl1pPr marL="0" indent="0" algn="ctr">
              <a:buNone/>
              <a:defRPr sz="1200">
                <a:highlight>
                  <a:srgbClr val="FF0000"/>
                </a:highlight>
              </a:defRPr>
            </a:lvl1pPr>
          </a:lstStyle>
          <a:p>
            <a:r>
              <a:rPr lang="en-US"/>
              <a:t>&lt; Insert Icon &gt;</a:t>
            </a:r>
          </a:p>
        </p:txBody>
      </p:sp>
      <p:sp>
        <p:nvSpPr>
          <p:cNvPr id="17" name="Picture Placeholder 4">
            <a:extLst>
              <a:ext uri="{FF2B5EF4-FFF2-40B4-BE49-F238E27FC236}">
                <a16:creationId xmlns:a16="http://schemas.microsoft.com/office/drawing/2014/main" id="{D01C68E2-69E1-3688-2AEF-03CB49DE29D8}"/>
              </a:ext>
            </a:extLst>
          </p:cNvPr>
          <p:cNvSpPr>
            <a:spLocks noGrp="1"/>
          </p:cNvSpPr>
          <p:nvPr>
            <p:ph type="pic" sz="quarter" idx="16" hasCustomPrompt="1"/>
          </p:nvPr>
        </p:nvSpPr>
        <p:spPr>
          <a:xfrm>
            <a:off x="5505450" y="4190831"/>
            <a:ext cx="1358899" cy="1011721"/>
          </a:xfrm>
          <a:prstGeom prst="rect">
            <a:avLst/>
          </a:prstGeom>
        </p:spPr>
        <p:txBody>
          <a:bodyPr anchor="ctr">
            <a:normAutofit/>
          </a:bodyPr>
          <a:lstStyle>
            <a:lvl1pPr marL="0" indent="0" algn="ctr">
              <a:buNone/>
              <a:defRPr sz="1200">
                <a:highlight>
                  <a:srgbClr val="FF0000"/>
                </a:highlight>
              </a:defRPr>
            </a:lvl1pPr>
          </a:lstStyle>
          <a:p>
            <a:r>
              <a:rPr lang="en-US"/>
              <a:t>Select Frame &gt; Insert &gt; Icon </a:t>
            </a:r>
          </a:p>
        </p:txBody>
      </p:sp>
      <p:sp>
        <p:nvSpPr>
          <p:cNvPr id="18" name="Text Placeholder 12">
            <a:extLst>
              <a:ext uri="{FF2B5EF4-FFF2-40B4-BE49-F238E27FC236}">
                <a16:creationId xmlns:a16="http://schemas.microsoft.com/office/drawing/2014/main" id="{0A1B122F-3B2B-7982-A383-DE64D47FBFFE}"/>
              </a:ext>
            </a:extLst>
          </p:cNvPr>
          <p:cNvSpPr>
            <a:spLocks noGrp="1"/>
          </p:cNvSpPr>
          <p:nvPr>
            <p:ph type="body" sz="quarter" idx="18" hasCustomPrompt="1"/>
          </p:nvPr>
        </p:nvSpPr>
        <p:spPr>
          <a:xfrm>
            <a:off x="5270500" y="-558799"/>
            <a:ext cx="6921500" cy="872500"/>
          </a:xfrm>
          <a:solidFill>
            <a:schemeClr val="accent1">
              <a:alpha val="80000"/>
            </a:schemeClr>
          </a:solidFill>
        </p:spPr>
        <p:txBody>
          <a:bodyPr anchor="t">
            <a:normAutofit/>
          </a:bodyPr>
          <a:lstStyle>
            <a:lvl1pPr marL="0" indent="0" algn="ctr">
              <a:buNone/>
              <a:defRPr sz="1100">
                <a:solidFill>
                  <a:schemeClr val="bg1">
                    <a:lumMod val="85000"/>
                  </a:schemeClr>
                </a:solidFill>
              </a:defRPr>
            </a:lvl1pPr>
          </a:lstStyle>
          <a:p>
            <a:pPr lvl="0"/>
            <a:r>
              <a:rPr lang="en-US"/>
              <a:t>This agenda slide can also be used as a divider slide. </a:t>
            </a:r>
          </a:p>
          <a:p>
            <a:pPr lvl="0"/>
            <a:r>
              <a:rPr lang="en-US"/>
              <a:t>If used as a divider slide, adjust this box to cover sections not being presented. </a:t>
            </a:r>
          </a:p>
        </p:txBody>
      </p:sp>
      <p:sp>
        <p:nvSpPr>
          <p:cNvPr id="19" name="Text Placeholder 6">
            <a:extLst>
              <a:ext uri="{FF2B5EF4-FFF2-40B4-BE49-F238E27FC236}">
                <a16:creationId xmlns:a16="http://schemas.microsoft.com/office/drawing/2014/main" id="{86322C6D-53B3-39CF-9074-300B148A520B}"/>
              </a:ext>
            </a:extLst>
          </p:cNvPr>
          <p:cNvSpPr>
            <a:spLocks noGrp="1"/>
          </p:cNvSpPr>
          <p:nvPr>
            <p:ph type="body" sz="quarter" idx="19" hasCustomPrompt="1"/>
          </p:nvPr>
        </p:nvSpPr>
        <p:spPr>
          <a:xfrm>
            <a:off x="7264400" y="1638245"/>
            <a:ext cx="3911600" cy="1017521"/>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2 Name &gt; </a:t>
            </a:r>
          </a:p>
        </p:txBody>
      </p:sp>
      <p:sp>
        <p:nvSpPr>
          <p:cNvPr id="20" name="Text Placeholder 6">
            <a:extLst>
              <a:ext uri="{FF2B5EF4-FFF2-40B4-BE49-F238E27FC236}">
                <a16:creationId xmlns:a16="http://schemas.microsoft.com/office/drawing/2014/main" id="{A5CF12DE-E105-106F-2D1B-0BA3AD67538C}"/>
              </a:ext>
            </a:extLst>
          </p:cNvPr>
          <p:cNvSpPr>
            <a:spLocks noGrp="1"/>
          </p:cNvSpPr>
          <p:nvPr>
            <p:ph type="body" sz="quarter" idx="20" hasCustomPrompt="1"/>
          </p:nvPr>
        </p:nvSpPr>
        <p:spPr>
          <a:xfrm>
            <a:off x="7264400" y="2913653"/>
            <a:ext cx="3911600" cy="1030719"/>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3 Name &gt; </a:t>
            </a:r>
          </a:p>
        </p:txBody>
      </p:sp>
      <p:sp>
        <p:nvSpPr>
          <p:cNvPr id="21" name="Text Placeholder 6">
            <a:extLst>
              <a:ext uri="{FF2B5EF4-FFF2-40B4-BE49-F238E27FC236}">
                <a16:creationId xmlns:a16="http://schemas.microsoft.com/office/drawing/2014/main" id="{1807DE1F-ED0D-C084-39B9-84CFB4C16643}"/>
              </a:ext>
            </a:extLst>
          </p:cNvPr>
          <p:cNvSpPr>
            <a:spLocks noGrp="1"/>
          </p:cNvSpPr>
          <p:nvPr>
            <p:ph type="body" sz="quarter" idx="21" hasCustomPrompt="1"/>
          </p:nvPr>
        </p:nvSpPr>
        <p:spPr>
          <a:xfrm>
            <a:off x="7264400" y="4179771"/>
            <a:ext cx="3911600" cy="1024733"/>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4 Name &gt; </a:t>
            </a:r>
          </a:p>
        </p:txBody>
      </p:sp>
      <p:sp>
        <p:nvSpPr>
          <p:cNvPr id="3" name="Rectangle 2">
            <a:extLst>
              <a:ext uri="{FF2B5EF4-FFF2-40B4-BE49-F238E27FC236}">
                <a16:creationId xmlns:a16="http://schemas.microsoft.com/office/drawing/2014/main" id="{A67B5838-F93A-AA1B-F61A-D95E823F27F3}"/>
              </a:ext>
            </a:extLst>
          </p:cNvPr>
          <p:cNvSpPr/>
          <p:nvPr/>
        </p:nvSpPr>
        <p:spPr>
          <a:xfrm>
            <a:off x="7054848" y="5426389"/>
            <a:ext cx="5619751" cy="1066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5 </a:t>
            </a:r>
            <a:r>
              <a:rPr lang="en-US" sz="6000" b="1">
                <a:solidFill>
                  <a:schemeClr val="accent1">
                    <a:lumMod val="75000"/>
                  </a:schemeClr>
                </a:solidFill>
              </a:rPr>
              <a:t>1</a:t>
            </a:r>
            <a:endParaRPr lang="en-US" sz="8800" b="1">
              <a:solidFill>
                <a:schemeClr val="accent1">
                  <a:lumMod val="75000"/>
                </a:schemeClr>
              </a:solidFill>
            </a:endParaRPr>
          </a:p>
        </p:txBody>
      </p:sp>
      <p:sp>
        <p:nvSpPr>
          <p:cNvPr id="4" name="Picture Placeholder 4">
            <a:extLst>
              <a:ext uri="{FF2B5EF4-FFF2-40B4-BE49-F238E27FC236}">
                <a16:creationId xmlns:a16="http://schemas.microsoft.com/office/drawing/2014/main" id="{BA4E5CFD-2AF7-08A8-D114-9A44C0EA852F}"/>
              </a:ext>
            </a:extLst>
          </p:cNvPr>
          <p:cNvSpPr>
            <a:spLocks noGrp="1"/>
          </p:cNvSpPr>
          <p:nvPr>
            <p:ph type="pic" sz="quarter" idx="22" hasCustomPrompt="1"/>
          </p:nvPr>
        </p:nvSpPr>
        <p:spPr>
          <a:xfrm>
            <a:off x="5505450" y="5463160"/>
            <a:ext cx="1358899" cy="1011721"/>
          </a:xfrm>
          <a:prstGeom prst="rect">
            <a:avLst/>
          </a:prstGeom>
        </p:spPr>
        <p:txBody>
          <a:bodyPr anchor="ctr">
            <a:normAutofit/>
          </a:bodyPr>
          <a:lstStyle>
            <a:lvl1pPr marL="0" indent="0" algn="ctr">
              <a:buNone/>
              <a:defRPr sz="1200">
                <a:highlight>
                  <a:srgbClr val="FF0000"/>
                </a:highlight>
              </a:defRPr>
            </a:lvl1pPr>
          </a:lstStyle>
          <a:p>
            <a:r>
              <a:rPr lang="en-US"/>
              <a:t>Select Frame &gt; Insert &gt; Icon </a:t>
            </a:r>
          </a:p>
        </p:txBody>
      </p:sp>
      <p:sp>
        <p:nvSpPr>
          <p:cNvPr id="5" name="Text Placeholder 6">
            <a:extLst>
              <a:ext uri="{FF2B5EF4-FFF2-40B4-BE49-F238E27FC236}">
                <a16:creationId xmlns:a16="http://schemas.microsoft.com/office/drawing/2014/main" id="{4FF6B4EB-1CC6-CD49-21F3-C4BCB4036AB5}"/>
              </a:ext>
            </a:extLst>
          </p:cNvPr>
          <p:cNvSpPr>
            <a:spLocks noGrp="1"/>
          </p:cNvSpPr>
          <p:nvPr>
            <p:ph type="body" sz="quarter" idx="23" hasCustomPrompt="1"/>
          </p:nvPr>
        </p:nvSpPr>
        <p:spPr>
          <a:xfrm>
            <a:off x="7264400" y="5452100"/>
            <a:ext cx="3911600" cy="1024733"/>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5 Name &gt; </a:t>
            </a:r>
          </a:p>
        </p:txBody>
      </p:sp>
    </p:spTree>
    <p:extLst>
      <p:ext uri="{BB962C8B-B14F-4D97-AF65-F5344CB8AC3E}">
        <p14:creationId xmlns:p14="http://schemas.microsoft.com/office/powerpoint/2010/main" val="1886191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CB6E-4312-C0CB-B5E1-5BD3FDDA8325}"/>
              </a:ext>
            </a:extLst>
          </p:cNvPr>
          <p:cNvSpPr>
            <a:spLocks noGrp="1"/>
          </p:cNvSpPr>
          <p:nvPr>
            <p:ph type="title" hasCustomPrompt="1"/>
          </p:nvPr>
        </p:nvSpPr>
        <p:spPr>
          <a:xfrm>
            <a:off x="838201" y="411162"/>
            <a:ext cx="4851400" cy="6035675"/>
          </a:xfrm>
          <a:prstGeom prst="rect">
            <a:avLst/>
          </a:prstGeom>
          <a:ln w="28575">
            <a:noFill/>
          </a:ln>
        </p:spPr>
        <p:txBody>
          <a:bodyPr/>
          <a:lstStyle>
            <a:lvl1pPr>
              <a:defRPr/>
            </a:lvl1pPr>
          </a:lstStyle>
          <a:p>
            <a:r>
              <a:rPr lang="en-US"/>
              <a:t>&lt; Full sentence main takeaway for the slide here &gt;</a:t>
            </a:r>
          </a:p>
        </p:txBody>
      </p:sp>
      <p:sp>
        <p:nvSpPr>
          <p:cNvPr id="3" name="Rectangle 2">
            <a:extLst>
              <a:ext uri="{FF2B5EF4-FFF2-40B4-BE49-F238E27FC236}">
                <a16:creationId xmlns:a16="http://schemas.microsoft.com/office/drawing/2014/main" id="{F2A72637-F5EA-535D-57A3-CF653F46A28A}"/>
              </a:ext>
            </a:extLst>
          </p:cNvPr>
          <p:cNvSpPr/>
          <p:nvPr/>
        </p:nvSpPr>
        <p:spPr>
          <a:xfrm>
            <a:off x="6235700" y="0"/>
            <a:ext cx="5956300" cy="6858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E86670-94E0-397F-4742-85BD91E5F4EB}"/>
              </a:ext>
            </a:extLst>
          </p:cNvPr>
          <p:cNvSpPr/>
          <p:nvPr/>
        </p:nvSpPr>
        <p:spPr>
          <a:xfrm>
            <a:off x="9791700" y="0"/>
            <a:ext cx="697680" cy="1807633"/>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436ACF-B880-5986-0C45-BAB699B861A5}"/>
              </a:ext>
            </a:extLst>
          </p:cNvPr>
          <p:cNvSpPr/>
          <p:nvPr/>
        </p:nvSpPr>
        <p:spPr>
          <a:xfrm>
            <a:off x="9791700" y="1807633"/>
            <a:ext cx="697680" cy="180763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0DD8B3-FC58-DD18-E54D-4EE3AAB06238}"/>
              </a:ext>
            </a:extLst>
          </p:cNvPr>
          <p:cNvSpPr/>
          <p:nvPr/>
        </p:nvSpPr>
        <p:spPr>
          <a:xfrm>
            <a:off x="9791700" y="3615267"/>
            <a:ext cx="697680" cy="18076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3C4B19-3F09-49B4-DB79-20A2206666A0}"/>
              </a:ext>
            </a:extLst>
          </p:cNvPr>
          <p:cNvSpPr/>
          <p:nvPr/>
        </p:nvSpPr>
        <p:spPr>
          <a:xfrm>
            <a:off x="9528380" y="826732"/>
            <a:ext cx="1211620" cy="1211620"/>
          </a:xfrm>
          <a:prstGeom prst="ellipse">
            <a:avLst/>
          </a:prstGeom>
          <a:solidFill>
            <a:schemeClr val="bg1"/>
          </a:solidFill>
          <a:ln w="762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27A3F28-C855-A649-4C16-733C30AD4EED}"/>
              </a:ext>
            </a:extLst>
          </p:cNvPr>
          <p:cNvSpPr/>
          <p:nvPr/>
        </p:nvSpPr>
        <p:spPr>
          <a:xfrm>
            <a:off x="9528380" y="2979381"/>
            <a:ext cx="1211620" cy="1211620"/>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4FF38B-6409-8237-C84F-7E975B71400B}"/>
              </a:ext>
            </a:extLst>
          </p:cNvPr>
          <p:cNvSpPr/>
          <p:nvPr/>
        </p:nvSpPr>
        <p:spPr>
          <a:xfrm>
            <a:off x="9528380" y="5223221"/>
            <a:ext cx="1211620" cy="1211620"/>
          </a:xfrm>
          <a:prstGeom prst="ellipse">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 Placeholder 24">
            <a:extLst>
              <a:ext uri="{FF2B5EF4-FFF2-40B4-BE49-F238E27FC236}">
                <a16:creationId xmlns:a16="http://schemas.microsoft.com/office/drawing/2014/main" id="{C018AD31-59A1-5C53-E1E7-6FAB3BCA0A6F}"/>
              </a:ext>
            </a:extLst>
          </p:cNvPr>
          <p:cNvSpPr>
            <a:spLocks noGrp="1"/>
          </p:cNvSpPr>
          <p:nvPr>
            <p:ph type="body" sz="quarter" idx="15" hasCustomPrompt="1"/>
          </p:nvPr>
        </p:nvSpPr>
        <p:spPr>
          <a:xfrm>
            <a:off x="6604001" y="1134533"/>
            <a:ext cx="2655118" cy="715433"/>
          </a:xfrm>
          <a:prstGeom prst="rect">
            <a:avLst/>
          </a:prstGeom>
          <a:noFill/>
          <a:ln>
            <a:noFill/>
          </a:ln>
        </p:spPr>
        <p:txBody>
          <a:bodyPr anchor="ctr">
            <a:noAutofit/>
          </a:bodyPr>
          <a:lstStyle>
            <a:lvl1pPr marL="0" indent="0" algn="r">
              <a:buNone/>
              <a:defRPr sz="2000" b="1">
                <a:solidFill>
                  <a:schemeClr val="accent1">
                    <a:lumMod val="75000"/>
                  </a:schemeClr>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Meeting / Workshop Name &gt;</a:t>
            </a:r>
          </a:p>
        </p:txBody>
      </p:sp>
      <p:sp>
        <p:nvSpPr>
          <p:cNvPr id="12" name="Text Placeholder 24">
            <a:extLst>
              <a:ext uri="{FF2B5EF4-FFF2-40B4-BE49-F238E27FC236}">
                <a16:creationId xmlns:a16="http://schemas.microsoft.com/office/drawing/2014/main" id="{71DDB6B2-3294-532D-B053-DA8A3A163BDD}"/>
              </a:ext>
            </a:extLst>
          </p:cNvPr>
          <p:cNvSpPr>
            <a:spLocks noGrp="1"/>
          </p:cNvSpPr>
          <p:nvPr>
            <p:ph type="body" sz="quarter" idx="16" hasCustomPrompt="1"/>
          </p:nvPr>
        </p:nvSpPr>
        <p:spPr>
          <a:xfrm>
            <a:off x="6604001" y="3280833"/>
            <a:ext cx="2655118" cy="715433"/>
          </a:xfrm>
          <a:prstGeom prst="rect">
            <a:avLst/>
          </a:prstGeom>
          <a:noFill/>
          <a:ln>
            <a:noFill/>
          </a:ln>
        </p:spPr>
        <p:txBody>
          <a:bodyPr anchor="ctr">
            <a:noAutofit/>
          </a:bodyPr>
          <a:lstStyle>
            <a:lvl1pPr marL="0" indent="0" algn="r">
              <a:buNone/>
              <a:defRPr sz="2000" b="1">
                <a:solidFill>
                  <a:schemeClr val="accent1">
                    <a:lumMod val="75000"/>
                  </a:schemeClr>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Meeting / Workshop Name &gt;</a:t>
            </a:r>
          </a:p>
        </p:txBody>
      </p:sp>
      <p:sp>
        <p:nvSpPr>
          <p:cNvPr id="13" name="Text Placeholder 24">
            <a:extLst>
              <a:ext uri="{FF2B5EF4-FFF2-40B4-BE49-F238E27FC236}">
                <a16:creationId xmlns:a16="http://schemas.microsoft.com/office/drawing/2014/main" id="{67B601A4-7D1A-DAB6-813E-9A9CBB2DEFEE}"/>
              </a:ext>
            </a:extLst>
          </p:cNvPr>
          <p:cNvSpPr>
            <a:spLocks noGrp="1"/>
          </p:cNvSpPr>
          <p:nvPr>
            <p:ph type="body" sz="quarter" idx="17" hasCustomPrompt="1"/>
          </p:nvPr>
        </p:nvSpPr>
        <p:spPr>
          <a:xfrm>
            <a:off x="6604001" y="5566833"/>
            <a:ext cx="2655118" cy="715433"/>
          </a:xfrm>
          <a:prstGeom prst="rect">
            <a:avLst/>
          </a:prstGeom>
          <a:noFill/>
          <a:ln>
            <a:noFill/>
          </a:ln>
        </p:spPr>
        <p:txBody>
          <a:bodyPr anchor="ctr">
            <a:noAutofit/>
          </a:bodyPr>
          <a:lstStyle>
            <a:lvl1pPr marL="0" indent="0" algn="r">
              <a:buNone/>
              <a:defRPr sz="2000" b="1">
                <a:solidFill>
                  <a:schemeClr val="accent1">
                    <a:lumMod val="75000"/>
                  </a:schemeClr>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Meeting / Workshop Name &gt;</a:t>
            </a:r>
          </a:p>
        </p:txBody>
      </p:sp>
      <p:sp>
        <p:nvSpPr>
          <p:cNvPr id="14" name="Text Placeholder 24">
            <a:extLst>
              <a:ext uri="{FF2B5EF4-FFF2-40B4-BE49-F238E27FC236}">
                <a16:creationId xmlns:a16="http://schemas.microsoft.com/office/drawing/2014/main" id="{FC0AA3C8-C15A-D8B2-6591-887D369AAA30}"/>
              </a:ext>
            </a:extLst>
          </p:cNvPr>
          <p:cNvSpPr>
            <a:spLocks noGrp="1"/>
          </p:cNvSpPr>
          <p:nvPr>
            <p:ph type="body" sz="quarter" idx="18" hasCustomPrompt="1"/>
          </p:nvPr>
        </p:nvSpPr>
        <p:spPr>
          <a:xfrm>
            <a:off x="10645162" y="2207683"/>
            <a:ext cx="1381738" cy="715433"/>
          </a:xfrm>
          <a:prstGeom prst="rect">
            <a:avLst/>
          </a:prstGeom>
          <a:noFill/>
          <a:ln>
            <a:noFill/>
          </a:ln>
        </p:spPr>
        <p:txBody>
          <a:bodyPr anchor="ctr">
            <a:noAutofit/>
          </a:bodyPr>
          <a:lstStyle>
            <a:lvl1pPr marL="0" indent="0" algn="l">
              <a:buNone/>
              <a:defRPr sz="1800" b="0">
                <a:solidFill>
                  <a:schemeClr val="accent1">
                    <a:lumMod val="75000"/>
                  </a:schemeClr>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 Days / Months &gt;</a:t>
            </a:r>
          </a:p>
        </p:txBody>
      </p:sp>
      <p:sp>
        <p:nvSpPr>
          <p:cNvPr id="23" name="Text Placeholder 24">
            <a:extLst>
              <a:ext uri="{FF2B5EF4-FFF2-40B4-BE49-F238E27FC236}">
                <a16:creationId xmlns:a16="http://schemas.microsoft.com/office/drawing/2014/main" id="{202BBCBD-05E5-4FD2-1096-1CA4F22CEB06}"/>
              </a:ext>
            </a:extLst>
          </p:cNvPr>
          <p:cNvSpPr>
            <a:spLocks noGrp="1"/>
          </p:cNvSpPr>
          <p:nvPr>
            <p:ph type="body" sz="quarter" idx="19" hasCustomPrompt="1"/>
          </p:nvPr>
        </p:nvSpPr>
        <p:spPr>
          <a:xfrm>
            <a:off x="10645162" y="4329816"/>
            <a:ext cx="1381738" cy="715433"/>
          </a:xfrm>
          <a:prstGeom prst="rect">
            <a:avLst/>
          </a:prstGeom>
          <a:noFill/>
          <a:ln>
            <a:noFill/>
          </a:ln>
        </p:spPr>
        <p:txBody>
          <a:bodyPr anchor="ctr">
            <a:noAutofit/>
          </a:bodyPr>
          <a:lstStyle>
            <a:lvl1pPr marL="0" indent="0" algn="l">
              <a:buNone/>
              <a:defRPr sz="1800" b="0">
                <a:solidFill>
                  <a:schemeClr val="accent1">
                    <a:lumMod val="75000"/>
                  </a:schemeClr>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 Days / Months &gt;</a:t>
            </a:r>
          </a:p>
        </p:txBody>
      </p:sp>
      <p:sp>
        <p:nvSpPr>
          <p:cNvPr id="24" name="Picture Placeholder 12">
            <a:extLst>
              <a:ext uri="{FF2B5EF4-FFF2-40B4-BE49-F238E27FC236}">
                <a16:creationId xmlns:a16="http://schemas.microsoft.com/office/drawing/2014/main" id="{2DEA0CAE-4A24-F8F8-16BE-3097AD3ADFB5}"/>
              </a:ext>
            </a:extLst>
          </p:cNvPr>
          <p:cNvSpPr>
            <a:spLocks noGrp="1"/>
          </p:cNvSpPr>
          <p:nvPr>
            <p:ph type="pic" sz="quarter" idx="20" hasCustomPrompt="1"/>
          </p:nvPr>
        </p:nvSpPr>
        <p:spPr>
          <a:xfrm>
            <a:off x="9676506" y="994759"/>
            <a:ext cx="917856" cy="917856"/>
          </a:xfrm>
        </p:spPr>
        <p:txBody>
          <a:bodyPr anchor="ctr">
            <a:normAutofit/>
          </a:bodyPr>
          <a:lstStyle>
            <a:lvl1pPr marL="0" indent="0" algn="ctr">
              <a:buNone/>
              <a:defRPr sz="1200">
                <a:highlight>
                  <a:srgbClr val="FF0000"/>
                </a:highlight>
              </a:defRPr>
            </a:lvl1pPr>
          </a:lstStyle>
          <a:p>
            <a:r>
              <a:rPr lang="en-US"/>
              <a:t>&lt; Insert Icon &gt;</a:t>
            </a:r>
          </a:p>
        </p:txBody>
      </p:sp>
      <p:sp>
        <p:nvSpPr>
          <p:cNvPr id="158" name="Picture Placeholder 12">
            <a:extLst>
              <a:ext uri="{FF2B5EF4-FFF2-40B4-BE49-F238E27FC236}">
                <a16:creationId xmlns:a16="http://schemas.microsoft.com/office/drawing/2014/main" id="{139BFE9B-9C07-5C67-258F-0C263677A5E5}"/>
              </a:ext>
            </a:extLst>
          </p:cNvPr>
          <p:cNvSpPr>
            <a:spLocks noGrp="1"/>
          </p:cNvSpPr>
          <p:nvPr>
            <p:ph type="pic" sz="quarter" idx="21" hasCustomPrompt="1"/>
          </p:nvPr>
        </p:nvSpPr>
        <p:spPr>
          <a:xfrm>
            <a:off x="9676506" y="3126263"/>
            <a:ext cx="917856" cy="917856"/>
          </a:xfrm>
        </p:spPr>
        <p:txBody>
          <a:bodyPr anchor="ctr">
            <a:normAutofit/>
          </a:bodyPr>
          <a:lstStyle>
            <a:lvl1pPr marL="0" indent="0" algn="ctr">
              <a:buNone/>
              <a:defRPr sz="1200">
                <a:highlight>
                  <a:srgbClr val="FF0000"/>
                </a:highlight>
              </a:defRPr>
            </a:lvl1pPr>
          </a:lstStyle>
          <a:p>
            <a:r>
              <a:rPr lang="en-US"/>
              <a:t>&lt; Insert Icon &gt;</a:t>
            </a:r>
          </a:p>
        </p:txBody>
      </p:sp>
      <p:sp>
        <p:nvSpPr>
          <p:cNvPr id="162" name="Picture Placeholder 12">
            <a:extLst>
              <a:ext uri="{FF2B5EF4-FFF2-40B4-BE49-F238E27FC236}">
                <a16:creationId xmlns:a16="http://schemas.microsoft.com/office/drawing/2014/main" id="{9966F118-46B5-F24B-AA3E-F4275053AD8D}"/>
              </a:ext>
            </a:extLst>
          </p:cNvPr>
          <p:cNvSpPr>
            <a:spLocks noGrp="1"/>
          </p:cNvSpPr>
          <p:nvPr>
            <p:ph type="pic" sz="quarter" idx="22" hasCustomPrompt="1"/>
          </p:nvPr>
        </p:nvSpPr>
        <p:spPr>
          <a:xfrm>
            <a:off x="9676506" y="5398731"/>
            <a:ext cx="917856" cy="917856"/>
          </a:xfrm>
        </p:spPr>
        <p:txBody>
          <a:bodyPr anchor="ctr">
            <a:normAutofit/>
          </a:bodyPr>
          <a:lstStyle>
            <a:lvl1pPr marL="0" indent="0" algn="ctr">
              <a:buNone/>
              <a:defRPr sz="1200">
                <a:highlight>
                  <a:srgbClr val="FF0000"/>
                </a:highlight>
              </a:defRPr>
            </a:lvl1pPr>
          </a:lstStyle>
          <a:p>
            <a:r>
              <a:rPr lang="en-US"/>
              <a:t>&lt; Insert Icon &gt;</a:t>
            </a:r>
          </a:p>
        </p:txBody>
      </p:sp>
    </p:spTree>
    <p:extLst>
      <p:ext uri="{BB962C8B-B14F-4D97-AF65-F5344CB8AC3E}">
        <p14:creationId xmlns:p14="http://schemas.microsoft.com/office/powerpoint/2010/main" val="4117333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4424100-AE9D-FBEB-CCEC-8279510090D9}"/>
              </a:ext>
            </a:extLst>
          </p:cNvPr>
          <p:cNvSpPr/>
          <p:nvPr/>
        </p:nvSpPr>
        <p:spPr>
          <a:xfrm>
            <a:off x="0" y="-4763"/>
            <a:ext cx="12173742" cy="47604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36">
            <a:extLst>
              <a:ext uri="{FF2B5EF4-FFF2-40B4-BE49-F238E27FC236}">
                <a16:creationId xmlns:a16="http://schemas.microsoft.com/office/drawing/2014/main" id="{4026FC44-0A2F-7AE6-351E-34082D0D1D40}"/>
              </a:ext>
            </a:extLst>
          </p:cNvPr>
          <p:cNvSpPr>
            <a:spLocks noGrp="1"/>
          </p:cNvSpPr>
          <p:nvPr>
            <p:ph type="pic" sz="quarter" idx="10" hasCustomPrompt="1"/>
          </p:nvPr>
        </p:nvSpPr>
        <p:spPr>
          <a:xfrm>
            <a:off x="0" y="-4763"/>
            <a:ext cx="12208784" cy="4735513"/>
          </a:xfrm>
          <a:custGeom>
            <a:avLst/>
            <a:gdLst>
              <a:gd name="connsiteX0" fmla="*/ 0 w 12208784"/>
              <a:gd name="connsiteY0" fmla="*/ 0 h 4735513"/>
              <a:gd name="connsiteX1" fmla="*/ 12208784 w 12208784"/>
              <a:gd name="connsiteY1" fmla="*/ 0 h 4735513"/>
              <a:gd name="connsiteX2" fmla="*/ 12208784 w 12208784"/>
              <a:gd name="connsiteY2" fmla="*/ 4735513 h 4735513"/>
              <a:gd name="connsiteX3" fmla="*/ 11121278 w 12208784"/>
              <a:gd name="connsiteY3" fmla="*/ 4735513 h 4735513"/>
              <a:gd name="connsiteX4" fmla="*/ 11122268 w 12208784"/>
              <a:gd name="connsiteY4" fmla="*/ 4725696 h 4735513"/>
              <a:gd name="connsiteX5" fmla="*/ 10438360 w 12208784"/>
              <a:gd name="connsiteY5" fmla="*/ 4041788 h 4735513"/>
              <a:gd name="connsiteX6" fmla="*/ 9754452 w 12208784"/>
              <a:gd name="connsiteY6" fmla="*/ 4725696 h 4735513"/>
              <a:gd name="connsiteX7" fmla="*/ 9755442 w 12208784"/>
              <a:gd name="connsiteY7" fmla="*/ 4735513 h 4735513"/>
              <a:gd name="connsiteX8" fmla="*/ 8188355 w 12208784"/>
              <a:gd name="connsiteY8" fmla="*/ 4735513 h 4735513"/>
              <a:gd name="connsiteX9" fmla="*/ 8189344 w 12208784"/>
              <a:gd name="connsiteY9" fmla="*/ 4725699 h 4735513"/>
              <a:gd name="connsiteX10" fmla="*/ 7505436 w 12208784"/>
              <a:gd name="connsiteY10" fmla="*/ 4041791 h 4735513"/>
              <a:gd name="connsiteX11" fmla="*/ 6821528 w 12208784"/>
              <a:gd name="connsiteY11" fmla="*/ 4725699 h 4735513"/>
              <a:gd name="connsiteX12" fmla="*/ 6822518 w 12208784"/>
              <a:gd name="connsiteY12" fmla="*/ 4735513 h 4735513"/>
              <a:gd name="connsiteX13" fmla="*/ 5254472 w 12208784"/>
              <a:gd name="connsiteY13" fmla="*/ 4735513 h 4735513"/>
              <a:gd name="connsiteX14" fmla="*/ 5244085 w 12208784"/>
              <a:gd name="connsiteY14" fmla="*/ 4632473 h 4735513"/>
              <a:gd name="connsiteX15" fmla="*/ 4574071 w 12208784"/>
              <a:gd name="connsiteY15" fmla="*/ 4086396 h 4735513"/>
              <a:gd name="connsiteX16" fmla="*/ 3904058 w 12208784"/>
              <a:gd name="connsiteY16" fmla="*/ 4632473 h 4735513"/>
              <a:gd name="connsiteX17" fmla="*/ 3893671 w 12208784"/>
              <a:gd name="connsiteY17" fmla="*/ 4735513 h 4735513"/>
              <a:gd name="connsiteX18" fmla="*/ 2325625 w 12208784"/>
              <a:gd name="connsiteY18" fmla="*/ 4735513 h 4735513"/>
              <a:gd name="connsiteX19" fmla="*/ 2326614 w 12208784"/>
              <a:gd name="connsiteY19" fmla="*/ 4725699 h 4735513"/>
              <a:gd name="connsiteX20" fmla="*/ 1642706 w 12208784"/>
              <a:gd name="connsiteY20" fmla="*/ 4041791 h 4735513"/>
              <a:gd name="connsiteX21" fmla="*/ 958798 w 12208784"/>
              <a:gd name="connsiteY21" fmla="*/ 4725699 h 4735513"/>
              <a:gd name="connsiteX22" fmla="*/ 959788 w 12208784"/>
              <a:gd name="connsiteY22" fmla="*/ 4735513 h 4735513"/>
              <a:gd name="connsiteX23" fmla="*/ 0 w 12208784"/>
              <a:gd name="connsiteY23" fmla="*/ 4735513 h 473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08784" h="4735513">
                <a:moveTo>
                  <a:pt x="0" y="0"/>
                </a:moveTo>
                <a:lnTo>
                  <a:pt x="12208784" y="0"/>
                </a:lnTo>
                <a:lnTo>
                  <a:pt x="12208784" y="4735513"/>
                </a:lnTo>
                <a:lnTo>
                  <a:pt x="11121278" y="4735513"/>
                </a:lnTo>
                <a:lnTo>
                  <a:pt x="11122268" y="4725696"/>
                </a:lnTo>
                <a:cubicBezTo>
                  <a:pt x="11122268" y="4347984"/>
                  <a:pt x="10816072" y="4041788"/>
                  <a:pt x="10438360" y="4041788"/>
                </a:cubicBezTo>
                <a:cubicBezTo>
                  <a:pt x="10060648" y="4041788"/>
                  <a:pt x="9754452" y="4347984"/>
                  <a:pt x="9754452" y="4725696"/>
                </a:cubicBezTo>
                <a:lnTo>
                  <a:pt x="9755442" y="4735513"/>
                </a:lnTo>
                <a:lnTo>
                  <a:pt x="8188355" y="4735513"/>
                </a:lnTo>
                <a:lnTo>
                  <a:pt x="8189344" y="4725699"/>
                </a:lnTo>
                <a:cubicBezTo>
                  <a:pt x="8189344" y="4347987"/>
                  <a:pt x="7883148" y="4041791"/>
                  <a:pt x="7505436" y="4041791"/>
                </a:cubicBezTo>
                <a:cubicBezTo>
                  <a:pt x="7127724" y="4041791"/>
                  <a:pt x="6821528" y="4347987"/>
                  <a:pt x="6821528" y="4725699"/>
                </a:cubicBezTo>
                <a:lnTo>
                  <a:pt x="6822518" y="4735513"/>
                </a:lnTo>
                <a:lnTo>
                  <a:pt x="5254472" y="4735513"/>
                </a:lnTo>
                <a:lnTo>
                  <a:pt x="5244085" y="4632473"/>
                </a:lnTo>
                <a:cubicBezTo>
                  <a:pt x="5180313" y="4320828"/>
                  <a:pt x="4904569" y="4086396"/>
                  <a:pt x="4574071" y="4086396"/>
                </a:cubicBezTo>
                <a:cubicBezTo>
                  <a:pt x="4243573" y="4086396"/>
                  <a:pt x="3967830" y="4320828"/>
                  <a:pt x="3904058" y="4632473"/>
                </a:cubicBezTo>
                <a:lnTo>
                  <a:pt x="3893671" y="4735513"/>
                </a:lnTo>
                <a:lnTo>
                  <a:pt x="2325625" y="4735513"/>
                </a:lnTo>
                <a:lnTo>
                  <a:pt x="2326614" y="4725699"/>
                </a:lnTo>
                <a:cubicBezTo>
                  <a:pt x="2326614" y="4347987"/>
                  <a:pt x="2020418" y="4041791"/>
                  <a:pt x="1642706" y="4041791"/>
                </a:cubicBezTo>
                <a:cubicBezTo>
                  <a:pt x="1264994" y="4041791"/>
                  <a:pt x="958798" y="4347987"/>
                  <a:pt x="958798" y="4725699"/>
                </a:cubicBezTo>
                <a:lnTo>
                  <a:pt x="959788" y="4735513"/>
                </a:lnTo>
                <a:lnTo>
                  <a:pt x="0" y="4735513"/>
                </a:lnTo>
                <a:close/>
              </a:path>
            </a:pathLst>
          </a:custGeom>
          <a:noFill/>
        </p:spPr>
        <p:txBody>
          <a:bodyPr wrap="square">
            <a:noAutofit/>
          </a:bodyPr>
          <a:lstStyle>
            <a:lvl1pPr marL="0" indent="0" algn="ctr">
              <a:buNone/>
              <a:defRPr>
                <a:highlight>
                  <a:srgbClr val="FFFF00"/>
                </a:highlight>
              </a:defRPr>
            </a:lvl1pPr>
          </a:lstStyle>
          <a:p>
            <a:r>
              <a:rPr lang="en-US"/>
              <a:t>&lt; Insert Photo &gt; </a:t>
            </a:r>
          </a:p>
        </p:txBody>
      </p:sp>
      <p:sp>
        <p:nvSpPr>
          <p:cNvPr id="2" name="Title 1">
            <a:extLst>
              <a:ext uri="{FF2B5EF4-FFF2-40B4-BE49-F238E27FC236}">
                <a16:creationId xmlns:a16="http://schemas.microsoft.com/office/drawing/2014/main" id="{02C257DA-CC7A-589E-8FF1-846108094C09}"/>
              </a:ext>
            </a:extLst>
          </p:cNvPr>
          <p:cNvSpPr>
            <a:spLocks noGrp="1"/>
          </p:cNvSpPr>
          <p:nvPr>
            <p:ph type="title" hasCustomPrompt="1"/>
          </p:nvPr>
        </p:nvSpPr>
        <p:spPr>
          <a:xfrm>
            <a:off x="-1" y="598259"/>
            <a:ext cx="12199719" cy="2271293"/>
          </a:xfrm>
          <a:gradFill>
            <a:gsLst>
              <a:gs pos="70000">
                <a:srgbClr val="A77681">
                  <a:alpha val="80000"/>
                </a:srgbClr>
              </a:gs>
              <a:gs pos="100000">
                <a:schemeClr val="accent1">
                  <a:lumMod val="5000"/>
                  <a:lumOff val="95000"/>
                  <a:alpha val="0"/>
                </a:schemeClr>
              </a:gs>
              <a:gs pos="0">
                <a:schemeClr val="accent1"/>
              </a:gs>
            </a:gsLst>
            <a:lin ang="0" scaled="0"/>
          </a:gradFill>
        </p:spPr>
        <p:txBody>
          <a:bodyPr/>
          <a:lstStyle>
            <a:lvl1pPr marL="914400">
              <a:defRPr>
                <a:solidFill>
                  <a:schemeClr val="bg1"/>
                </a:solidFill>
              </a:defRPr>
            </a:lvl1pPr>
          </a:lstStyle>
          <a:p>
            <a:r>
              <a:rPr lang="en-US"/>
              <a:t>&lt; Full sentence main takeaway for the slide here &gt;</a:t>
            </a:r>
          </a:p>
        </p:txBody>
      </p:sp>
      <p:sp>
        <p:nvSpPr>
          <p:cNvPr id="38" name="Oval 37">
            <a:extLst>
              <a:ext uri="{FF2B5EF4-FFF2-40B4-BE49-F238E27FC236}">
                <a16:creationId xmlns:a16="http://schemas.microsoft.com/office/drawing/2014/main" id="{B4F49E8D-A3DF-297B-44CC-BE3D5E2CDC19}"/>
              </a:ext>
            </a:extLst>
          </p:cNvPr>
          <p:cNvSpPr/>
          <p:nvPr/>
        </p:nvSpPr>
        <p:spPr>
          <a:xfrm>
            <a:off x="1045364" y="4148083"/>
            <a:ext cx="1215294" cy="1215294"/>
          </a:xfrm>
          <a:prstGeom prst="ellipse">
            <a:avLst/>
          </a:prstGeom>
          <a:solidFill>
            <a:schemeClr val="bg1"/>
          </a:solid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A4D58C58-01BE-B6B0-EEB1-7A24C1C1F75A}"/>
              </a:ext>
            </a:extLst>
          </p:cNvPr>
          <p:cNvSpPr/>
          <p:nvPr/>
        </p:nvSpPr>
        <p:spPr>
          <a:xfrm>
            <a:off x="3972861" y="4148083"/>
            <a:ext cx="1215294" cy="1215294"/>
          </a:xfrm>
          <a:prstGeom prst="ellipse">
            <a:avLst/>
          </a:prstGeom>
          <a:solidFill>
            <a:schemeClr val="bg1"/>
          </a:solid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2C7E380F-316E-4464-2AB3-71734A26A12C}"/>
              </a:ext>
            </a:extLst>
          </p:cNvPr>
          <p:cNvSpPr/>
          <p:nvPr/>
        </p:nvSpPr>
        <p:spPr>
          <a:xfrm>
            <a:off x="6900358" y="4148083"/>
            <a:ext cx="1215294" cy="1215294"/>
          </a:xfrm>
          <a:prstGeom prst="ellipse">
            <a:avLst/>
          </a:prstGeom>
          <a:solidFill>
            <a:schemeClr val="bg1"/>
          </a:solid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7F4A5045-7922-2AB5-4E7E-56A73A0EE3EC}"/>
              </a:ext>
            </a:extLst>
          </p:cNvPr>
          <p:cNvSpPr/>
          <p:nvPr/>
        </p:nvSpPr>
        <p:spPr>
          <a:xfrm>
            <a:off x="9842031" y="4148083"/>
            <a:ext cx="1215294" cy="1215294"/>
          </a:xfrm>
          <a:prstGeom prst="ellipse">
            <a:avLst/>
          </a:prstGeom>
          <a:solidFill>
            <a:schemeClr val="bg1"/>
          </a:solid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Picture Placeholder 12">
            <a:extLst>
              <a:ext uri="{FF2B5EF4-FFF2-40B4-BE49-F238E27FC236}">
                <a16:creationId xmlns:a16="http://schemas.microsoft.com/office/drawing/2014/main" id="{B7CBDE43-E92B-C93E-86B4-888B96DB0B26}"/>
              </a:ext>
            </a:extLst>
          </p:cNvPr>
          <p:cNvSpPr>
            <a:spLocks noGrp="1"/>
          </p:cNvSpPr>
          <p:nvPr>
            <p:ph type="pic" sz="quarter" idx="20" hasCustomPrompt="1"/>
          </p:nvPr>
        </p:nvSpPr>
        <p:spPr>
          <a:xfrm>
            <a:off x="1194083" y="4309545"/>
            <a:ext cx="917856" cy="917856"/>
          </a:xfrm>
        </p:spPr>
        <p:txBody>
          <a:bodyPr anchor="ctr">
            <a:normAutofit/>
          </a:bodyPr>
          <a:lstStyle>
            <a:lvl1pPr marL="0" indent="0" algn="ctr">
              <a:buNone/>
              <a:defRPr sz="1200">
                <a:highlight>
                  <a:srgbClr val="FF0000"/>
                </a:highlight>
              </a:defRPr>
            </a:lvl1pPr>
          </a:lstStyle>
          <a:p>
            <a:r>
              <a:rPr lang="en-US"/>
              <a:t>&lt; Insert Icon &gt;</a:t>
            </a:r>
          </a:p>
        </p:txBody>
      </p:sp>
      <p:sp>
        <p:nvSpPr>
          <p:cNvPr id="43" name="Picture Placeholder 12">
            <a:extLst>
              <a:ext uri="{FF2B5EF4-FFF2-40B4-BE49-F238E27FC236}">
                <a16:creationId xmlns:a16="http://schemas.microsoft.com/office/drawing/2014/main" id="{C3444EAB-F319-899C-D1F0-0A83E70F959B}"/>
              </a:ext>
            </a:extLst>
          </p:cNvPr>
          <p:cNvSpPr>
            <a:spLocks noGrp="1"/>
          </p:cNvSpPr>
          <p:nvPr>
            <p:ph type="pic" sz="quarter" idx="21" hasCustomPrompt="1"/>
          </p:nvPr>
        </p:nvSpPr>
        <p:spPr>
          <a:xfrm>
            <a:off x="4121580" y="4309545"/>
            <a:ext cx="917856" cy="917856"/>
          </a:xfrm>
        </p:spPr>
        <p:txBody>
          <a:bodyPr anchor="ctr">
            <a:normAutofit/>
          </a:bodyPr>
          <a:lstStyle>
            <a:lvl1pPr marL="0" indent="0" algn="ctr">
              <a:buNone/>
              <a:defRPr sz="1200">
                <a:highlight>
                  <a:srgbClr val="FF0000"/>
                </a:highlight>
              </a:defRPr>
            </a:lvl1pPr>
          </a:lstStyle>
          <a:p>
            <a:r>
              <a:rPr lang="en-US"/>
              <a:t>&lt; Insert Icon &gt;</a:t>
            </a:r>
          </a:p>
        </p:txBody>
      </p:sp>
      <p:sp>
        <p:nvSpPr>
          <p:cNvPr id="44" name="Picture Placeholder 12">
            <a:extLst>
              <a:ext uri="{FF2B5EF4-FFF2-40B4-BE49-F238E27FC236}">
                <a16:creationId xmlns:a16="http://schemas.microsoft.com/office/drawing/2014/main" id="{1F15392F-CADF-3600-B752-0E2E5383D70F}"/>
              </a:ext>
            </a:extLst>
          </p:cNvPr>
          <p:cNvSpPr>
            <a:spLocks noGrp="1"/>
          </p:cNvSpPr>
          <p:nvPr>
            <p:ph type="pic" sz="quarter" idx="22" hasCustomPrompt="1"/>
          </p:nvPr>
        </p:nvSpPr>
        <p:spPr>
          <a:xfrm>
            <a:off x="7049077" y="4309545"/>
            <a:ext cx="917856" cy="917856"/>
          </a:xfrm>
        </p:spPr>
        <p:txBody>
          <a:bodyPr anchor="ctr">
            <a:normAutofit/>
          </a:bodyPr>
          <a:lstStyle>
            <a:lvl1pPr marL="0" indent="0" algn="ctr">
              <a:buNone/>
              <a:defRPr sz="1200">
                <a:highlight>
                  <a:srgbClr val="FF0000"/>
                </a:highlight>
              </a:defRPr>
            </a:lvl1pPr>
          </a:lstStyle>
          <a:p>
            <a:r>
              <a:rPr lang="en-US"/>
              <a:t>&lt; Insert Icon &gt;</a:t>
            </a:r>
          </a:p>
        </p:txBody>
      </p:sp>
      <p:sp>
        <p:nvSpPr>
          <p:cNvPr id="45" name="Picture Placeholder 12">
            <a:extLst>
              <a:ext uri="{FF2B5EF4-FFF2-40B4-BE49-F238E27FC236}">
                <a16:creationId xmlns:a16="http://schemas.microsoft.com/office/drawing/2014/main" id="{D4999A7A-00C4-12A2-279A-672FCBADC147}"/>
              </a:ext>
            </a:extLst>
          </p:cNvPr>
          <p:cNvSpPr>
            <a:spLocks noGrp="1"/>
          </p:cNvSpPr>
          <p:nvPr>
            <p:ph type="pic" sz="quarter" idx="23" hasCustomPrompt="1"/>
          </p:nvPr>
        </p:nvSpPr>
        <p:spPr>
          <a:xfrm>
            <a:off x="9990750" y="4309545"/>
            <a:ext cx="917856" cy="917856"/>
          </a:xfrm>
        </p:spPr>
        <p:txBody>
          <a:bodyPr anchor="ctr">
            <a:normAutofit/>
          </a:bodyPr>
          <a:lstStyle>
            <a:lvl1pPr marL="0" indent="0" algn="ctr">
              <a:buNone/>
              <a:defRPr sz="1200">
                <a:highlight>
                  <a:srgbClr val="FF0000"/>
                </a:highlight>
              </a:defRPr>
            </a:lvl1pPr>
          </a:lstStyle>
          <a:p>
            <a:r>
              <a:rPr lang="en-US"/>
              <a:t>&lt; Insert Icon &gt;</a:t>
            </a:r>
          </a:p>
        </p:txBody>
      </p:sp>
      <p:sp>
        <p:nvSpPr>
          <p:cNvPr id="46" name="Text Placeholder 24">
            <a:extLst>
              <a:ext uri="{FF2B5EF4-FFF2-40B4-BE49-F238E27FC236}">
                <a16:creationId xmlns:a16="http://schemas.microsoft.com/office/drawing/2014/main" id="{691D6BF7-0A13-5ADD-B660-0B4297B045DB}"/>
              </a:ext>
            </a:extLst>
          </p:cNvPr>
          <p:cNvSpPr>
            <a:spLocks noGrp="1"/>
          </p:cNvSpPr>
          <p:nvPr>
            <p:ph type="body" sz="quarter" idx="17" hasCustomPrompt="1"/>
          </p:nvPr>
        </p:nvSpPr>
        <p:spPr>
          <a:xfrm>
            <a:off x="681051" y="5481811"/>
            <a:ext cx="1943919" cy="552450"/>
          </a:xfrm>
          <a:prstGeom prst="rect">
            <a:avLst/>
          </a:prstGeom>
          <a:noFill/>
          <a:ln>
            <a:noFill/>
          </a:ln>
        </p:spPr>
        <p:txBody>
          <a:bodyPr anchor="t">
            <a:noAutofit/>
          </a:bodyPr>
          <a:lstStyle>
            <a:lvl1pPr marL="0" indent="0" algn="ct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
        <p:nvSpPr>
          <p:cNvPr id="47" name="Text Placeholder 24">
            <a:extLst>
              <a:ext uri="{FF2B5EF4-FFF2-40B4-BE49-F238E27FC236}">
                <a16:creationId xmlns:a16="http://schemas.microsoft.com/office/drawing/2014/main" id="{70FE1EC5-8727-9FC8-EC5B-F72F4A6B16C0}"/>
              </a:ext>
            </a:extLst>
          </p:cNvPr>
          <p:cNvSpPr>
            <a:spLocks noGrp="1"/>
          </p:cNvSpPr>
          <p:nvPr>
            <p:ph type="body" sz="quarter" idx="24" hasCustomPrompt="1"/>
          </p:nvPr>
        </p:nvSpPr>
        <p:spPr>
          <a:xfrm>
            <a:off x="3608548" y="5481811"/>
            <a:ext cx="1943919" cy="552450"/>
          </a:xfrm>
          <a:prstGeom prst="rect">
            <a:avLst/>
          </a:prstGeom>
          <a:noFill/>
          <a:ln>
            <a:noFill/>
          </a:ln>
        </p:spPr>
        <p:txBody>
          <a:bodyPr anchor="t">
            <a:noAutofit/>
          </a:bodyPr>
          <a:lstStyle>
            <a:lvl1pPr marL="0" indent="0" algn="ct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sp>
        <p:nvSpPr>
          <p:cNvPr id="48" name="Text Placeholder 24">
            <a:extLst>
              <a:ext uri="{FF2B5EF4-FFF2-40B4-BE49-F238E27FC236}">
                <a16:creationId xmlns:a16="http://schemas.microsoft.com/office/drawing/2014/main" id="{7F74686C-D168-254A-333B-AAB29FB5CFEC}"/>
              </a:ext>
            </a:extLst>
          </p:cNvPr>
          <p:cNvSpPr>
            <a:spLocks noGrp="1"/>
          </p:cNvSpPr>
          <p:nvPr>
            <p:ph type="body" sz="quarter" idx="25" hasCustomPrompt="1"/>
          </p:nvPr>
        </p:nvSpPr>
        <p:spPr>
          <a:xfrm>
            <a:off x="6536045" y="5481811"/>
            <a:ext cx="1943919" cy="552450"/>
          </a:xfrm>
          <a:prstGeom prst="rect">
            <a:avLst/>
          </a:prstGeom>
          <a:noFill/>
          <a:ln>
            <a:noFill/>
          </a:ln>
        </p:spPr>
        <p:txBody>
          <a:bodyPr anchor="t">
            <a:noAutofit/>
          </a:bodyPr>
          <a:lstStyle>
            <a:lvl1pPr marL="0" indent="0" algn="ct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49" name="Text Placeholder 24">
            <a:extLst>
              <a:ext uri="{FF2B5EF4-FFF2-40B4-BE49-F238E27FC236}">
                <a16:creationId xmlns:a16="http://schemas.microsoft.com/office/drawing/2014/main" id="{C6D21D17-CA01-81E9-1EEB-742DB82044DC}"/>
              </a:ext>
            </a:extLst>
          </p:cNvPr>
          <p:cNvSpPr>
            <a:spLocks noGrp="1"/>
          </p:cNvSpPr>
          <p:nvPr>
            <p:ph type="body" sz="quarter" idx="26" hasCustomPrompt="1"/>
          </p:nvPr>
        </p:nvSpPr>
        <p:spPr>
          <a:xfrm>
            <a:off x="9463542" y="5481811"/>
            <a:ext cx="1943919" cy="552450"/>
          </a:xfrm>
          <a:prstGeom prst="rect">
            <a:avLst/>
          </a:prstGeom>
          <a:noFill/>
          <a:ln>
            <a:noFill/>
          </a:ln>
        </p:spPr>
        <p:txBody>
          <a:bodyPr anchor="t">
            <a:noAutofit/>
          </a:bodyPr>
          <a:lstStyle>
            <a:lvl1pPr marL="0" indent="0" algn="ctr">
              <a:buNone/>
              <a:defRPr sz="16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Tree>
    <p:extLst>
      <p:ext uri="{BB962C8B-B14F-4D97-AF65-F5344CB8AC3E}">
        <p14:creationId xmlns:p14="http://schemas.microsoft.com/office/powerpoint/2010/main" val="3296363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7EB1-BF13-37EC-AC99-0B6AE4D59932}"/>
              </a:ext>
            </a:extLst>
          </p:cNvPr>
          <p:cNvSpPr>
            <a:spLocks noGrp="1"/>
          </p:cNvSpPr>
          <p:nvPr>
            <p:ph type="title" hasCustomPrompt="1"/>
          </p:nvPr>
        </p:nvSpPr>
        <p:spPr/>
        <p:txBody>
          <a:bodyPr/>
          <a:lstStyle/>
          <a:p>
            <a:r>
              <a:rPr lang="en-US"/>
              <a:t>&lt; Full sentence main takeaway for the slide here &gt;</a:t>
            </a:r>
          </a:p>
        </p:txBody>
      </p:sp>
      <p:sp>
        <p:nvSpPr>
          <p:cNvPr id="15" name="Rectangle 14">
            <a:extLst>
              <a:ext uri="{FF2B5EF4-FFF2-40B4-BE49-F238E27FC236}">
                <a16:creationId xmlns:a16="http://schemas.microsoft.com/office/drawing/2014/main" id="{25A61A6C-055B-AB44-481B-E4B21FA8A359}"/>
              </a:ext>
            </a:extLst>
          </p:cNvPr>
          <p:cNvSpPr/>
          <p:nvPr/>
        </p:nvSpPr>
        <p:spPr>
          <a:xfrm>
            <a:off x="566991" y="2018772"/>
            <a:ext cx="3441447" cy="29205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CEC3B215-AD87-F80E-CBD9-DB1C022322BE}"/>
              </a:ext>
            </a:extLst>
          </p:cNvPr>
          <p:cNvSpPr>
            <a:spLocks noGrp="1"/>
          </p:cNvSpPr>
          <p:nvPr>
            <p:ph type="body" sz="quarter" idx="10" hasCustomPrompt="1"/>
          </p:nvPr>
        </p:nvSpPr>
        <p:spPr>
          <a:xfrm>
            <a:off x="546100" y="4934276"/>
            <a:ext cx="3462338" cy="1249660"/>
          </a:xfrm>
          <a:solidFill>
            <a:schemeClr val="accent1">
              <a:lumMod val="75000"/>
            </a:schemeClr>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1 &gt;</a:t>
            </a:r>
          </a:p>
        </p:txBody>
      </p:sp>
      <p:sp>
        <p:nvSpPr>
          <p:cNvPr id="18" name="Picture Placeholder 12">
            <a:extLst>
              <a:ext uri="{FF2B5EF4-FFF2-40B4-BE49-F238E27FC236}">
                <a16:creationId xmlns:a16="http://schemas.microsoft.com/office/drawing/2014/main" id="{74FC8EAD-B16D-B88C-39C0-E531A3758A2A}"/>
              </a:ext>
            </a:extLst>
          </p:cNvPr>
          <p:cNvSpPr>
            <a:spLocks noGrp="1"/>
          </p:cNvSpPr>
          <p:nvPr>
            <p:ph type="pic" sz="quarter" idx="20" hasCustomPrompt="1"/>
          </p:nvPr>
        </p:nvSpPr>
        <p:spPr>
          <a:xfrm>
            <a:off x="1210610" y="2422075"/>
            <a:ext cx="2133317" cy="2133317"/>
          </a:xfrm>
        </p:spPr>
        <p:txBody>
          <a:bodyPr anchor="ctr">
            <a:normAutofit/>
          </a:bodyPr>
          <a:lstStyle>
            <a:lvl1pPr marL="0" indent="0" algn="ctr">
              <a:buNone/>
              <a:defRPr sz="1600">
                <a:highlight>
                  <a:srgbClr val="FF0000"/>
                </a:highlight>
              </a:defRPr>
            </a:lvl1pPr>
          </a:lstStyle>
          <a:p>
            <a:r>
              <a:rPr lang="en-US"/>
              <a:t>&lt; Insert Icon &gt;</a:t>
            </a:r>
          </a:p>
        </p:txBody>
      </p:sp>
      <p:sp>
        <p:nvSpPr>
          <p:cNvPr id="19" name="Rectangle 18">
            <a:extLst>
              <a:ext uri="{FF2B5EF4-FFF2-40B4-BE49-F238E27FC236}">
                <a16:creationId xmlns:a16="http://schemas.microsoft.com/office/drawing/2014/main" id="{748150FA-6A42-95F6-9560-26A38B462DCC}"/>
              </a:ext>
            </a:extLst>
          </p:cNvPr>
          <p:cNvSpPr/>
          <p:nvPr/>
        </p:nvSpPr>
        <p:spPr>
          <a:xfrm>
            <a:off x="8183286" y="2018772"/>
            <a:ext cx="3441447" cy="29205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96E23120-E7E1-2EF5-8568-7141B406B644}"/>
              </a:ext>
            </a:extLst>
          </p:cNvPr>
          <p:cNvSpPr>
            <a:spLocks noGrp="1"/>
          </p:cNvSpPr>
          <p:nvPr>
            <p:ph type="body" sz="quarter" idx="21" hasCustomPrompt="1"/>
          </p:nvPr>
        </p:nvSpPr>
        <p:spPr>
          <a:xfrm>
            <a:off x="8162117" y="4934276"/>
            <a:ext cx="3462338" cy="1249660"/>
          </a:xfrm>
          <a:solidFill>
            <a:schemeClr val="accent1">
              <a:lumMod val="75000"/>
            </a:schemeClr>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3 &gt;</a:t>
            </a:r>
          </a:p>
        </p:txBody>
      </p:sp>
      <p:sp>
        <p:nvSpPr>
          <p:cNvPr id="21" name="Picture Placeholder 12">
            <a:extLst>
              <a:ext uri="{FF2B5EF4-FFF2-40B4-BE49-F238E27FC236}">
                <a16:creationId xmlns:a16="http://schemas.microsoft.com/office/drawing/2014/main" id="{6E147771-4B52-E124-69E9-A32EA6C75C92}"/>
              </a:ext>
            </a:extLst>
          </p:cNvPr>
          <p:cNvSpPr>
            <a:spLocks noGrp="1"/>
          </p:cNvSpPr>
          <p:nvPr>
            <p:ph type="pic" sz="quarter" idx="22" hasCustomPrompt="1"/>
          </p:nvPr>
        </p:nvSpPr>
        <p:spPr>
          <a:xfrm>
            <a:off x="8826627" y="2422075"/>
            <a:ext cx="2133317" cy="2133317"/>
          </a:xfrm>
        </p:spPr>
        <p:txBody>
          <a:bodyPr anchor="ctr">
            <a:normAutofit/>
          </a:bodyPr>
          <a:lstStyle>
            <a:lvl1pPr marL="0" indent="0" algn="ctr">
              <a:buNone/>
              <a:defRPr sz="1600">
                <a:highlight>
                  <a:srgbClr val="FF0000"/>
                </a:highlight>
              </a:defRPr>
            </a:lvl1pPr>
          </a:lstStyle>
          <a:p>
            <a:r>
              <a:rPr lang="en-US"/>
              <a:t>&lt; Insert Icon &gt;</a:t>
            </a:r>
          </a:p>
        </p:txBody>
      </p:sp>
      <p:sp>
        <p:nvSpPr>
          <p:cNvPr id="22" name="Rectangle 21">
            <a:extLst>
              <a:ext uri="{FF2B5EF4-FFF2-40B4-BE49-F238E27FC236}">
                <a16:creationId xmlns:a16="http://schemas.microsoft.com/office/drawing/2014/main" id="{182D1E4F-E788-B95E-7E21-5640A0891E7B}"/>
              </a:ext>
            </a:extLst>
          </p:cNvPr>
          <p:cNvSpPr/>
          <p:nvPr/>
        </p:nvSpPr>
        <p:spPr>
          <a:xfrm>
            <a:off x="4388137" y="2018772"/>
            <a:ext cx="3441447" cy="29205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6">
            <a:extLst>
              <a:ext uri="{FF2B5EF4-FFF2-40B4-BE49-F238E27FC236}">
                <a16:creationId xmlns:a16="http://schemas.microsoft.com/office/drawing/2014/main" id="{D6EDFC5B-2B7D-52A3-0CAB-17EEA69B18B6}"/>
              </a:ext>
            </a:extLst>
          </p:cNvPr>
          <p:cNvSpPr>
            <a:spLocks noGrp="1"/>
          </p:cNvSpPr>
          <p:nvPr>
            <p:ph type="body" sz="quarter" idx="23" hasCustomPrompt="1"/>
          </p:nvPr>
        </p:nvSpPr>
        <p:spPr>
          <a:xfrm>
            <a:off x="4367246" y="4934276"/>
            <a:ext cx="3462338" cy="1249660"/>
          </a:xfrm>
          <a:solidFill>
            <a:schemeClr val="accent1">
              <a:lumMod val="75000"/>
            </a:schemeClr>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2 &gt;</a:t>
            </a:r>
          </a:p>
        </p:txBody>
      </p:sp>
      <p:sp>
        <p:nvSpPr>
          <p:cNvPr id="24" name="Picture Placeholder 12">
            <a:extLst>
              <a:ext uri="{FF2B5EF4-FFF2-40B4-BE49-F238E27FC236}">
                <a16:creationId xmlns:a16="http://schemas.microsoft.com/office/drawing/2014/main" id="{57368B63-8FBF-99E7-C8DB-2994DB6553FB}"/>
              </a:ext>
            </a:extLst>
          </p:cNvPr>
          <p:cNvSpPr>
            <a:spLocks noGrp="1"/>
          </p:cNvSpPr>
          <p:nvPr>
            <p:ph type="pic" sz="quarter" idx="24" hasCustomPrompt="1"/>
          </p:nvPr>
        </p:nvSpPr>
        <p:spPr>
          <a:xfrm>
            <a:off x="5031756" y="2422075"/>
            <a:ext cx="2133317" cy="2133317"/>
          </a:xfrm>
        </p:spPr>
        <p:txBody>
          <a:bodyPr anchor="ctr">
            <a:normAutofit/>
          </a:bodyPr>
          <a:lstStyle>
            <a:lvl1pPr marL="0" indent="0" algn="ctr">
              <a:buNone/>
              <a:defRPr sz="1600">
                <a:highlight>
                  <a:srgbClr val="FF0000"/>
                </a:highlight>
              </a:defRPr>
            </a:lvl1pPr>
          </a:lstStyle>
          <a:p>
            <a:r>
              <a:rPr lang="en-US"/>
              <a:t>&lt; Insert Icon &gt;</a:t>
            </a:r>
          </a:p>
        </p:txBody>
      </p:sp>
    </p:spTree>
    <p:extLst>
      <p:ext uri="{BB962C8B-B14F-4D97-AF65-F5344CB8AC3E}">
        <p14:creationId xmlns:p14="http://schemas.microsoft.com/office/powerpoint/2010/main" val="491300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7EB1-BF13-37EC-AC99-0B6AE4D59932}"/>
              </a:ext>
            </a:extLst>
          </p:cNvPr>
          <p:cNvSpPr>
            <a:spLocks noGrp="1"/>
          </p:cNvSpPr>
          <p:nvPr>
            <p:ph type="title" hasCustomPrompt="1"/>
          </p:nvPr>
        </p:nvSpPr>
        <p:spPr/>
        <p:txBody>
          <a:bodyPr/>
          <a:lstStyle/>
          <a:p>
            <a:r>
              <a:rPr lang="en-US"/>
              <a:t>&lt; Full sentence main takeaway for the slide here &gt;</a:t>
            </a:r>
          </a:p>
        </p:txBody>
      </p:sp>
      <p:sp>
        <p:nvSpPr>
          <p:cNvPr id="17" name="Text Placeholder 16">
            <a:extLst>
              <a:ext uri="{FF2B5EF4-FFF2-40B4-BE49-F238E27FC236}">
                <a16:creationId xmlns:a16="http://schemas.microsoft.com/office/drawing/2014/main" id="{CEC3B215-AD87-F80E-CBD9-DB1C022322BE}"/>
              </a:ext>
            </a:extLst>
          </p:cNvPr>
          <p:cNvSpPr>
            <a:spLocks noGrp="1"/>
          </p:cNvSpPr>
          <p:nvPr>
            <p:ph type="body" sz="quarter" idx="10" hasCustomPrompt="1"/>
          </p:nvPr>
        </p:nvSpPr>
        <p:spPr>
          <a:xfrm>
            <a:off x="546100" y="4934276"/>
            <a:ext cx="3462338" cy="1249660"/>
          </a:xfrm>
          <a:solidFill>
            <a:schemeClr val="accent1"/>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1 &gt;</a:t>
            </a:r>
          </a:p>
        </p:txBody>
      </p:sp>
      <p:sp>
        <p:nvSpPr>
          <p:cNvPr id="20" name="Text Placeholder 16">
            <a:extLst>
              <a:ext uri="{FF2B5EF4-FFF2-40B4-BE49-F238E27FC236}">
                <a16:creationId xmlns:a16="http://schemas.microsoft.com/office/drawing/2014/main" id="{96E23120-E7E1-2EF5-8568-7141B406B644}"/>
              </a:ext>
            </a:extLst>
          </p:cNvPr>
          <p:cNvSpPr>
            <a:spLocks noGrp="1"/>
          </p:cNvSpPr>
          <p:nvPr>
            <p:ph type="body" sz="quarter" idx="21" hasCustomPrompt="1"/>
          </p:nvPr>
        </p:nvSpPr>
        <p:spPr>
          <a:xfrm>
            <a:off x="8162117" y="4934276"/>
            <a:ext cx="3462338" cy="1249660"/>
          </a:xfrm>
          <a:solidFill>
            <a:schemeClr val="accent1"/>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3 &gt;</a:t>
            </a:r>
          </a:p>
        </p:txBody>
      </p:sp>
      <p:sp>
        <p:nvSpPr>
          <p:cNvPr id="23" name="Text Placeholder 16">
            <a:extLst>
              <a:ext uri="{FF2B5EF4-FFF2-40B4-BE49-F238E27FC236}">
                <a16:creationId xmlns:a16="http://schemas.microsoft.com/office/drawing/2014/main" id="{D6EDFC5B-2B7D-52A3-0CAB-17EEA69B18B6}"/>
              </a:ext>
            </a:extLst>
          </p:cNvPr>
          <p:cNvSpPr>
            <a:spLocks noGrp="1"/>
          </p:cNvSpPr>
          <p:nvPr>
            <p:ph type="body" sz="quarter" idx="23" hasCustomPrompt="1"/>
          </p:nvPr>
        </p:nvSpPr>
        <p:spPr>
          <a:xfrm>
            <a:off x="4367246" y="4934276"/>
            <a:ext cx="3462338" cy="1249660"/>
          </a:xfrm>
          <a:solidFill>
            <a:schemeClr val="accent1"/>
          </a:solidFill>
        </p:spPr>
        <p:txBody>
          <a:bodyPr anchor="ctr"/>
          <a:lstStyle>
            <a:lvl1pPr marL="0" indent="0" algn="ctr">
              <a:buNone/>
              <a:defRPr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2 &gt;</a:t>
            </a:r>
          </a:p>
        </p:txBody>
      </p:sp>
      <p:sp>
        <p:nvSpPr>
          <p:cNvPr id="4" name="Picture Placeholder 3">
            <a:extLst>
              <a:ext uri="{FF2B5EF4-FFF2-40B4-BE49-F238E27FC236}">
                <a16:creationId xmlns:a16="http://schemas.microsoft.com/office/drawing/2014/main" id="{A00A7E8F-C20D-0C54-92EE-B207232977EE}"/>
              </a:ext>
            </a:extLst>
          </p:cNvPr>
          <p:cNvSpPr>
            <a:spLocks noGrp="1"/>
          </p:cNvSpPr>
          <p:nvPr>
            <p:ph type="pic" sz="quarter" idx="24" hasCustomPrompt="1"/>
          </p:nvPr>
        </p:nvSpPr>
        <p:spPr>
          <a:xfrm>
            <a:off x="546100" y="2146300"/>
            <a:ext cx="3462338" cy="2787650"/>
          </a:xfrm>
          <a:prstGeom prst="rect">
            <a:avLst/>
          </a:prstGeom>
          <a:noFill/>
        </p:spPr>
        <p:txBody>
          <a:bodyPr anchor="ctr"/>
          <a:lstStyle>
            <a:lvl1pPr marL="0" indent="0" algn="ctr">
              <a:buNone/>
              <a:defRPr/>
            </a:lvl1pPr>
          </a:lstStyle>
          <a:p>
            <a:r>
              <a:rPr lang="en-US"/>
              <a:t>&lt; Insert Photo &gt;</a:t>
            </a:r>
          </a:p>
        </p:txBody>
      </p:sp>
      <p:sp>
        <p:nvSpPr>
          <p:cNvPr id="5" name="Picture Placeholder 3">
            <a:extLst>
              <a:ext uri="{FF2B5EF4-FFF2-40B4-BE49-F238E27FC236}">
                <a16:creationId xmlns:a16="http://schemas.microsoft.com/office/drawing/2014/main" id="{404350EE-0625-D5D2-2635-06A2C81ED0A3}"/>
              </a:ext>
            </a:extLst>
          </p:cNvPr>
          <p:cNvSpPr>
            <a:spLocks noGrp="1"/>
          </p:cNvSpPr>
          <p:nvPr>
            <p:ph type="pic" sz="quarter" idx="25" hasCustomPrompt="1"/>
          </p:nvPr>
        </p:nvSpPr>
        <p:spPr>
          <a:xfrm>
            <a:off x="4367246" y="2146300"/>
            <a:ext cx="3462338" cy="2787650"/>
          </a:xfrm>
          <a:prstGeom prst="rect">
            <a:avLst/>
          </a:prstGeom>
          <a:noFill/>
        </p:spPr>
        <p:txBody>
          <a:bodyPr anchor="ctr"/>
          <a:lstStyle>
            <a:lvl1pPr marL="0" indent="0" algn="ctr">
              <a:buNone/>
              <a:defRPr/>
            </a:lvl1pPr>
          </a:lstStyle>
          <a:p>
            <a:r>
              <a:rPr lang="en-US"/>
              <a:t>&lt; Insert Photo &gt;</a:t>
            </a:r>
          </a:p>
        </p:txBody>
      </p:sp>
      <p:sp>
        <p:nvSpPr>
          <p:cNvPr id="6" name="Picture Placeholder 3">
            <a:extLst>
              <a:ext uri="{FF2B5EF4-FFF2-40B4-BE49-F238E27FC236}">
                <a16:creationId xmlns:a16="http://schemas.microsoft.com/office/drawing/2014/main" id="{D7253E5A-DB1B-2745-4595-83CC4D4B8EA7}"/>
              </a:ext>
            </a:extLst>
          </p:cNvPr>
          <p:cNvSpPr>
            <a:spLocks noGrp="1"/>
          </p:cNvSpPr>
          <p:nvPr>
            <p:ph type="pic" sz="quarter" idx="26" hasCustomPrompt="1"/>
          </p:nvPr>
        </p:nvSpPr>
        <p:spPr>
          <a:xfrm>
            <a:off x="8162117" y="2146300"/>
            <a:ext cx="3462338" cy="2787650"/>
          </a:xfrm>
          <a:prstGeom prst="rect">
            <a:avLst/>
          </a:prstGeom>
          <a:noFill/>
        </p:spPr>
        <p:txBody>
          <a:bodyPr anchor="ctr"/>
          <a:lstStyle>
            <a:lvl1pPr marL="0" indent="0" algn="ctr">
              <a:buNone/>
              <a:defRPr/>
            </a:lvl1pPr>
          </a:lstStyle>
          <a:p>
            <a:r>
              <a:rPr lang="en-US"/>
              <a:t>&lt; Insert Photo &gt;</a:t>
            </a:r>
          </a:p>
        </p:txBody>
      </p:sp>
    </p:spTree>
    <p:extLst>
      <p:ext uri="{BB962C8B-B14F-4D97-AF65-F5344CB8AC3E}">
        <p14:creationId xmlns:p14="http://schemas.microsoft.com/office/powerpoint/2010/main" val="2215261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7EB1-BF13-37EC-AC99-0B6AE4D59932}"/>
              </a:ext>
            </a:extLst>
          </p:cNvPr>
          <p:cNvSpPr>
            <a:spLocks noGrp="1"/>
          </p:cNvSpPr>
          <p:nvPr>
            <p:ph type="title" hasCustomPrompt="1"/>
          </p:nvPr>
        </p:nvSpPr>
        <p:spPr/>
        <p:txBody>
          <a:bodyPr/>
          <a:lstStyle/>
          <a:p>
            <a:r>
              <a:rPr lang="en-US"/>
              <a:t>&lt; Full sentence main takeaway for the slide here &gt;</a:t>
            </a:r>
          </a:p>
        </p:txBody>
      </p:sp>
      <p:sp>
        <p:nvSpPr>
          <p:cNvPr id="17" name="Text Placeholder 16">
            <a:extLst>
              <a:ext uri="{FF2B5EF4-FFF2-40B4-BE49-F238E27FC236}">
                <a16:creationId xmlns:a16="http://schemas.microsoft.com/office/drawing/2014/main" id="{CEC3B215-AD87-F80E-CBD9-DB1C022322BE}"/>
              </a:ext>
            </a:extLst>
          </p:cNvPr>
          <p:cNvSpPr>
            <a:spLocks noGrp="1"/>
          </p:cNvSpPr>
          <p:nvPr>
            <p:ph type="body" sz="quarter" idx="10" hasCustomPrompt="1"/>
          </p:nvPr>
        </p:nvSpPr>
        <p:spPr>
          <a:xfrm>
            <a:off x="546100" y="4934276"/>
            <a:ext cx="3462338" cy="1249660"/>
          </a:xfrm>
          <a:solidFill>
            <a:schemeClr val="bg1">
              <a:lumMod val="85000"/>
            </a:schemeClr>
          </a:solidFill>
        </p:spPr>
        <p:txBody>
          <a:bodyPr anchor="ctr"/>
          <a:lstStyle>
            <a:lvl1pPr marL="0" indent="0" algn="ctr">
              <a:buNone/>
              <a:defRPr b="1">
                <a:solidFill>
                  <a:schemeClr val="accent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1 &gt;</a:t>
            </a:r>
          </a:p>
        </p:txBody>
      </p:sp>
      <p:sp>
        <p:nvSpPr>
          <p:cNvPr id="20" name="Text Placeholder 16">
            <a:extLst>
              <a:ext uri="{FF2B5EF4-FFF2-40B4-BE49-F238E27FC236}">
                <a16:creationId xmlns:a16="http://schemas.microsoft.com/office/drawing/2014/main" id="{96E23120-E7E1-2EF5-8568-7141B406B644}"/>
              </a:ext>
            </a:extLst>
          </p:cNvPr>
          <p:cNvSpPr>
            <a:spLocks noGrp="1"/>
          </p:cNvSpPr>
          <p:nvPr>
            <p:ph type="body" sz="quarter" idx="21" hasCustomPrompt="1"/>
          </p:nvPr>
        </p:nvSpPr>
        <p:spPr>
          <a:xfrm>
            <a:off x="8162117" y="4934276"/>
            <a:ext cx="3462338" cy="1249660"/>
          </a:xfrm>
          <a:solidFill>
            <a:schemeClr val="bg1">
              <a:lumMod val="85000"/>
            </a:schemeClr>
          </a:solidFill>
        </p:spPr>
        <p:txBody>
          <a:bodyPr anchor="ctr"/>
          <a:lstStyle>
            <a:lvl1pPr marL="0" indent="0" algn="ctr">
              <a:buNone/>
              <a:defRPr b="1">
                <a:solidFill>
                  <a:schemeClr val="accent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3 &gt;</a:t>
            </a:r>
          </a:p>
        </p:txBody>
      </p:sp>
      <p:sp>
        <p:nvSpPr>
          <p:cNvPr id="23" name="Text Placeholder 16">
            <a:extLst>
              <a:ext uri="{FF2B5EF4-FFF2-40B4-BE49-F238E27FC236}">
                <a16:creationId xmlns:a16="http://schemas.microsoft.com/office/drawing/2014/main" id="{D6EDFC5B-2B7D-52A3-0CAB-17EEA69B18B6}"/>
              </a:ext>
            </a:extLst>
          </p:cNvPr>
          <p:cNvSpPr>
            <a:spLocks noGrp="1"/>
          </p:cNvSpPr>
          <p:nvPr>
            <p:ph type="body" sz="quarter" idx="23" hasCustomPrompt="1"/>
          </p:nvPr>
        </p:nvSpPr>
        <p:spPr>
          <a:xfrm>
            <a:off x="4367246" y="4934276"/>
            <a:ext cx="3462338" cy="1249660"/>
          </a:xfrm>
          <a:solidFill>
            <a:schemeClr val="bg1">
              <a:lumMod val="85000"/>
            </a:schemeClr>
          </a:solidFill>
        </p:spPr>
        <p:txBody>
          <a:bodyPr anchor="ctr"/>
          <a:lstStyle>
            <a:lvl1pPr marL="0" indent="0" algn="ctr">
              <a:buNone/>
              <a:defRPr b="1">
                <a:solidFill>
                  <a:schemeClr val="accent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a:t>&lt; Topic 2 &gt;</a:t>
            </a:r>
          </a:p>
        </p:txBody>
      </p:sp>
      <p:sp>
        <p:nvSpPr>
          <p:cNvPr id="4" name="Picture Placeholder 3">
            <a:extLst>
              <a:ext uri="{FF2B5EF4-FFF2-40B4-BE49-F238E27FC236}">
                <a16:creationId xmlns:a16="http://schemas.microsoft.com/office/drawing/2014/main" id="{A00A7E8F-C20D-0C54-92EE-B207232977EE}"/>
              </a:ext>
            </a:extLst>
          </p:cNvPr>
          <p:cNvSpPr>
            <a:spLocks noGrp="1"/>
          </p:cNvSpPr>
          <p:nvPr>
            <p:ph type="pic" sz="quarter" idx="24" hasCustomPrompt="1"/>
          </p:nvPr>
        </p:nvSpPr>
        <p:spPr>
          <a:xfrm>
            <a:off x="546100" y="2146300"/>
            <a:ext cx="3462338" cy="2787650"/>
          </a:xfrm>
          <a:prstGeom prst="rect">
            <a:avLst/>
          </a:prstGeom>
          <a:noFill/>
        </p:spPr>
        <p:txBody>
          <a:bodyPr anchor="ctr"/>
          <a:lstStyle>
            <a:lvl1pPr marL="0" indent="0" algn="ctr">
              <a:buNone/>
              <a:defRPr/>
            </a:lvl1pPr>
          </a:lstStyle>
          <a:p>
            <a:r>
              <a:rPr lang="en-US"/>
              <a:t>&lt; Insert Photo &gt;</a:t>
            </a:r>
          </a:p>
        </p:txBody>
      </p:sp>
      <p:sp>
        <p:nvSpPr>
          <p:cNvPr id="5" name="Picture Placeholder 3">
            <a:extLst>
              <a:ext uri="{FF2B5EF4-FFF2-40B4-BE49-F238E27FC236}">
                <a16:creationId xmlns:a16="http://schemas.microsoft.com/office/drawing/2014/main" id="{404350EE-0625-D5D2-2635-06A2C81ED0A3}"/>
              </a:ext>
            </a:extLst>
          </p:cNvPr>
          <p:cNvSpPr>
            <a:spLocks noGrp="1"/>
          </p:cNvSpPr>
          <p:nvPr>
            <p:ph type="pic" sz="quarter" idx="25" hasCustomPrompt="1"/>
          </p:nvPr>
        </p:nvSpPr>
        <p:spPr>
          <a:xfrm>
            <a:off x="4367246" y="2146300"/>
            <a:ext cx="3462338" cy="2787650"/>
          </a:xfrm>
          <a:prstGeom prst="rect">
            <a:avLst/>
          </a:prstGeom>
          <a:noFill/>
        </p:spPr>
        <p:txBody>
          <a:bodyPr anchor="ctr"/>
          <a:lstStyle>
            <a:lvl1pPr marL="0" indent="0" algn="ctr">
              <a:buNone/>
              <a:defRPr/>
            </a:lvl1pPr>
          </a:lstStyle>
          <a:p>
            <a:r>
              <a:rPr lang="en-US"/>
              <a:t>&lt; Insert Photo &gt;</a:t>
            </a:r>
          </a:p>
        </p:txBody>
      </p:sp>
      <p:sp>
        <p:nvSpPr>
          <p:cNvPr id="6" name="Picture Placeholder 3">
            <a:extLst>
              <a:ext uri="{FF2B5EF4-FFF2-40B4-BE49-F238E27FC236}">
                <a16:creationId xmlns:a16="http://schemas.microsoft.com/office/drawing/2014/main" id="{D7253E5A-DB1B-2745-4595-83CC4D4B8EA7}"/>
              </a:ext>
            </a:extLst>
          </p:cNvPr>
          <p:cNvSpPr>
            <a:spLocks noGrp="1"/>
          </p:cNvSpPr>
          <p:nvPr>
            <p:ph type="pic" sz="quarter" idx="26" hasCustomPrompt="1"/>
          </p:nvPr>
        </p:nvSpPr>
        <p:spPr>
          <a:xfrm>
            <a:off x="8162117" y="2146300"/>
            <a:ext cx="3462338" cy="2787650"/>
          </a:xfrm>
          <a:prstGeom prst="rect">
            <a:avLst/>
          </a:prstGeom>
          <a:noFill/>
        </p:spPr>
        <p:txBody>
          <a:bodyPr anchor="ctr"/>
          <a:lstStyle>
            <a:lvl1pPr marL="0" indent="0" algn="ctr">
              <a:buNone/>
              <a:defRPr/>
            </a:lvl1pPr>
          </a:lstStyle>
          <a:p>
            <a:r>
              <a:rPr lang="en-US"/>
              <a:t>&lt; Insert Photo &gt;</a:t>
            </a:r>
          </a:p>
        </p:txBody>
      </p:sp>
      <p:cxnSp>
        <p:nvCxnSpPr>
          <p:cNvPr id="34" name="Straight Connector 33">
            <a:extLst>
              <a:ext uri="{FF2B5EF4-FFF2-40B4-BE49-F238E27FC236}">
                <a16:creationId xmlns:a16="http://schemas.microsoft.com/office/drawing/2014/main" id="{7114FA93-3EDA-CCB2-8B87-3F93A7D7EECE}"/>
              </a:ext>
            </a:extLst>
          </p:cNvPr>
          <p:cNvCxnSpPr/>
          <p:nvPr/>
        </p:nvCxnSpPr>
        <p:spPr>
          <a:xfrm>
            <a:off x="546100" y="4933950"/>
            <a:ext cx="34623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6900B6A-85AE-A883-AD90-95B70EBC2014}"/>
              </a:ext>
            </a:extLst>
          </p:cNvPr>
          <p:cNvCxnSpPr/>
          <p:nvPr/>
        </p:nvCxnSpPr>
        <p:spPr>
          <a:xfrm>
            <a:off x="4367246" y="4933950"/>
            <a:ext cx="34623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986801-2889-8AD3-EBC9-FDBC31D8C4CA}"/>
              </a:ext>
            </a:extLst>
          </p:cNvPr>
          <p:cNvCxnSpPr/>
          <p:nvPr/>
        </p:nvCxnSpPr>
        <p:spPr>
          <a:xfrm>
            <a:off x="8162117" y="4933950"/>
            <a:ext cx="346233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973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01F53B-833B-B323-BD31-CC4E05BA302F}"/>
              </a:ext>
            </a:extLst>
          </p:cNvPr>
          <p:cNvSpPr/>
          <p:nvPr/>
        </p:nvSpPr>
        <p:spPr>
          <a:xfrm>
            <a:off x="0" y="154582"/>
            <a:ext cx="12192000" cy="35349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ABDF7-11EC-BB7A-9E50-AD90E3176CD1}"/>
              </a:ext>
            </a:extLst>
          </p:cNvPr>
          <p:cNvSpPr>
            <a:spLocks noGrp="1"/>
          </p:cNvSpPr>
          <p:nvPr>
            <p:ph type="title" hasCustomPrompt="1"/>
          </p:nvPr>
        </p:nvSpPr>
        <p:spPr>
          <a:xfrm>
            <a:off x="838200" y="365125"/>
            <a:ext cx="10515600" cy="2047101"/>
          </a:xfrm>
        </p:spPr>
        <p:txBody>
          <a:bodyPr/>
          <a:lstStyle/>
          <a:p>
            <a:r>
              <a:rPr lang="en-US"/>
              <a:t>&lt; Full sentence main takeaway for the slide here &gt;</a:t>
            </a:r>
          </a:p>
        </p:txBody>
      </p:sp>
      <p:sp>
        <p:nvSpPr>
          <p:cNvPr id="5" name="Oval 4">
            <a:extLst>
              <a:ext uri="{FF2B5EF4-FFF2-40B4-BE49-F238E27FC236}">
                <a16:creationId xmlns:a16="http://schemas.microsoft.com/office/drawing/2014/main" id="{BA50C182-6129-4754-DC89-CA97C784E21E}"/>
              </a:ext>
            </a:extLst>
          </p:cNvPr>
          <p:cNvSpPr/>
          <p:nvPr/>
        </p:nvSpPr>
        <p:spPr>
          <a:xfrm>
            <a:off x="628652" y="2765080"/>
            <a:ext cx="2286000" cy="228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3E46172-DA37-FBC5-9608-F9D7DC200F3A}"/>
              </a:ext>
            </a:extLst>
          </p:cNvPr>
          <p:cNvSpPr/>
          <p:nvPr/>
        </p:nvSpPr>
        <p:spPr>
          <a:xfrm>
            <a:off x="3540967" y="2790635"/>
            <a:ext cx="2286000" cy="228600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1C6D9F7C-3AEB-C87F-305C-CD8165A2D54D}"/>
              </a:ext>
            </a:extLst>
          </p:cNvPr>
          <p:cNvSpPr/>
          <p:nvPr/>
        </p:nvSpPr>
        <p:spPr>
          <a:xfrm>
            <a:off x="6472332" y="2746030"/>
            <a:ext cx="2286000" cy="228600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C33FEAB-57F3-D24C-C5A6-7F1A966ACB36}"/>
              </a:ext>
            </a:extLst>
          </p:cNvPr>
          <p:cNvSpPr/>
          <p:nvPr/>
        </p:nvSpPr>
        <p:spPr>
          <a:xfrm>
            <a:off x="9405256" y="2746027"/>
            <a:ext cx="2286000" cy="228600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Picture Placeholder 3">
            <a:extLst>
              <a:ext uri="{FF2B5EF4-FFF2-40B4-BE49-F238E27FC236}">
                <a16:creationId xmlns:a16="http://schemas.microsoft.com/office/drawing/2014/main" id="{0EB0C5AC-8E66-17C7-C4F2-9F98A4979869}"/>
              </a:ext>
            </a:extLst>
          </p:cNvPr>
          <p:cNvSpPr>
            <a:spLocks noGrp="1"/>
          </p:cNvSpPr>
          <p:nvPr>
            <p:ph type="pic" sz="quarter" idx="24" hasCustomPrompt="1"/>
          </p:nvPr>
        </p:nvSpPr>
        <p:spPr>
          <a:xfrm>
            <a:off x="673101" y="2853916"/>
            <a:ext cx="2170989" cy="2170989"/>
          </a:xfrm>
          <a:prstGeom prst="ellipse">
            <a:avLst/>
          </a:prstGeom>
          <a:noFill/>
        </p:spPr>
        <p:txBody>
          <a:bodyPr anchor="ctr"/>
          <a:lstStyle>
            <a:lvl1pPr marL="0" indent="0" algn="ctr">
              <a:buNone/>
              <a:defRPr/>
            </a:lvl1pPr>
          </a:lstStyle>
          <a:p>
            <a:r>
              <a:rPr lang="en-US"/>
              <a:t>&lt; Insert Photo &gt;</a:t>
            </a:r>
          </a:p>
        </p:txBody>
      </p:sp>
      <p:sp>
        <p:nvSpPr>
          <p:cNvPr id="32" name="Picture Placeholder 3">
            <a:extLst>
              <a:ext uri="{FF2B5EF4-FFF2-40B4-BE49-F238E27FC236}">
                <a16:creationId xmlns:a16="http://schemas.microsoft.com/office/drawing/2014/main" id="{E18F7DFF-00B9-BBA6-C786-F90522FF246B}"/>
              </a:ext>
            </a:extLst>
          </p:cNvPr>
          <p:cNvSpPr>
            <a:spLocks noGrp="1"/>
          </p:cNvSpPr>
          <p:nvPr>
            <p:ph type="pic" sz="quarter" idx="25" hasCustomPrompt="1"/>
          </p:nvPr>
        </p:nvSpPr>
        <p:spPr>
          <a:xfrm>
            <a:off x="3595680" y="2853916"/>
            <a:ext cx="2170989" cy="2170989"/>
          </a:xfrm>
          <a:prstGeom prst="ellipse">
            <a:avLst/>
          </a:prstGeom>
          <a:noFill/>
        </p:spPr>
        <p:txBody>
          <a:bodyPr anchor="ctr"/>
          <a:lstStyle>
            <a:lvl1pPr marL="0" indent="0" algn="ctr">
              <a:buNone/>
              <a:defRPr/>
            </a:lvl1pPr>
          </a:lstStyle>
          <a:p>
            <a:r>
              <a:rPr lang="en-US"/>
              <a:t>&lt; Insert Photo &gt;</a:t>
            </a:r>
          </a:p>
        </p:txBody>
      </p:sp>
      <p:sp>
        <p:nvSpPr>
          <p:cNvPr id="33" name="Picture Placeholder 3">
            <a:extLst>
              <a:ext uri="{FF2B5EF4-FFF2-40B4-BE49-F238E27FC236}">
                <a16:creationId xmlns:a16="http://schemas.microsoft.com/office/drawing/2014/main" id="{1CA30C72-DBEE-0791-E654-CC7DB1AB1569}"/>
              </a:ext>
            </a:extLst>
          </p:cNvPr>
          <p:cNvSpPr>
            <a:spLocks noGrp="1"/>
          </p:cNvSpPr>
          <p:nvPr>
            <p:ph type="pic" sz="quarter" idx="26" hasCustomPrompt="1"/>
          </p:nvPr>
        </p:nvSpPr>
        <p:spPr>
          <a:xfrm>
            <a:off x="6515960" y="2853916"/>
            <a:ext cx="2170989" cy="2170989"/>
          </a:xfrm>
          <a:prstGeom prst="ellipse">
            <a:avLst/>
          </a:prstGeom>
          <a:noFill/>
        </p:spPr>
        <p:txBody>
          <a:bodyPr anchor="ctr"/>
          <a:lstStyle>
            <a:lvl1pPr marL="0" indent="0" algn="ctr">
              <a:buNone/>
              <a:defRPr/>
            </a:lvl1pPr>
          </a:lstStyle>
          <a:p>
            <a:r>
              <a:rPr lang="en-US"/>
              <a:t>&lt; Insert Photo &gt;</a:t>
            </a:r>
          </a:p>
        </p:txBody>
      </p:sp>
      <p:sp>
        <p:nvSpPr>
          <p:cNvPr id="34" name="Picture Placeholder 3">
            <a:extLst>
              <a:ext uri="{FF2B5EF4-FFF2-40B4-BE49-F238E27FC236}">
                <a16:creationId xmlns:a16="http://schemas.microsoft.com/office/drawing/2014/main" id="{1C6F188C-709C-33FD-9663-22899FE79CE5}"/>
              </a:ext>
            </a:extLst>
          </p:cNvPr>
          <p:cNvSpPr>
            <a:spLocks noGrp="1"/>
          </p:cNvSpPr>
          <p:nvPr>
            <p:ph type="pic" sz="quarter" idx="27" hasCustomPrompt="1"/>
          </p:nvPr>
        </p:nvSpPr>
        <p:spPr>
          <a:xfrm>
            <a:off x="9457589" y="2853916"/>
            <a:ext cx="2170989" cy="2170989"/>
          </a:xfrm>
          <a:prstGeom prst="ellipse">
            <a:avLst/>
          </a:prstGeom>
          <a:noFill/>
        </p:spPr>
        <p:txBody>
          <a:bodyPr anchor="ctr"/>
          <a:lstStyle>
            <a:lvl1pPr marL="0" indent="0" algn="ctr">
              <a:buNone/>
              <a:defRPr/>
            </a:lvl1pPr>
          </a:lstStyle>
          <a:p>
            <a:r>
              <a:rPr lang="en-US"/>
              <a:t>&lt; Insert Photo &gt;</a:t>
            </a:r>
          </a:p>
        </p:txBody>
      </p:sp>
      <p:sp>
        <p:nvSpPr>
          <p:cNvPr id="35" name="Text Placeholder 24">
            <a:extLst>
              <a:ext uri="{FF2B5EF4-FFF2-40B4-BE49-F238E27FC236}">
                <a16:creationId xmlns:a16="http://schemas.microsoft.com/office/drawing/2014/main" id="{AF334196-E8B5-CF5F-24DB-07F61B62C990}"/>
              </a:ext>
            </a:extLst>
          </p:cNvPr>
          <p:cNvSpPr>
            <a:spLocks noGrp="1"/>
          </p:cNvSpPr>
          <p:nvPr>
            <p:ph type="body" sz="quarter" idx="17" hasCustomPrompt="1"/>
          </p:nvPr>
        </p:nvSpPr>
        <p:spPr>
          <a:xfrm>
            <a:off x="628652"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
        <p:nvSpPr>
          <p:cNvPr id="36" name="Text Placeholder 24">
            <a:extLst>
              <a:ext uri="{FF2B5EF4-FFF2-40B4-BE49-F238E27FC236}">
                <a16:creationId xmlns:a16="http://schemas.microsoft.com/office/drawing/2014/main" id="{5CA30336-1A34-EBCA-8318-E299890AC63C}"/>
              </a:ext>
            </a:extLst>
          </p:cNvPr>
          <p:cNvSpPr>
            <a:spLocks noGrp="1"/>
          </p:cNvSpPr>
          <p:nvPr>
            <p:ph type="body" sz="quarter" idx="28" hasCustomPrompt="1"/>
          </p:nvPr>
        </p:nvSpPr>
        <p:spPr>
          <a:xfrm>
            <a:off x="3540967"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sp>
        <p:nvSpPr>
          <p:cNvPr id="37" name="Text Placeholder 24">
            <a:extLst>
              <a:ext uri="{FF2B5EF4-FFF2-40B4-BE49-F238E27FC236}">
                <a16:creationId xmlns:a16="http://schemas.microsoft.com/office/drawing/2014/main" id="{7AAD53A8-2E16-5CAF-70EA-005668BD5A2D}"/>
              </a:ext>
            </a:extLst>
          </p:cNvPr>
          <p:cNvSpPr>
            <a:spLocks noGrp="1"/>
          </p:cNvSpPr>
          <p:nvPr>
            <p:ph type="body" sz="quarter" idx="29" hasCustomPrompt="1"/>
          </p:nvPr>
        </p:nvSpPr>
        <p:spPr>
          <a:xfrm>
            <a:off x="6496910"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38" name="Text Placeholder 24">
            <a:extLst>
              <a:ext uri="{FF2B5EF4-FFF2-40B4-BE49-F238E27FC236}">
                <a16:creationId xmlns:a16="http://schemas.microsoft.com/office/drawing/2014/main" id="{310027E5-2436-59E9-3A0E-7042A2B97B9C}"/>
              </a:ext>
            </a:extLst>
          </p:cNvPr>
          <p:cNvSpPr>
            <a:spLocks noGrp="1"/>
          </p:cNvSpPr>
          <p:nvPr>
            <p:ph type="body" sz="quarter" idx="30" hasCustomPrompt="1"/>
          </p:nvPr>
        </p:nvSpPr>
        <p:spPr>
          <a:xfrm>
            <a:off x="9409225"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Tree>
    <p:extLst>
      <p:ext uri="{BB962C8B-B14F-4D97-AF65-F5344CB8AC3E}">
        <p14:creationId xmlns:p14="http://schemas.microsoft.com/office/powerpoint/2010/main" val="3689573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01F53B-833B-B323-BD31-CC4E05BA302F}"/>
              </a:ext>
            </a:extLst>
          </p:cNvPr>
          <p:cNvSpPr/>
          <p:nvPr/>
        </p:nvSpPr>
        <p:spPr>
          <a:xfrm>
            <a:off x="0" y="154582"/>
            <a:ext cx="12192000" cy="3534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ABDF7-11EC-BB7A-9E50-AD90E3176CD1}"/>
              </a:ext>
            </a:extLst>
          </p:cNvPr>
          <p:cNvSpPr>
            <a:spLocks noGrp="1"/>
          </p:cNvSpPr>
          <p:nvPr>
            <p:ph type="title" hasCustomPrompt="1"/>
          </p:nvPr>
        </p:nvSpPr>
        <p:spPr>
          <a:xfrm>
            <a:off x="838200" y="365125"/>
            <a:ext cx="10515600" cy="2047101"/>
          </a:xfrm>
        </p:spPr>
        <p:txBody>
          <a:bodyPr/>
          <a:lstStyle>
            <a:lvl1pPr>
              <a:defRPr>
                <a:solidFill>
                  <a:schemeClr val="bg1"/>
                </a:solidFill>
              </a:defRPr>
            </a:lvl1pPr>
          </a:lstStyle>
          <a:p>
            <a:r>
              <a:rPr lang="en-US"/>
              <a:t>&lt; Full sentence main takeaway for the slide here &gt;</a:t>
            </a:r>
          </a:p>
        </p:txBody>
      </p:sp>
      <p:sp>
        <p:nvSpPr>
          <p:cNvPr id="5" name="Oval 4">
            <a:extLst>
              <a:ext uri="{FF2B5EF4-FFF2-40B4-BE49-F238E27FC236}">
                <a16:creationId xmlns:a16="http://schemas.microsoft.com/office/drawing/2014/main" id="{BA50C182-6129-4754-DC89-CA97C784E21E}"/>
              </a:ext>
            </a:extLst>
          </p:cNvPr>
          <p:cNvSpPr/>
          <p:nvPr/>
        </p:nvSpPr>
        <p:spPr>
          <a:xfrm>
            <a:off x="628652" y="2765080"/>
            <a:ext cx="2286000" cy="2286000"/>
          </a:xfrm>
          <a:prstGeom prst="ellipse">
            <a:avLst/>
          </a:pr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3E46172-DA37-FBC5-9608-F9D7DC200F3A}"/>
              </a:ext>
            </a:extLst>
          </p:cNvPr>
          <p:cNvSpPr/>
          <p:nvPr/>
        </p:nvSpPr>
        <p:spPr>
          <a:xfrm>
            <a:off x="3540967" y="2790635"/>
            <a:ext cx="2286000" cy="228600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1C6D9F7C-3AEB-C87F-305C-CD8165A2D54D}"/>
              </a:ext>
            </a:extLst>
          </p:cNvPr>
          <p:cNvSpPr/>
          <p:nvPr/>
        </p:nvSpPr>
        <p:spPr>
          <a:xfrm>
            <a:off x="6472332" y="2746030"/>
            <a:ext cx="2286000" cy="228600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C33FEAB-57F3-D24C-C5A6-7F1A966ACB36}"/>
              </a:ext>
            </a:extLst>
          </p:cNvPr>
          <p:cNvSpPr/>
          <p:nvPr/>
        </p:nvSpPr>
        <p:spPr>
          <a:xfrm>
            <a:off x="9405256" y="2746027"/>
            <a:ext cx="2286000" cy="228600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Picture Placeholder 3">
            <a:extLst>
              <a:ext uri="{FF2B5EF4-FFF2-40B4-BE49-F238E27FC236}">
                <a16:creationId xmlns:a16="http://schemas.microsoft.com/office/drawing/2014/main" id="{0EB0C5AC-8E66-17C7-C4F2-9F98A4979869}"/>
              </a:ext>
            </a:extLst>
          </p:cNvPr>
          <p:cNvSpPr>
            <a:spLocks noGrp="1"/>
          </p:cNvSpPr>
          <p:nvPr>
            <p:ph type="pic" sz="quarter" idx="24" hasCustomPrompt="1"/>
          </p:nvPr>
        </p:nvSpPr>
        <p:spPr>
          <a:xfrm>
            <a:off x="673101" y="2853916"/>
            <a:ext cx="2170989" cy="2170989"/>
          </a:xfrm>
          <a:prstGeom prst="ellipse">
            <a:avLst/>
          </a:prstGeom>
          <a:noFill/>
        </p:spPr>
        <p:txBody>
          <a:bodyPr anchor="ctr"/>
          <a:lstStyle>
            <a:lvl1pPr marL="0" indent="0" algn="ctr">
              <a:buNone/>
              <a:defRPr/>
            </a:lvl1pPr>
          </a:lstStyle>
          <a:p>
            <a:r>
              <a:rPr lang="en-US"/>
              <a:t>&lt; Insert Photo &gt;</a:t>
            </a:r>
          </a:p>
        </p:txBody>
      </p:sp>
      <p:sp>
        <p:nvSpPr>
          <p:cNvPr id="32" name="Picture Placeholder 3">
            <a:extLst>
              <a:ext uri="{FF2B5EF4-FFF2-40B4-BE49-F238E27FC236}">
                <a16:creationId xmlns:a16="http://schemas.microsoft.com/office/drawing/2014/main" id="{E18F7DFF-00B9-BBA6-C786-F90522FF246B}"/>
              </a:ext>
            </a:extLst>
          </p:cNvPr>
          <p:cNvSpPr>
            <a:spLocks noGrp="1"/>
          </p:cNvSpPr>
          <p:nvPr>
            <p:ph type="pic" sz="quarter" idx="25" hasCustomPrompt="1"/>
          </p:nvPr>
        </p:nvSpPr>
        <p:spPr>
          <a:xfrm>
            <a:off x="3595680" y="2853916"/>
            <a:ext cx="2170989" cy="2170989"/>
          </a:xfrm>
          <a:prstGeom prst="ellipse">
            <a:avLst/>
          </a:prstGeom>
          <a:noFill/>
        </p:spPr>
        <p:txBody>
          <a:bodyPr anchor="ctr"/>
          <a:lstStyle>
            <a:lvl1pPr marL="0" indent="0" algn="ctr">
              <a:buNone/>
              <a:defRPr/>
            </a:lvl1pPr>
          </a:lstStyle>
          <a:p>
            <a:r>
              <a:rPr lang="en-US"/>
              <a:t>&lt; Insert Photo &gt;</a:t>
            </a:r>
          </a:p>
        </p:txBody>
      </p:sp>
      <p:sp>
        <p:nvSpPr>
          <p:cNvPr id="33" name="Picture Placeholder 3">
            <a:extLst>
              <a:ext uri="{FF2B5EF4-FFF2-40B4-BE49-F238E27FC236}">
                <a16:creationId xmlns:a16="http://schemas.microsoft.com/office/drawing/2014/main" id="{1CA30C72-DBEE-0791-E654-CC7DB1AB1569}"/>
              </a:ext>
            </a:extLst>
          </p:cNvPr>
          <p:cNvSpPr>
            <a:spLocks noGrp="1"/>
          </p:cNvSpPr>
          <p:nvPr>
            <p:ph type="pic" sz="quarter" idx="26" hasCustomPrompt="1"/>
          </p:nvPr>
        </p:nvSpPr>
        <p:spPr>
          <a:xfrm>
            <a:off x="6515960" y="2834866"/>
            <a:ext cx="2170989" cy="2170989"/>
          </a:xfrm>
          <a:prstGeom prst="ellipse">
            <a:avLst/>
          </a:prstGeom>
          <a:noFill/>
        </p:spPr>
        <p:txBody>
          <a:bodyPr anchor="ctr"/>
          <a:lstStyle>
            <a:lvl1pPr marL="0" indent="0" algn="ctr">
              <a:buNone/>
              <a:defRPr/>
            </a:lvl1pPr>
          </a:lstStyle>
          <a:p>
            <a:r>
              <a:rPr lang="en-US"/>
              <a:t>&lt; Insert Photo &gt;</a:t>
            </a:r>
          </a:p>
        </p:txBody>
      </p:sp>
      <p:sp>
        <p:nvSpPr>
          <p:cNvPr id="34" name="Picture Placeholder 3">
            <a:extLst>
              <a:ext uri="{FF2B5EF4-FFF2-40B4-BE49-F238E27FC236}">
                <a16:creationId xmlns:a16="http://schemas.microsoft.com/office/drawing/2014/main" id="{1C6F188C-709C-33FD-9663-22899FE79CE5}"/>
              </a:ext>
            </a:extLst>
          </p:cNvPr>
          <p:cNvSpPr>
            <a:spLocks noGrp="1"/>
          </p:cNvSpPr>
          <p:nvPr>
            <p:ph type="pic" sz="quarter" idx="27" hasCustomPrompt="1"/>
          </p:nvPr>
        </p:nvSpPr>
        <p:spPr>
          <a:xfrm>
            <a:off x="9457589" y="2834866"/>
            <a:ext cx="2170989" cy="2170989"/>
          </a:xfrm>
          <a:prstGeom prst="ellipse">
            <a:avLst/>
          </a:prstGeom>
          <a:noFill/>
        </p:spPr>
        <p:txBody>
          <a:bodyPr anchor="ctr"/>
          <a:lstStyle>
            <a:lvl1pPr marL="0" indent="0" algn="ctr">
              <a:buNone/>
              <a:defRPr/>
            </a:lvl1pPr>
          </a:lstStyle>
          <a:p>
            <a:r>
              <a:rPr lang="en-US"/>
              <a:t>&lt; Insert Photo &gt;</a:t>
            </a:r>
          </a:p>
        </p:txBody>
      </p:sp>
      <p:sp>
        <p:nvSpPr>
          <p:cNvPr id="35" name="Text Placeholder 24">
            <a:extLst>
              <a:ext uri="{FF2B5EF4-FFF2-40B4-BE49-F238E27FC236}">
                <a16:creationId xmlns:a16="http://schemas.microsoft.com/office/drawing/2014/main" id="{AF334196-E8B5-CF5F-24DB-07F61B62C990}"/>
              </a:ext>
            </a:extLst>
          </p:cNvPr>
          <p:cNvSpPr>
            <a:spLocks noGrp="1"/>
          </p:cNvSpPr>
          <p:nvPr>
            <p:ph type="body" sz="quarter" idx="17" hasCustomPrompt="1"/>
          </p:nvPr>
        </p:nvSpPr>
        <p:spPr>
          <a:xfrm>
            <a:off x="628652"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1 &gt;</a:t>
            </a:r>
          </a:p>
        </p:txBody>
      </p:sp>
      <p:sp>
        <p:nvSpPr>
          <p:cNvPr id="36" name="Text Placeholder 24">
            <a:extLst>
              <a:ext uri="{FF2B5EF4-FFF2-40B4-BE49-F238E27FC236}">
                <a16:creationId xmlns:a16="http://schemas.microsoft.com/office/drawing/2014/main" id="{5CA30336-1A34-EBCA-8318-E299890AC63C}"/>
              </a:ext>
            </a:extLst>
          </p:cNvPr>
          <p:cNvSpPr>
            <a:spLocks noGrp="1"/>
          </p:cNvSpPr>
          <p:nvPr>
            <p:ph type="body" sz="quarter" idx="28" hasCustomPrompt="1"/>
          </p:nvPr>
        </p:nvSpPr>
        <p:spPr>
          <a:xfrm>
            <a:off x="3540967"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2 &gt;</a:t>
            </a:r>
          </a:p>
        </p:txBody>
      </p:sp>
      <p:sp>
        <p:nvSpPr>
          <p:cNvPr id="37" name="Text Placeholder 24">
            <a:extLst>
              <a:ext uri="{FF2B5EF4-FFF2-40B4-BE49-F238E27FC236}">
                <a16:creationId xmlns:a16="http://schemas.microsoft.com/office/drawing/2014/main" id="{7AAD53A8-2E16-5CAF-70EA-005668BD5A2D}"/>
              </a:ext>
            </a:extLst>
          </p:cNvPr>
          <p:cNvSpPr>
            <a:spLocks noGrp="1"/>
          </p:cNvSpPr>
          <p:nvPr>
            <p:ph type="body" sz="quarter" idx="29" hasCustomPrompt="1"/>
          </p:nvPr>
        </p:nvSpPr>
        <p:spPr>
          <a:xfrm>
            <a:off x="6496910"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3 &gt;</a:t>
            </a:r>
          </a:p>
        </p:txBody>
      </p:sp>
      <p:sp>
        <p:nvSpPr>
          <p:cNvPr id="38" name="Text Placeholder 24">
            <a:extLst>
              <a:ext uri="{FF2B5EF4-FFF2-40B4-BE49-F238E27FC236}">
                <a16:creationId xmlns:a16="http://schemas.microsoft.com/office/drawing/2014/main" id="{310027E5-2436-59E9-3A0E-7042A2B97B9C}"/>
              </a:ext>
            </a:extLst>
          </p:cNvPr>
          <p:cNvSpPr>
            <a:spLocks noGrp="1"/>
          </p:cNvSpPr>
          <p:nvPr>
            <p:ph type="body" sz="quarter" idx="30" hasCustomPrompt="1"/>
          </p:nvPr>
        </p:nvSpPr>
        <p:spPr>
          <a:xfrm>
            <a:off x="9409225" y="5235166"/>
            <a:ext cx="2286000" cy="552450"/>
          </a:xfrm>
          <a:prstGeom prst="rect">
            <a:avLst/>
          </a:prstGeom>
          <a:noFill/>
          <a:ln>
            <a:noFill/>
          </a:ln>
        </p:spPr>
        <p:txBody>
          <a:bodyPr anchor="t">
            <a:noAutofit/>
          </a:bodyPr>
          <a:lstStyle>
            <a:lvl1pPr marL="0" indent="0" algn="ctr">
              <a:buNone/>
              <a:defRPr sz="2000" b="1">
                <a:solidFill>
                  <a:schemeClr val="tx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&lt; Point 4 &gt;</a:t>
            </a:r>
          </a:p>
        </p:txBody>
      </p:sp>
    </p:spTree>
    <p:extLst>
      <p:ext uri="{BB962C8B-B14F-4D97-AF65-F5344CB8AC3E}">
        <p14:creationId xmlns:p14="http://schemas.microsoft.com/office/powerpoint/2010/main" val="2779851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86DE8433-E3DD-8B76-224B-A1980F0BEF22}"/>
              </a:ext>
            </a:extLst>
          </p:cNvPr>
          <p:cNvSpPr/>
          <p:nvPr/>
        </p:nvSpPr>
        <p:spPr>
          <a:xfrm>
            <a:off x="431053" y="184557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3B2D7-0132-6038-D158-81788B7B65B1}"/>
              </a:ext>
            </a:extLst>
          </p:cNvPr>
          <p:cNvSpPr>
            <a:spLocks noGrp="1"/>
          </p:cNvSpPr>
          <p:nvPr>
            <p:ph type="title" hasCustomPrompt="1"/>
          </p:nvPr>
        </p:nvSpPr>
        <p:spPr/>
        <p:txBody>
          <a:bodyPr/>
          <a:lstStyle/>
          <a:p>
            <a:r>
              <a:rPr lang="en-US"/>
              <a:t>&lt; Full sentence main takeaway for the slide here &gt;</a:t>
            </a:r>
          </a:p>
        </p:txBody>
      </p:sp>
      <p:sp>
        <p:nvSpPr>
          <p:cNvPr id="18" name="Title 3">
            <a:extLst>
              <a:ext uri="{FF2B5EF4-FFF2-40B4-BE49-F238E27FC236}">
                <a16:creationId xmlns:a16="http://schemas.microsoft.com/office/drawing/2014/main" id="{A2636DAB-6C81-CF6E-A621-FABBE4DCC869}"/>
              </a:ext>
            </a:extLst>
          </p:cNvPr>
          <p:cNvSpPr txBox="1">
            <a:spLocks/>
          </p:cNvSpPr>
          <p:nvPr/>
        </p:nvSpPr>
        <p:spPr>
          <a:xfrm>
            <a:off x="613899" y="1757906"/>
            <a:ext cx="393698" cy="9877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ct val="0"/>
              </a:spcBef>
              <a:buNone/>
              <a:defRPr sz="2800" b="1" kern="1200">
                <a:solidFill>
                  <a:schemeClr val="accent1"/>
                </a:solidFill>
                <a:latin typeface="+mj-lt"/>
                <a:ea typeface="+mj-ea"/>
                <a:cs typeface="+mj-cs"/>
              </a:defRPr>
            </a:lvl1pPr>
          </a:lstStyle>
          <a:p>
            <a:pPr algn="ctr"/>
            <a:r>
              <a:rPr lang="en-US"/>
              <a:t>1</a:t>
            </a:r>
          </a:p>
        </p:txBody>
      </p:sp>
      <p:sp>
        <p:nvSpPr>
          <p:cNvPr id="31" name="Text Placeholder 30">
            <a:extLst>
              <a:ext uri="{FF2B5EF4-FFF2-40B4-BE49-F238E27FC236}">
                <a16:creationId xmlns:a16="http://schemas.microsoft.com/office/drawing/2014/main" id="{C8CEAF9F-6116-2DF1-488C-DA1789166005}"/>
              </a:ext>
            </a:extLst>
          </p:cNvPr>
          <p:cNvSpPr>
            <a:spLocks noGrp="1"/>
          </p:cNvSpPr>
          <p:nvPr>
            <p:ph type="body" sz="quarter" idx="10" hasCustomPrompt="1"/>
          </p:nvPr>
        </p:nvSpPr>
        <p:spPr>
          <a:xfrm>
            <a:off x="907493" y="2315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1 &gt;</a:t>
            </a:r>
          </a:p>
        </p:txBody>
      </p:sp>
      <p:sp>
        <p:nvSpPr>
          <p:cNvPr id="36" name="Oval 35">
            <a:extLst>
              <a:ext uri="{FF2B5EF4-FFF2-40B4-BE49-F238E27FC236}">
                <a16:creationId xmlns:a16="http://schemas.microsoft.com/office/drawing/2014/main" id="{268FD285-1A6D-76CD-B4CA-7AB2D92D0033}"/>
              </a:ext>
            </a:extLst>
          </p:cNvPr>
          <p:cNvSpPr/>
          <p:nvPr/>
        </p:nvSpPr>
        <p:spPr>
          <a:xfrm>
            <a:off x="4196607" y="184557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3">
            <a:extLst>
              <a:ext uri="{FF2B5EF4-FFF2-40B4-BE49-F238E27FC236}">
                <a16:creationId xmlns:a16="http://schemas.microsoft.com/office/drawing/2014/main" id="{810D77C7-1249-0F07-27D1-D5BC1DC400E3}"/>
              </a:ext>
            </a:extLst>
          </p:cNvPr>
          <p:cNvSpPr txBox="1">
            <a:spLocks/>
          </p:cNvSpPr>
          <p:nvPr/>
        </p:nvSpPr>
        <p:spPr>
          <a:xfrm>
            <a:off x="4379453" y="1757906"/>
            <a:ext cx="393698" cy="9877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ct val="0"/>
              </a:spcBef>
              <a:buNone/>
              <a:defRPr sz="2800" b="1" kern="1200">
                <a:solidFill>
                  <a:schemeClr val="accent1"/>
                </a:solidFill>
                <a:latin typeface="+mj-lt"/>
                <a:ea typeface="+mj-ea"/>
                <a:cs typeface="+mj-cs"/>
              </a:defRPr>
            </a:lvl1pPr>
          </a:lstStyle>
          <a:p>
            <a:pPr algn="ctr"/>
            <a:r>
              <a:rPr lang="en-US"/>
              <a:t>2</a:t>
            </a:r>
          </a:p>
        </p:txBody>
      </p:sp>
      <p:sp>
        <p:nvSpPr>
          <p:cNvPr id="38" name="Text Placeholder 30">
            <a:extLst>
              <a:ext uri="{FF2B5EF4-FFF2-40B4-BE49-F238E27FC236}">
                <a16:creationId xmlns:a16="http://schemas.microsoft.com/office/drawing/2014/main" id="{2C3B36F7-9E30-A11B-4036-6CA94F62408A}"/>
              </a:ext>
            </a:extLst>
          </p:cNvPr>
          <p:cNvSpPr>
            <a:spLocks noGrp="1"/>
          </p:cNvSpPr>
          <p:nvPr>
            <p:ph type="body" sz="quarter" idx="11" hasCustomPrompt="1"/>
          </p:nvPr>
        </p:nvSpPr>
        <p:spPr>
          <a:xfrm>
            <a:off x="4673047" y="2315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2 &gt;</a:t>
            </a:r>
          </a:p>
        </p:txBody>
      </p:sp>
      <p:sp>
        <p:nvSpPr>
          <p:cNvPr id="39" name="Oval 38">
            <a:extLst>
              <a:ext uri="{FF2B5EF4-FFF2-40B4-BE49-F238E27FC236}">
                <a16:creationId xmlns:a16="http://schemas.microsoft.com/office/drawing/2014/main" id="{FF717CCB-0FED-5852-E2A5-936CAE8803D4}"/>
              </a:ext>
            </a:extLst>
          </p:cNvPr>
          <p:cNvSpPr/>
          <p:nvPr/>
        </p:nvSpPr>
        <p:spPr>
          <a:xfrm>
            <a:off x="8145007" y="184557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3">
            <a:extLst>
              <a:ext uri="{FF2B5EF4-FFF2-40B4-BE49-F238E27FC236}">
                <a16:creationId xmlns:a16="http://schemas.microsoft.com/office/drawing/2014/main" id="{50A489D6-8C33-DE02-FD0F-24C32DB9A36D}"/>
              </a:ext>
            </a:extLst>
          </p:cNvPr>
          <p:cNvSpPr txBox="1">
            <a:spLocks/>
          </p:cNvSpPr>
          <p:nvPr/>
        </p:nvSpPr>
        <p:spPr>
          <a:xfrm>
            <a:off x="8327853" y="1757906"/>
            <a:ext cx="393698" cy="9877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ct val="0"/>
              </a:spcBef>
              <a:buNone/>
              <a:defRPr sz="2800" b="1" kern="1200">
                <a:solidFill>
                  <a:schemeClr val="accent1"/>
                </a:solidFill>
                <a:latin typeface="+mj-lt"/>
                <a:ea typeface="+mj-ea"/>
                <a:cs typeface="+mj-cs"/>
              </a:defRPr>
            </a:lvl1pPr>
          </a:lstStyle>
          <a:p>
            <a:pPr algn="ctr"/>
            <a:r>
              <a:rPr lang="en-US"/>
              <a:t>3</a:t>
            </a:r>
          </a:p>
        </p:txBody>
      </p:sp>
      <p:sp>
        <p:nvSpPr>
          <p:cNvPr id="41" name="Text Placeholder 30">
            <a:extLst>
              <a:ext uri="{FF2B5EF4-FFF2-40B4-BE49-F238E27FC236}">
                <a16:creationId xmlns:a16="http://schemas.microsoft.com/office/drawing/2014/main" id="{0349CCEA-7400-A965-A08D-F01596DEA069}"/>
              </a:ext>
            </a:extLst>
          </p:cNvPr>
          <p:cNvSpPr>
            <a:spLocks noGrp="1"/>
          </p:cNvSpPr>
          <p:nvPr>
            <p:ph type="body" sz="quarter" idx="12" hasCustomPrompt="1"/>
          </p:nvPr>
        </p:nvSpPr>
        <p:spPr>
          <a:xfrm>
            <a:off x="8621447" y="2315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3 &gt;</a:t>
            </a:r>
          </a:p>
        </p:txBody>
      </p:sp>
      <p:sp>
        <p:nvSpPr>
          <p:cNvPr id="42" name="Oval 41">
            <a:extLst>
              <a:ext uri="{FF2B5EF4-FFF2-40B4-BE49-F238E27FC236}">
                <a16:creationId xmlns:a16="http://schemas.microsoft.com/office/drawing/2014/main" id="{D3504A5E-213D-A59F-557A-0F858EA43F78}"/>
              </a:ext>
            </a:extLst>
          </p:cNvPr>
          <p:cNvSpPr/>
          <p:nvPr/>
        </p:nvSpPr>
        <p:spPr>
          <a:xfrm>
            <a:off x="431053" y="413157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3">
            <a:extLst>
              <a:ext uri="{FF2B5EF4-FFF2-40B4-BE49-F238E27FC236}">
                <a16:creationId xmlns:a16="http://schemas.microsoft.com/office/drawing/2014/main" id="{02579E27-00E3-BECB-421E-6C842DE5EDD1}"/>
              </a:ext>
            </a:extLst>
          </p:cNvPr>
          <p:cNvSpPr txBox="1">
            <a:spLocks/>
          </p:cNvSpPr>
          <p:nvPr/>
        </p:nvSpPr>
        <p:spPr>
          <a:xfrm>
            <a:off x="613899" y="4043906"/>
            <a:ext cx="393698" cy="9877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ct val="0"/>
              </a:spcBef>
              <a:buNone/>
              <a:defRPr sz="2800" b="1" kern="1200">
                <a:solidFill>
                  <a:schemeClr val="accent1"/>
                </a:solidFill>
                <a:latin typeface="+mj-lt"/>
                <a:ea typeface="+mj-ea"/>
                <a:cs typeface="+mj-cs"/>
              </a:defRPr>
            </a:lvl1pPr>
          </a:lstStyle>
          <a:p>
            <a:pPr algn="ctr"/>
            <a:r>
              <a:rPr lang="en-US"/>
              <a:t>4</a:t>
            </a:r>
          </a:p>
        </p:txBody>
      </p:sp>
      <p:sp>
        <p:nvSpPr>
          <p:cNvPr id="44" name="Text Placeholder 30">
            <a:extLst>
              <a:ext uri="{FF2B5EF4-FFF2-40B4-BE49-F238E27FC236}">
                <a16:creationId xmlns:a16="http://schemas.microsoft.com/office/drawing/2014/main" id="{D537CF05-FDF9-6700-F44B-94D86126B97F}"/>
              </a:ext>
            </a:extLst>
          </p:cNvPr>
          <p:cNvSpPr>
            <a:spLocks noGrp="1"/>
          </p:cNvSpPr>
          <p:nvPr>
            <p:ph type="body" sz="quarter" idx="13" hasCustomPrompt="1"/>
          </p:nvPr>
        </p:nvSpPr>
        <p:spPr>
          <a:xfrm>
            <a:off x="907493" y="4601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4 &gt;</a:t>
            </a:r>
          </a:p>
        </p:txBody>
      </p:sp>
      <p:sp>
        <p:nvSpPr>
          <p:cNvPr id="45" name="Oval 44">
            <a:extLst>
              <a:ext uri="{FF2B5EF4-FFF2-40B4-BE49-F238E27FC236}">
                <a16:creationId xmlns:a16="http://schemas.microsoft.com/office/drawing/2014/main" id="{F11D99C1-F0CA-11D5-F493-8E8A98C6F525}"/>
              </a:ext>
            </a:extLst>
          </p:cNvPr>
          <p:cNvSpPr/>
          <p:nvPr/>
        </p:nvSpPr>
        <p:spPr>
          <a:xfrm>
            <a:off x="4196607" y="413157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3">
            <a:extLst>
              <a:ext uri="{FF2B5EF4-FFF2-40B4-BE49-F238E27FC236}">
                <a16:creationId xmlns:a16="http://schemas.microsoft.com/office/drawing/2014/main" id="{5EB89266-91EF-842B-1D89-8DB76F3FF6D3}"/>
              </a:ext>
            </a:extLst>
          </p:cNvPr>
          <p:cNvSpPr txBox="1">
            <a:spLocks/>
          </p:cNvSpPr>
          <p:nvPr/>
        </p:nvSpPr>
        <p:spPr>
          <a:xfrm>
            <a:off x="4379453" y="4043906"/>
            <a:ext cx="393698" cy="9877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ct val="0"/>
              </a:spcBef>
              <a:buNone/>
              <a:defRPr sz="2800" b="1" kern="1200">
                <a:solidFill>
                  <a:schemeClr val="accent1"/>
                </a:solidFill>
                <a:latin typeface="+mj-lt"/>
                <a:ea typeface="+mj-ea"/>
                <a:cs typeface="+mj-cs"/>
              </a:defRPr>
            </a:lvl1pPr>
          </a:lstStyle>
          <a:p>
            <a:pPr algn="ctr"/>
            <a:r>
              <a:rPr lang="en-US"/>
              <a:t>5</a:t>
            </a:r>
          </a:p>
        </p:txBody>
      </p:sp>
      <p:sp>
        <p:nvSpPr>
          <p:cNvPr id="47" name="Text Placeholder 30">
            <a:extLst>
              <a:ext uri="{FF2B5EF4-FFF2-40B4-BE49-F238E27FC236}">
                <a16:creationId xmlns:a16="http://schemas.microsoft.com/office/drawing/2014/main" id="{A74FF189-9AA5-303B-BA08-F8933F0CC5C3}"/>
              </a:ext>
            </a:extLst>
          </p:cNvPr>
          <p:cNvSpPr>
            <a:spLocks noGrp="1"/>
          </p:cNvSpPr>
          <p:nvPr>
            <p:ph type="body" sz="quarter" idx="14" hasCustomPrompt="1"/>
          </p:nvPr>
        </p:nvSpPr>
        <p:spPr>
          <a:xfrm>
            <a:off x="4673047" y="4601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5 &gt;</a:t>
            </a:r>
          </a:p>
        </p:txBody>
      </p:sp>
      <p:sp>
        <p:nvSpPr>
          <p:cNvPr id="48" name="Oval 47">
            <a:extLst>
              <a:ext uri="{FF2B5EF4-FFF2-40B4-BE49-F238E27FC236}">
                <a16:creationId xmlns:a16="http://schemas.microsoft.com/office/drawing/2014/main" id="{90AEC0E6-C637-AFF3-27A9-877EAB5FB19C}"/>
              </a:ext>
            </a:extLst>
          </p:cNvPr>
          <p:cNvSpPr/>
          <p:nvPr/>
        </p:nvSpPr>
        <p:spPr>
          <a:xfrm>
            <a:off x="8145007" y="413157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3">
            <a:extLst>
              <a:ext uri="{FF2B5EF4-FFF2-40B4-BE49-F238E27FC236}">
                <a16:creationId xmlns:a16="http://schemas.microsoft.com/office/drawing/2014/main" id="{AABA0CEC-3166-BCA6-FDF6-26F67F844280}"/>
              </a:ext>
            </a:extLst>
          </p:cNvPr>
          <p:cNvSpPr txBox="1">
            <a:spLocks/>
          </p:cNvSpPr>
          <p:nvPr/>
        </p:nvSpPr>
        <p:spPr>
          <a:xfrm>
            <a:off x="8327853" y="4043906"/>
            <a:ext cx="393698" cy="9877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ct val="0"/>
              </a:spcBef>
              <a:buNone/>
              <a:defRPr sz="2800" b="1" kern="1200">
                <a:solidFill>
                  <a:schemeClr val="accent1"/>
                </a:solidFill>
                <a:latin typeface="+mj-lt"/>
                <a:ea typeface="+mj-ea"/>
                <a:cs typeface="+mj-cs"/>
              </a:defRPr>
            </a:lvl1pPr>
          </a:lstStyle>
          <a:p>
            <a:pPr algn="ctr"/>
            <a:r>
              <a:rPr lang="en-US"/>
              <a:t>6</a:t>
            </a:r>
          </a:p>
        </p:txBody>
      </p:sp>
      <p:sp>
        <p:nvSpPr>
          <p:cNvPr id="50" name="Text Placeholder 30">
            <a:extLst>
              <a:ext uri="{FF2B5EF4-FFF2-40B4-BE49-F238E27FC236}">
                <a16:creationId xmlns:a16="http://schemas.microsoft.com/office/drawing/2014/main" id="{EC9F73B0-FAB2-ACE7-678C-A2E2DBEDCAD6}"/>
              </a:ext>
            </a:extLst>
          </p:cNvPr>
          <p:cNvSpPr>
            <a:spLocks noGrp="1"/>
          </p:cNvSpPr>
          <p:nvPr>
            <p:ph type="body" sz="quarter" idx="15" hasCustomPrompt="1"/>
          </p:nvPr>
        </p:nvSpPr>
        <p:spPr>
          <a:xfrm>
            <a:off x="8621447" y="4601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6 &gt;</a:t>
            </a:r>
          </a:p>
        </p:txBody>
      </p:sp>
    </p:spTree>
    <p:extLst>
      <p:ext uri="{BB962C8B-B14F-4D97-AF65-F5344CB8AC3E}">
        <p14:creationId xmlns:p14="http://schemas.microsoft.com/office/powerpoint/2010/main" val="1176129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3CD14E9-3EEA-ECFE-2E11-95BE585E9C74}"/>
              </a:ext>
            </a:extLst>
          </p:cNvPr>
          <p:cNvSpPr/>
          <p:nvPr/>
        </p:nvSpPr>
        <p:spPr>
          <a:xfrm>
            <a:off x="8084758" y="412354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a:extLst>
              <a:ext uri="{FF2B5EF4-FFF2-40B4-BE49-F238E27FC236}">
                <a16:creationId xmlns:a16="http://schemas.microsoft.com/office/drawing/2014/main" id="{6EBDE860-DD4F-6B39-C8C7-FB9C91DAF689}"/>
              </a:ext>
            </a:extLst>
          </p:cNvPr>
          <p:cNvSpPr>
            <a:spLocks noGrp="1"/>
          </p:cNvSpPr>
          <p:nvPr>
            <p:ph type="pic" sz="quarter" idx="23" hasCustomPrompt="1"/>
          </p:nvPr>
        </p:nvSpPr>
        <p:spPr>
          <a:xfrm>
            <a:off x="8102270" y="4069428"/>
            <a:ext cx="792113" cy="863741"/>
          </a:xfrm>
        </p:spPr>
        <p:txBody>
          <a:bodyPr anchor="ctr">
            <a:normAutofit/>
          </a:bodyPr>
          <a:lstStyle>
            <a:lvl1pPr marL="0" indent="0" algn="ctr">
              <a:buNone/>
              <a:defRPr sz="1200">
                <a:highlight>
                  <a:srgbClr val="FF0000"/>
                </a:highlight>
              </a:defRPr>
            </a:lvl1pPr>
          </a:lstStyle>
          <a:p>
            <a:r>
              <a:rPr lang="en-US"/>
              <a:t>&lt; Insert Icon &gt;</a:t>
            </a:r>
          </a:p>
        </p:txBody>
      </p:sp>
      <p:sp>
        <p:nvSpPr>
          <p:cNvPr id="10" name="Oval 9">
            <a:extLst>
              <a:ext uri="{FF2B5EF4-FFF2-40B4-BE49-F238E27FC236}">
                <a16:creationId xmlns:a16="http://schemas.microsoft.com/office/drawing/2014/main" id="{8D3C0DE9-0558-278C-2E9A-D27B6EF91FA5}"/>
              </a:ext>
            </a:extLst>
          </p:cNvPr>
          <p:cNvSpPr/>
          <p:nvPr/>
        </p:nvSpPr>
        <p:spPr>
          <a:xfrm>
            <a:off x="4141518" y="412354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2">
            <a:extLst>
              <a:ext uri="{FF2B5EF4-FFF2-40B4-BE49-F238E27FC236}">
                <a16:creationId xmlns:a16="http://schemas.microsoft.com/office/drawing/2014/main" id="{5E3E44EF-932D-05C8-0D28-1D6DEDB9A667}"/>
              </a:ext>
            </a:extLst>
          </p:cNvPr>
          <p:cNvSpPr>
            <a:spLocks noGrp="1"/>
          </p:cNvSpPr>
          <p:nvPr>
            <p:ph type="pic" sz="quarter" idx="24" hasCustomPrompt="1"/>
          </p:nvPr>
        </p:nvSpPr>
        <p:spPr>
          <a:xfrm>
            <a:off x="4159030" y="4069428"/>
            <a:ext cx="792113" cy="863741"/>
          </a:xfrm>
        </p:spPr>
        <p:txBody>
          <a:bodyPr anchor="ctr">
            <a:normAutofit/>
          </a:bodyPr>
          <a:lstStyle>
            <a:lvl1pPr marL="0" indent="0" algn="ctr">
              <a:buNone/>
              <a:defRPr sz="1200">
                <a:highlight>
                  <a:srgbClr val="FF0000"/>
                </a:highlight>
              </a:defRPr>
            </a:lvl1pPr>
          </a:lstStyle>
          <a:p>
            <a:r>
              <a:rPr lang="en-US"/>
              <a:t>&lt; Insert Icon &gt;</a:t>
            </a:r>
          </a:p>
        </p:txBody>
      </p:sp>
      <p:sp>
        <p:nvSpPr>
          <p:cNvPr id="12" name="Oval 11">
            <a:extLst>
              <a:ext uri="{FF2B5EF4-FFF2-40B4-BE49-F238E27FC236}">
                <a16:creationId xmlns:a16="http://schemas.microsoft.com/office/drawing/2014/main" id="{71AAC502-30E4-54AA-752F-4711BB0E0229}"/>
              </a:ext>
            </a:extLst>
          </p:cNvPr>
          <p:cNvSpPr/>
          <p:nvPr/>
        </p:nvSpPr>
        <p:spPr>
          <a:xfrm>
            <a:off x="383428" y="412354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DF692ED6-2A07-77EF-B75E-33998D2DD652}"/>
              </a:ext>
            </a:extLst>
          </p:cNvPr>
          <p:cNvSpPr>
            <a:spLocks noGrp="1"/>
          </p:cNvSpPr>
          <p:nvPr>
            <p:ph type="pic" sz="quarter" idx="25" hasCustomPrompt="1"/>
          </p:nvPr>
        </p:nvSpPr>
        <p:spPr>
          <a:xfrm>
            <a:off x="400940" y="4069428"/>
            <a:ext cx="792113" cy="863741"/>
          </a:xfrm>
        </p:spPr>
        <p:txBody>
          <a:bodyPr anchor="ctr">
            <a:normAutofit/>
          </a:bodyPr>
          <a:lstStyle>
            <a:lvl1pPr marL="0" indent="0" algn="ctr">
              <a:buNone/>
              <a:defRPr sz="1200">
                <a:highlight>
                  <a:srgbClr val="FF0000"/>
                </a:highlight>
              </a:defRPr>
            </a:lvl1pPr>
          </a:lstStyle>
          <a:p>
            <a:r>
              <a:rPr lang="en-US"/>
              <a:t>&lt; Insert Icon &gt;</a:t>
            </a:r>
          </a:p>
        </p:txBody>
      </p:sp>
      <p:sp>
        <p:nvSpPr>
          <p:cNvPr id="6" name="Oval 5">
            <a:extLst>
              <a:ext uri="{FF2B5EF4-FFF2-40B4-BE49-F238E27FC236}">
                <a16:creationId xmlns:a16="http://schemas.microsoft.com/office/drawing/2014/main" id="{CDB216F2-88BA-0C56-866E-F3A24C0EC5FC}"/>
              </a:ext>
            </a:extLst>
          </p:cNvPr>
          <p:cNvSpPr/>
          <p:nvPr/>
        </p:nvSpPr>
        <p:spPr>
          <a:xfrm>
            <a:off x="8084758" y="182652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2">
            <a:extLst>
              <a:ext uri="{FF2B5EF4-FFF2-40B4-BE49-F238E27FC236}">
                <a16:creationId xmlns:a16="http://schemas.microsoft.com/office/drawing/2014/main" id="{A4DB81C4-1E6E-59CF-509D-3E153B5A6B9A}"/>
              </a:ext>
            </a:extLst>
          </p:cNvPr>
          <p:cNvSpPr>
            <a:spLocks noGrp="1"/>
          </p:cNvSpPr>
          <p:nvPr>
            <p:ph type="pic" sz="quarter" idx="22" hasCustomPrompt="1"/>
          </p:nvPr>
        </p:nvSpPr>
        <p:spPr>
          <a:xfrm>
            <a:off x="8102270" y="1772408"/>
            <a:ext cx="792113" cy="863741"/>
          </a:xfrm>
        </p:spPr>
        <p:txBody>
          <a:bodyPr anchor="ctr">
            <a:normAutofit/>
          </a:bodyPr>
          <a:lstStyle>
            <a:lvl1pPr marL="0" indent="0" algn="ctr">
              <a:buNone/>
              <a:defRPr sz="1200">
                <a:highlight>
                  <a:srgbClr val="FF0000"/>
                </a:highlight>
              </a:defRPr>
            </a:lvl1pPr>
          </a:lstStyle>
          <a:p>
            <a:r>
              <a:rPr lang="en-US"/>
              <a:t>&lt; Insert Icon &gt;</a:t>
            </a:r>
          </a:p>
        </p:txBody>
      </p:sp>
      <p:sp>
        <p:nvSpPr>
          <p:cNvPr id="4" name="Oval 3">
            <a:extLst>
              <a:ext uri="{FF2B5EF4-FFF2-40B4-BE49-F238E27FC236}">
                <a16:creationId xmlns:a16="http://schemas.microsoft.com/office/drawing/2014/main" id="{478D36A7-CDE8-DA76-6F98-16A91E93C977}"/>
              </a:ext>
            </a:extLst>
          </p:cNvPr>
          <p:cNvSpPr/>
          <p:nvPr/>
        </p:nvSpPr>
        <p:spPr>
          <a:xfrm>
            <a:off x="4141518" y="182652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4A12156D-89F9-2CBC-00FB-475200DC73C9}"/>
              </a:ext>
            </a:extLst>
          </p:cNvPr>
          <p:cNvSpPr>
            <a:spLocks noGrp="1"/>
          </p:cNvSpPr>
          <p:nvPr>
            <p:ph type="pic" sz="quarter" idx="21" hasCustomPrompt="1"/>
          </p:nvPr>
        </p:nvSpPr>
        <p:spPr>
          <a:xfrm>
            <a:off x="4159030" y="1772408"/>
            <a:ext cx="792113" cy="863741"/>
          </a:xfrm>
        </p:spPr>
        <p:txBody>
          <a:bodyPr anchor="ctr">
            <a:normAutofit/>
          </a:bodyPr>
          <a:lstStyle>
            <a:lvl1pPr marL="0" indent="0" algn="ctr">
              <a:buNone/>
              <a:defRPr sz="1200">
                <a:highlight>
                  <a:srgbClr val="FF0000"/>
                </a:highlight>
              </a:defRPr>
            </a:lvl1pPr>
          </a:lstStyle>
          <a:p>
            <a:r>
              <a:rPr lang="en-US"/>
              <a:t>&lt; Insert Icon &gt;</a:t>
            </a:r>
          </a:p>
        </p:txBody>
      </p:sp>
      <p:sp>
        <p:nvSpPr>
          <p:cNvPr id="32" name="Oval 31">
            <a:extLst>
              <a:ext uri="{FF2B5EF4-FFF2-40B4-BE49-F238E27FC236}">
                <a16:creationId xmlns:a16="http://schemas.microsoft.com/office/drawing/2014/main" id="{86DE8433-E3DD-8B76-224B-A1980F0BEF22}"/>
              </a:ext>
            </a:extLst>
          </p:cNvPr>
          <p:cNvSpPr/>
          <p:nvPr/>
        </p:nvSpPr>
        <p:spPr>
          <a:xfrm>
            <a:off x="383428" y="1826524"/>
            <a:ext cx="809625" cy="809625"/>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3B2D7-0132-6038-D158-81788B7B65B1}"/>
              </a:ext>
            </a:extLst>
          </p:cNvPr>
          <p:cNvSpPr>
            <a:spLocks noGrp="1"/>
          </p:cNvSpPr>
          <p:nvPr>
            <p:ph type="title" hasCustomPrompt="1"/>
          </p:nvPr>
        </p:nvSpPr>
        <p:spPr/>
        <p:txBody>
          <a:bodyPr/>
          <a:lstStyle/>
          <a:p>
            <a:r>
              <a:rPr lang="en-US"/>
              <a:t>&lt; Full sentence main takeaway for the slide here &gt;</a:t>
            </a:r>
          </a:p>
        </p:txBody>
      </p:sp>
      <p:sp>
        <p:nvSpPr>
          <p:cNvPr id="31" name="Text Placeholder 30">
            <a:extLst>
              <a:ext uri="{FF2B5EF4-FFF2-40B4-BE49-F238E27FC236}">
                <a16:creationId xmlns:a16="http://schemas.microsoft.com/office/drawing/2014/main" id="{C8CEAF9F-6116-2DF1-488C-DA1789166005}"/>
              </a:ext>
            </a:extLst>
          </p:cNvPr>
          <p:cNvSpPr>
            <a:spLocks noGrp="1"/>
          </p:cNvSpPr>
          <p:nvPr>
            <p:ph type="body" sz="quarter" idx="10" hasCustomPrompt="1"/>
          </p:nvPr>
        </p:nvSpPr>
        <p:spPr>
          <a:xfrm>
            <a:off x="907493" y="2315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1 &gt;</a:t>
            </a:r>
          </a:p>
        </p:txBody>
      </p:sp>
      <p:sp>
        <p:nvSpPr>
          <p:cNvPr id="38" name="Text Placeholder 30">
            <a:extLst>
              <a:ext uri="{FF2B5EF4-FFF2-40B4-BE49-F238E27FC236}">
                <a16:creationId xmlns:a16="http://schemas.microsoft.com/office/drawing/2014/main" id="{2C3B36F7-9E30-A11B-4036-6CA94F62408A}"/>
              </a:ext>
            </a:extLst>
          </p:cNvPr>
          <p:cNvSpPr>
            <a:spLocks noGrp="1"/>
          </p:cNvSpPr>
          <p:nvPr>
            <p:ph type="body" sz="quarter" idx="11" hasCustomPrompt="1"/>
          </p:nvPr>
        </p:nvSpPr>
        <p:spPr>
          <a:xfrm>
            <a:off x="4673047" y="2315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2 &gt;</a:t>
            </a:r>
          </a:p>
        </p:txBody>
      </p:sp>
      <p:sp>
        <p:nvSpPr>
          <p:cNvPr id="41" name="Text Placeholder 30">
            <a:extLst>
              <a:ext uri="{FF2B5EF4-FFF2-40B4-BE49-F238E27FC236}">
                <a16:creationId xmlns:a16="http://schemas.microsoft.com/office/drawing/2014/main" id="{0349CCEA-7400-A965-A08D-F01596DEA069}"/>
              </a:ext>
            </a:extLst>
          </p:cNvPr>
          <p:cNvSpPr>
            <a:spLocks noGrp="1"/>
          </p:cNvSpPr>
          <p:nvPr>
            <p:ph type="body" sz="quarter" idx="12" hasCustomPrompt="1"/>
          </p:nvPr>
        </p:nvSpPr>
        <p:spPr>
          <a:xfrm>
            <a:off x="8621447" y="2315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3 &gt;</a:t>
            </a:r>
          </a:p>
        </p:txBody>
      </p:sp>
      <p:sp>
        <p:nvSpPr>
          <p:cNvPr id="44" name="Text Placeholder 30">
            <a:extLst>
              <a:ext uri="{FF2B5EF4-FFF2-40B4-BE49-F238E27FC236}">
                <a16:creationId xmlns:a16="http://schemas.microsoft.com/office/drawing/2014/main" id="{D537CF05-FDF9-6700-F44B-94D86126B97F}"/>
              </a:ext>
            </a:extLst>
          </p:cNvPr>
          <p:cNvSpPr>
            <a:spLocks noGrp="1"/>
          </p:cNvSpPr>
          <p:nvPr>
            <p:ph type="body" sz="quarter" idx="13" hasCustomPrompt="1"/>
          </p:nvPr>
        </p:nvSpPr>
        <p:spPr>
          <a:xfrm>
            <a:off x="907493" y="4601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4 &gt;</a:t>
            </a:r>
          </a:p>
        </p:txBody>
      </p:sp>
      <p:sp>
        <p:nvSpPr>
          <p:cNvPr id="47" name="Text Placeholder 30">
            <a:extLst>
              <a:ext uri="{FF2B5EF4-FFF2-40B4-BE49-F238E27FC236}">
                <a16:creationId xmlns:a16="http://schemas.microsoft.com/office/drawing/2014/main" id="{A74FF189-9AA5-303B-BA08-F8933F0CC5C3}"/>
              </a:ext>
            </a:extLst>
          </p:cNvPr>
          <p:cNvSpPr>
            <a:spLocks noGrp="1"/>
          </p:cNvSpPr>
          <p:nvPr>
            <p:ph type="body" sz="quarter" idx="14" hasCustomPrompt="1"/>
          </p:nvPr>
        </p:nvSpPr>
        <p:spPr>
          <a:xfrm>
            <a:off x="4673047" y="4601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5 &gt;</a:t>
            </a:r>
          </a:p>
        </p:txBody>
      </p:sp>
      <p:sp>
        <p:nvSpPr>
          <p:cNvPr id="50" name="Text Placeholder 30">
            <a:extLst>
              <a:ext uri="{FF2B5EF4-FFF2-40B4-BE49-F238E27FC236}">
                <a16:creationId xmlns:a16="http://schemas.microsoft.com/office/drawing/2014/main" id="{EC9F73B0-FAB2-ACE7-678C-A2E2DBEDCAD6}"/>
              </a:ext>
            </a:extLst>
          </p:cNvPr>
          <p:cNvSpPr>
            <a:spLocks noGrp="1"/>
          </p:cNvSpPr>
          <p:nvPr>
            <p:ph type="body" sz="quarter" idx="15" hasCustomPrompt="1"/>
          </p:nvPr>
        </p:nvSpPr>
        <p:spPr>
          <a:xfrm>
            <a:off x="8621447" y="4601312"/>
            <a:ext cx="2981881" cy="1570888"/>
          </a:xfrm>
          <a:prstGeom prst="rect">
            <a:avLst/>
          </a:prstGeom>
          <a:ln>
            <a:solidFill>
              <a:schemeClr val="accent1"/>
            </a:solidFill>
          </a:ln>
        </p:spPr>
        <p:txBody>
          <a:bodyPr>
            <a:noAutofit/>
          </a:bodyPr>
          <a:lstStyle>
            <a:lvl1pPr marL="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6 &gt;</a:t>
            </a:r>
          </a:p>
        </p:txBody>
      </p:sp>
      <p:sp>
        <p:nvSpPr>
          <p:cNvPr id="3" name="Picture Placeholder 12">
            <a:extLst>
              <a:ext uri="{FF2B5EF4-FFF2-40B4-BE49-F238E27FC236}">
                <a16:creationId xmlns:a16="http://schemas.microsoft.com/office/drawing/2014/main" id="{E083B4EA-4D12-C7F1-A483-6A24DB666111}"/>
              </a:ext>
            </a:extLst>
          </p:cNvPr>
          <p:cNvSpPr>
            <a:spLocks noGrp="1"/>
          </p:cNvSpPr>
          <p:nvPr>
            <p:ph type="pic" sz="quarter" idx="20" hasCustomPrompt="1"/>
          </p:nvPr>
        </p:nvSpPr>
        <p:spPr>
          <a:xfrm>
            <a:off x="400940" y="1772408"/>
            <a:ext cx="792113" cy="863741"/>
          </a:xfrm>
        </p:spPr>
        <p:txBody>
          <a:bodyPr anchor="ctr">
            <a:normAutofit/>
          </a:bodyPr>
          <a:lstStyle>
            <a:lvl1pPr marL="0" indent="0" algn="ctr">
              <a:buNone/>
              <a:defRPr sz="1200">
                <a:highlight>
                  <a:srgbClr val="FF0000"/>
                </a:highlight>
              </a:defRPr>
            </a:lvl1pPr>
          </a:lstStyle>
          <a:p>
            <a:r>
              <a:rPr lang="en-US"/>
              <a:t>&lt; Insert Icon &gt;</a:t>
            </a:r>
          </a:p>
        </p:txBody>
      </p:sp>
    </p:spTree>
    <p:extLst>
      <p:ext uri="{BB962C8B-B14F-4D97-AF65-F5344CB8AC3E}">
        <p14:creationId xmlns:p14="http://schemas.microsoft.com/office/powerpoint/2010/main" val="1429310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B2D7-0132-6038-D158-81788B7B65B1}"/>
              </a:ext>
            </a:extLst>
          </p:cNvPr>
          <p:cNvSpPr>
            <a:spLocks noGrp="1"/>
          </p:cNvSpPr>
          <p:nvPr>
            <p:ph type="title" hasCustomPrompt="1"/>
          </p:nvPr>
        </p:nvSpPr>
        <p:spPr/>
        <p:txBody>
          <a:bodyPr/>
          <a:lstStyle/>
          <a:p>
            <a:r>
              <a:rPr lang="en-US"/>
              <a:t>&lt; Full sentence main takeaway for the slide here &gt;</a:t>
            </a:r>
          </a:p>
        </p:txBody>
      </p:sp>
      <p:sp>
        <p:nvSpPr>
          <p:cNvPr id="50" name="Text Placeholder 30">
            <a:extLst>
              <a:ext uri="{FF2B5EF4-FFF2-40B4-BE49-F238E27FC236}">
                <a16:creationId xmlns:a16="http://schemas.microsoft.com/office/drawing/2014/main" id="{EC9F73B0-FAB2-ACE7-678C-A2E2DBEDCAD6}"/>
              </a:ext>
            </a:extLst>
          </p:cNvPr>
          <p:cNvSpPr>
            <a:spLocks noGrp="1"/>
          </p:cNvSpPr>
          <p:nvPr>
            <p:ph type="body" sz="quarter" idx="15" hasCustomPrompt="1"/>
          </p:nvPr>
        </p:nvSpPr>
        <p:spPr>
          <a:xfrm rot="5400000">
            <a:off x="1674366" y="1400462"/>
            <a:ext cx="1632319" cy="3409151"/>
          </a:xfrm>
          <a:prstGeom prst="round1Rect">
            <a:avLst/>
          </a:prstGeom>
          <a:solidFill>
            <a:schemeClr val="bg1">
              <a:lumMod val="85000"/>
            </a:schemeClr>
          </a:solidFill>
          <a:ln>
            <a:noFill/>
          </a:ln>
        </p:spPr>
        <p:txBody>
          <a:bodyPr vert="vert270">
            <a:noAutofit/>
          </a:bodyPr>
          <a:lstStyle>
            <a:lvl1pPr marL="22860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1 &gt;</a:t>
            </a:r>
          </a:p>
        </p:txBody>
      </p:sp>
      <p:sp>
        <p:nvSpPr>
          <p:cNvPr id="18" name="TextBox 17">
            <a:extLst>
              <a:ext uri="{FF2B5EF4-FFF2-40B4-BE49-F238E27FC236}">
                <a16:creationId xmlns:a16="http://schemas.microsoft.com/office/drawing/2014/main" id="{CF7C0141-6B97-A98F-681D-F7A5F595E5BA}"/>
              </a:ext>
            </a:extLst>
          </p:cNvPr>
          <p:cNvSpPr txBox="1"/>
          <p:nvPr/>
        </p:nvSpPr>
        <p:spPr>
          <a:xfrm>
            <a:off x="2438400" y="1756495"/>
            <a:ext cx="1759284" cy="707886"/>
          </a:xfrm>
          <a:prstGeom prst="rect">
            <a:avLst/>
          </a:prstGeom>
          <a:noFill/>
        </p:spPr>
        <p:txBody>
          <a:bodyPr wrap="square">
            <a:spAutoFit/>
          </a:bodyPr>
          <a:lstStyle/>
          <a:p>
            <a:pPr algn="r"/>
            <a:r>
              <a:rPr lang="en-US" sz="4000" b="1">
                <a:solidFill>
                  <a:schemeClr val="accent1"/>
                </a:solidFill>
              </a:rPr>
              <a:t>1</a:t>
            </a:r>
            <a:endParaRPr lang="en-US" sz="4000"/>
          </a:p>
        </p:txBody>
      </p:sp>
      <p:cxnSp>
        <p:nvCxnSpPr>
          <p:cNvPr id="52" name="Straight Connector 51">
            <a:extLst>
              <a:ext uri="{FF2B5EF4-FFF2-40B4-BE49-F238E27FC236}">
                <a16:creationId xmlns:a16="http://schemas.microsoft.com/office/drawing/2014/main" id="{DBA0FDC3-CCA0-3853-A66A-1580135C08AE}"/>
              </a:ext>
            </a:extLst>
          </p:cNvPr>
          <p:cNvCxnSpPr/>
          <p:nvPr/>
        </p:nvCxnSpPr>
        <p:spPr>
          <a:xfrm>
            <a:off x="785950" y="2288878"/>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 Placeholder 30">
            <a:extLst>
              <a:ext uri="{FF2B5EF4-FFF2-40B4-BE49-F238E27FC236}">
                <a16:creationId xmlns:a16="http://schemas.microsoft.com/office/drawing/2014/main" id="{9F05FE0F-BB31-2CF1-C4BD-587F79EC74CE}"/>
              </a:ext>
            </a:extLst>
          </p:cNvPr>
          <p:cNvSpPr>
            <a:spLocks noGrp="1"/>
          </p:cNvSpPr>
          <p:nvPr>
            <p:ph type="body" sz="quarter" idx="24" hasCustomPrompt="1"/>
          </p:nvPr>
        </p:nvSpPr>
        <p:spPr>
          <a:xfrm rot="5400000">
            <a:off x="5390116" y="1400462"/>
            <a:ext cx="1632319" cy="3409151"/>
          </a:xfrm>
          <a:prstGeom prst="round1Rect">
            <a:avLst/>
          </a:prstGeom>
          <a:solidFill>
            <a:schemeClr val="bg1">
              <a:lumMod val="85000"/>
            </a:schemeClr>
          </a:solidFill>
          <a:ln>
            <a:noFill/>
          </a:ln>
        </p:spPr>
        <p:txBody>
          <a:bodyPr vert="vert270">
            <a:noAutofit/>
          </a:bodyPr>
          <a:lstStyle>
            <a:lvl1pPr marL="22860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2 &gt;</a:t>
            </a:r>
          </a:p>
        </p:txBody>
      </p:sp>
      <p:sp>
        <p:nvSpPr>
          <p:cNvPr id="54" name="TextBox 53">
            <a:extLst>
              <a:ext uri="{FF2B5EF4-FFF2-40B4-BE49-F238E27FC236}">
                <a16:creationId xmlns:a16="http://schemas.microsoft.com/office/drawing/2014/main" id="{A2BEB65C-02F9-1D4F-B8E0-76E95A40CC18}"/>
              </a:ext>
            </a:extLst>
          </p:cNvPr>
          <p:cNvSpPr txBox="1"/>
          <p:nvPr/>
        </p:nvSpPr>
        <p:spPr>
          <a:xfrm>
            <a:off x="6154150" y="1756495"/>
            <a:ext cx="1759284" cy="707886"/>
          </a:xfrm>
          <a:prstGeom prst="rect">
            <a:avLst/>
          </a:prstGeom>
          <a:noFill/>
        </p:spPr>
        <p:txBody>
          <a:bodyPr wrap="square">
            <a:spAutoFit/>
          </a:bodyPr>
          <a:lstStyle/>
          <a:p>
            <a:pPr algn="r"/>
            <a:r>
              <a:rPr lang="en-US" sz="4000" b="1">
                <a:solidFill>
                  <a:schemeClr val="accent1"/>
                </a:solidFill>
              </a:rPr>
              <a:t>2</a:t>
            </a:r>
            <a:endParaRPr lang="en-US" sz="4000"/>
          </a:p>
        </p:txBody>
      </p:sp>
      <p:cxnSp>
        <p:nvCxnSpPr>
          <p:cNvPr id="55" name="Straight Connector 54">
            <a:extLst>
              <a:ext uri="{FF2B5EF4-FFF2-40B4-BE49-F238E27FC236}">
                <a16:creationId xmlns:a16="http://schemas.microsoft.com/office/drawing/2014/main" id="{62B0DAEC-73ED-F99F-94CF-A900E6E61032}"/>
              </a:ext>
            </a:extLst>
          </p:cNvPr>
          <p:cNvCxnSpPr/>
          <p:nvPr/>
        </p:nvCxnSpPr>
        <p:spPr>
          <a:xfrm>
            <a:off x="4501700" y="2288878"/>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 Placeholder 30">
            <a:extLst>
              <a:ext uri="{FF2B5EF4-FFF2-40B4-BE49-F238E27FC236}">
                <a16:creationId xmlns:a16="http://schemas.microsoft.com/office/drawing/2014/main" id="{1178DCD7-29F5-79B6-08D8-8140CE49EF09}"/>
              </a:ext>
            </a:extLst>
          </p:cNvPr>
          <p:cNvSpPr>
            <a:spLocks noGrp="1"/>
          </p:cNvSpPr>
          <p:nvPr>
            <p:ph type="body" sz="quarter" idx="25" hasCustomPrompt="1"/>
          </p:nvPr>
        </p:nvSpPr>
        <p:spPr>
          <a:xfrm rot="5400000">
            <a:off x="9059087" y="1400462"/>
            <a:ext cx="1632319" cy="3409151"/>
          </a:xfrm>
          <a:prstGeom prst="round1Rect">
            <a:avLst/>
          </a:prstGeom>
          <a:solidFill>
            <a:schemeClr val="bg1">
              <a:lumMod val="85000"/>
            </a:schemeClr>
          </a:solidFill>
          <a:ln>
            <a:noFill/>
          </a:ln>
        </p:spPr>
        <p:txBody>
          <a:bodyPr vert="vert270">
            <a:noAutofit/>
          </a:bodyPr>
          <a:lstStyle>
            <a:lvl1pPr marL="22860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3 &gt;</a:t>
            </a:r>
          </a:p>
        </p:txBody>
      </p:sp>
      <p:sp>
        <p:nvSpPr>
          <p:cNvPr id="57" name="TextBox 56">
            <a:extLst>
              <a:ext uri="{FF2B5EF4-FFF2-40B4-BE49-F238E27FC236}">
                <a16:creationId xmlns:a16="http://schemas.microsoft.com/office/drawing/2014/main" id="{E47548B7-1200-4A19-ABEB-F3D52514005F}"/>
              </a:ext>
            </a:extLst>
          </p:cNvPr>
          <p:cNvSpPr txBox="1"/>
          <p:nvPr/>
        </p:nvSpPr>
        <p:spPr>
          <a:xfrm>
            <a:off x="9823121" y="1756495"/>
            <a:ext cx="1759284" cy="707886"/>
          </a:xfrm>
          <a:prstGeom prst="rect">
            <a:avLst/>
          </a:prstGeom>
          <a:noFill/>
        </p:spPr>
        <p:txBody>
          <a:bodyPr wrap="square">
            <a:spAutoFit/>
          </a:bodyPr>
          <a:lstStyle/>
          <a:p>
            <a:pPr algn="r"/>
            <a:r>
              <a:rPr lang="en-US" sz="4000" b="1">
                <a:solidFill>
                  <a:schemeClr val="accent1"/>
                </a:solidFill>
              </a:rPr>
              <a:t>3</a:t>
            </a:r>
            <a:endParaRPr lang="en-US" sz="4000"/>
          </a:p>
        </p:txBody>
      </p:sp>
      <p:cxnSp>
        <p:nvCxnSpPr>
          <p:cNvPr id="58" name="Straight Connector 57">
            <a:extLst>
              <a:ext uri="{FF2B5EF4-FFF2-40B4-BE49-F238E27FC236}">
                <a16:creationId xmlns:a16="http://schemas.microsoft.com/office/drawing/2014/main" id="{836DDF18-6EB5-F225-AC82-CAB781B410D8}"/>
              </a:ext>
            </a:extLst>
          </p:cNvPr>
          <p:cNvCxnSpPr/>
          <p:nvPr/>
        </p:nvCxnSpPr>
        <p:spPr>
          <a:xfrm>
            <a:off x="8170671" y="2288878"/>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30">
            <a:extLst>
              <a:ext uri="{FF2B5EF4-FFF2-40B4-BE49-F238E27FC236}">
                <a16:creationId xmlns:a16="http://schemas.microsoft.com/office/drawing/2014/main" id="{9D92B557-6156-0917-3962-FEA3F498728E}"/>
              </a:ext>
            </a:extLst>
          </p:cNvPr>
          <p:cNvSpPr>
            <a:spLocks noGrp="1"/>
          </p:cNvSpPr>
          <p:nvPr>
            <p:ph type="body" sz="quarter" idx="26" hasCustomPrompt="1"/>
          </p:nvPr>
        </p:nvSpPr>
        <p:spPr>
          <a:xfrm rot="5400000">
            <a:off x="1674366" y="3788062"/>
            <a:ext cx="1632319" cy="3409151"/>
          </a:xfrm>
          <a:prstGeom prst="round1Rect">
            <a:avLst/>
          </a:prstGeom>
          <a:solidFill>
            <a:schemeClr val="bg1">
              <a:lumMod val="85000"/>
            </a:schemeClr>
          </a:solidFill>
          <a:ln>
            <a:noFill/>
          </a:ln>
        </p:spPr>
        <p:txBody>
          <a:bodyPr vert="vert270">
            <a:noAutofit/>
          </a:bodyPr>
          <a:lstStyle>
            <a:lvl1pPr marL="22860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4 &gt;</a:t>
            </a:r>
          </a:p>
        </p:txBody>
      </p:sp>
      <p:sp>
        <p:nvSpPr>
          <p:cNvPr id="60" name="TextBox 59">
            <a:extLst>
              <a:ext uri="{FF2B5EF4-FFF2-40B4-BE49-F238E27FC236}">
                <a16:creationId xmlns:a16="http://schemas.microsoft.com/office/drawing/2014/main" id="{38B97F9A-B729-2C93-C292-A9437C62ECEA}"/>
              </a:ext>
            </a:extLst>
          </p:cNvPr>
          <p:cNvSpPr txBox="1"/>
          <p:nvPr/>
        </p:nvSpPr>
        <p:spPr>
          <a:xfrm>
            <a:off x="2438400" y="4144095"/>
            <a:ext cx="1759284" cy="707886"/>
          </a:xfrm>
          <a:prstGeom prst="rect">
            <a:avLst/>
          </a:prstGeom>
          <a:noFill/>
        </p:spPr>
        <p:txBody>
          <a:bodyPr wrap="square">
            <a:spAutoFit/>
          </a:bodyPr>
          <a:lstStyle/>
          <a:p>
            <a:pPr algn="r"/>
            <a:r>
              <a:rPr lang="en-US" sz="4000" b="1">
                <a:solidFill>
                  <a:schemeClr val="accent1"/>
                </a:solidFill>
              </a:rPr>
              <a:t>4</a:t>
            </a:r>
            <a:endParaRPr lang="en-US" sz="4000"/>
          </a:p>
        </p:txBody>
      </p:sp>
      <p:cxnSp>
        <p:nvCxnSpPr>
          <p:cNvPr id="61" name="Straight Connector 60">
            <a:extLst>
              <a:ext uri="{FF2B5EF4-FFF2-40B4-BE49-F238E27FC236}">
                <a16:creationId xmlns:a16="http://schemas.microsoft.com/office/drawing/2014/main" id="{FD339230-6EFF-98C0-2AE5-4D767DD25AAF}"/>
              </a:ext>
            </a:extLst>
          </p:cNvPr>
          <p:cNvCxnSpPr/>
          <p:nvPr/>
        </p:nvCxnSpPr>
        <p:spPr>
          <a:xfrm>
            <a:off x="785950" y="4676478"/>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 Placeholder 30">
            <a:extLst>
              <a:ext uri="{FF2B5EF4-FFF2-40B4-BE49-F238E27FC236}">
                <a16:creationId xmlns:a16="http://schemas.microsoft.com/office/drawing/2014/main" id="{C46DA38B-5B62-BEE3-5E88-EBF5B63F8414}"/>
              </a:ext>
            </a:extLst>
          </p:cNvPr>
          <p:cNvSpPr>
            <a:spLocks noGrp="1"/>
          </p:cNvSpPr>
          <p:nvPr>
            <p:ph type="body" sz="quarter" idx="27" hasCustomPrompt="1"/>
          </p:nvPr>
        </p:nvSpPr>
        <p:spPr>
          <a:xfrm rot="5400000">
            <a:off x="5390116" y="3788062"/>
            <a:ext cx="1632319" cy="3409151"/>
          </a:xfrm>
          <a:prstGeom prst="round1Rect">
            <a:avLst/>
          </a:prstGeom>
          <a:solidFill>
            <a:schemeClr val="bg1">
              <a:lumMod val="85000"/>
            </a:schemeClr>
          </a:solidFill>
          <a:ln>
            <a:noFill/>
          </a:ln>
        </p:spPr>
        <p:txBody>
          <a:bodyPr vert="vert270">
            <a:noAutofit/>
          </a:bodyPr>
          <a:lstStyle>
            <a:lvl1pPr marL="22860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5 &gt;</a:t>
            </a:r>
          </a:p>
        </p:txBody>
      </p:sp>
      <p:sp>
        <p:nvSpPr>
          <p:cNvPr id="63" name="TextBox 62">
            <a:extLst>
              <a:ext uri="{FF2B5EF4-FFF2-40B4-BE49-F238E27FC236}">
                <a16:creationId xmlns:a16="http://schemas.microsoft.com/office/drawing/2014/main" id="{DE8E8749-CC42-D707-C66E-37EA05C3E089}"/>
              </a:ext>
            </a:extLst>
          </p:cNvPr>
          <p:cNvSpPr txBox="1"/>
          <p:nvPr/>
        </p:nvSpPr>
        <p:spPr>
          <a:xfrm>
            <a:off x="6154150" y="4144095"/>
            <a:ext cx="1759284" cy="707886"/>
          </a:xfrm>
          <a:prstGeom prst="rect">
            <a:avLst/>
          </a:prstGeom>
          <a:noFill/>
        </p:spPr>
        <p:txBody>
          <a:bodyPr wrap="square">
            <a:spAutoFit/>
          </a:bodyPr>
          <a:lstStyle/>
          <a:p>
            <a:pPr algn="r"/>
            <a:r>
              <a:rPr lang="en-US" sz="4000" b="1">
                <a:solidFill>
                  <a:schemeClr val="accent1"/>
                </a:solidFill>
              </a:rPr>
              <a:t>5</a:t>
            </a:r>
            <a:endParaRPr lang="en-US" sz="4000"/>
          </a:p>
        </p:txBody>
      </p:sp>
      <p:cxnSp>
        <p:nvCxnSpPr>
          <p:cNvPr id="64" name="Straight Connector 63">
            <a:extLst>
              <a:ext uri="{FF2B5EF4-FFF2-40B4-BE49-F238E27FC236}">
                <a16:creationId xmlns:a16="http://schemas.microsoft.com/office/drawing/2014/main" id="{2A315AA2-2916-283E-56B5-176BDF689EF2}"/>
              </a:ext>
            </a:extLst>
          </p:cNvPr>
          <p:cNvCxnSpPr/>
          <p:nvPr/>
        </p:nvCxnSpPr>
        <p:spPr>
          <a:xfrm>
            <a:off x="4501700" y="4676478"/>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Text Placeholder 30">
            <a:extLst>
              <a:ext uri="{FF2B5EF4-FFF2-40B4-BE49-F238E27FC236}">
                <a16:creationId xmlns:a16="http://schemas.microsoft.com/office/drawing/2014/main" id="{10C8F9BA-9181-8FA3-3862-94E69E4C1B06}"/>
              </a:ext>
            </a:extLst>
          </p:cNvPr>
          <p:cNvSpPr>
            <a:spLocks noGrp="1"/>
          </p:cNvSpPr>
          <p:nvPr>
            <p:ph type="body" sz="quarter" idx="28" hasCustomPrompt="1"/>
          </p:nvPr>
        </p:nvSpPr>
        <p:spPr>
          <a:xfrm rot="5400000">
            <a:off x="9059087" y="3788062"/>
            <a:ext cx="1632319" cy="3409151"/>
          </a:xfrm>
          <a:prstGeom prst="round1Rect">
            <a:avLst/>
          </a:prstGeom>
          <a:solidFill>
            <a:schemeClr val="bg1">
              <a:lumMod val="85000"/>
            </a:schemeClr>
          </a:solidFill>
          <a:ln>
            <a:noFill/>
          </a:ln>
        </p:spPr>
        <p:txBody>
          <a:bodyPr vert="vert270">
            <a:noAutofit/>
          </a:bodyPr>
          <a:lstStyle>
            <a:lvl1pPr marL="228600" indent="0">
              <a:buNone/>
              <a:defRPr sz="1800" b="1">
                <a:solidFill>
                  <a:schemeClr val="accent1">
                    <a:lumMod val="75000"/>
                  </a:schemeClr>
                </a:solidFill>
              </a:defRPr>
            </a:lvl1pPr>
            <a:lvl2pPr>
              <a:defRPr sz="1800"/>
            </a:lvl2pPr>
            <a:lvl3pPr>
              <a:defRPr sz="1800"/>
            </a:lvl3pPr>
            <a:lvl4pPr>
              <a:defRPr sz="1800"/>
            </a:lvl4pPr>
            <a:lvl5pPr>
              <a:defRPr sz="1800"/>
            </a:lvl5pPr>
          </a:lstStyle>
          <a:p>
            <a:pPr lvl="0"/>
            <a:br>
              <a:rPr lang="en-US"/>
            </a:br>
            <a:r>
              <a:rPr lang="en-US"/>
              <a:t>&lt; Point 6 &gt;</a:t>
            </a:r>
          </a:p>
        </p:txBody>
      </p:sp>
      <p:sp>
        <p:nvSpPr>
          <p:cNvPr id="66" name="TextBox 65">
            <a:extLst>
              <a:ext uri="{FF2B5EF4-FFF2-40B4-BE49-F238E27FC236}">
                <a16:creationId xmlns:a16="http://schemas.microsoft.com/office/drawing/2014/main" id="{48A1469B-D8F7-D490-DF61-CCF0401C44D3}"/>
              </a:ext>
            </a:extLst>
          </p:cNvPr>
          <p:cNvSpPr txBox="1"/>
          <p:nvPr/>
        </p:nvSpPr>
        <p:spPr>
          <a:xfrm>
            <a:off x="9823121" y="4144095"/>
            <a:ext cx="1759284" cy="707886"/>
          </a:xfrm>
          <a:prstGeom prst="rect">
            <a:avLst/>
          </a:prstGeom>
          <a:noFill/>
        </p:spPr>
        <p:txBody>
          <a:bodyPr wrap="square">
            <a:spAutoFit/>
          </a:bodyPr>
          <a:lstStyle/>
          <a:p>
            <a:pPr algn="r"/>
            <a:r>
              <a:rPr lang="en-US" sz="4000" b="1">
                <a:solidFill>
                  <a:schemeClr val="accent1"/>
                </a:solidFill>
              </a:rPr>
              <a:t>6</a:t>
            </a:r>
            <a:endParaRPr lang="en-US" sz="4000"/>
          </a:p>
        </p:txBody>
      </p:sp>
      <p:cxnSp>
        <p:nvCxnSpPr>
          <p:cNvPr id="67" name="Straight Connector 66">
            <a:extLst>
              <a:ext uri="{FF2B5EF4-FFF2-40B4-BE49-F238E27FC236}">
                <a16:creationId xmlns:a16="http://schemas.microsoft.com/office/drawing/2014/main" id="{6D3F1E1B-2163-D2B3-D02C-6027ED7F0FBC}"/>
              </a:ext>
            </a:extLst>
          </p:cNvPr>
          <p:cNvCxnSpPr/>
          <p:nvPr/>
        </p:nvCxnSpPr>
        <p:spPr>
          <a:xfrm>
            <a:off x="8170671" y="4676478"/>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3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6_Section Header">
    <p:bg>
      <p:bgPr>
        <a:solidFill>
          <a:srgbClr val="782F4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698EDF-0E99-0D8C-D47F-C6AA2107283A}"/>
              </a:ext>
            </a:extLst>
          </p:cNvPr>
          <p:cNvSpPr/>
          <p:nvPr/>
        </p:nvSpPr>
        <p:spPr>
          <a:xfrm>
            <a:off x="0" y="595223"/>
            <a:ext cx="5080001" cy="582283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E9E274-AC26-7E53-1932-6E94EF5B8BF3}"/>
              </a:ext>
            </a:extLst>
          </p:cNvPr>
          <p:cNvSpPr/>
          <p:nvPr/>
        </p:nvSpPr>
        <p:spPr>
          <a:xfrm>
            <a:off x="7054848" y="2842733"/>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2 </a:t>
            </a:r>
            <a:r>
              <a:rPr lang="en-US" sz="6000" b="1">
                <a:solidFill>
                  <a:schemeClr val="accent1">
                    <a:lumMod val="75000"/>
                  </a:schemeClr>
                </a:solidFill>
              </a:rPr>
              <a:t>1</a:t>
            </a:r>
            <a:endParaRPr lang="en-US" sz="8800" b="1">
              <a:solidFill>
                <a:schemeClr val="accent1">
                  <a:lumMod val="75000"/>
                </a:schemeClr>
              </a:solidFill>
            </a:endParaRPr>
          </a:p>
        </p:txBody>
      </p:sp>
      <p:sp>
        <p:nvSpPr>
          <p:cNvPr id="9" name="Rectangle 8">
            <a:extLst>
              <a:ext uri="{FF2B5EF4-FFF2-40B4-BE49-F238E27FC236}">
                <a16:creationId xmlns:a16="http://schemas.microsoft.com/office/drawing/2014/main" id="{8B1FA77D-CDB2-469C-FF2F-0CBCC8FB0A70}"/>
              </a:ext>
            </a:extLst>
          </p:cNvPr>
          <p:cNvSpPr/>
          <p:nvPr/>
        </p:nvSpPr>
        <p:spPr>
          <a:xfrm>
            <a:off x="7054848" y="4695837"/>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3 </a:t>
            </a:r>
            <a:r>
              <a:rPr lang="en-US" sz="6000" b="1">
                <a:solidFill>
                  <a:schemeClr val="accent1">
                    <a:lumMod val="75000"/>
                  </a:schemeClr>
                </a:solidFill>
              </a:rPr>
              <a:t>1</a:t>
            </a:r>
            <a:endParaRPr lang="en-US" sz="8800" b="1">
              <a:solidFill>
                <a:schemeClr val="accent1">
                  <a:lumMod val="75000"/>
                </a:schemeClr>
              </a:solidFill>
            </a:endParaRPr>
          </a:p>
        </p:txBody>
      </p:sp>
      <p:sp>
        <p:nvSpPr>
          <p:cNvPr id="11" name="Rectangle 10">
            <a:extLst>
              <a:ext uri="{FF2B5EF4-FFF2-40B4-BE49-F238E27FC236}">
                <a16:creationId xmlns:a16="http://schemas.microsoft.com/office/drawing/2014/main" id="{8617A66B-91A9-B9C5-576D-54244C1F092B}"/>
              </a:ext>
            </a:extLst>
          </p:cNvPr>
          <p:cNvSpPr/>
          <p:nvPr/>
        </p:nvSpPr>
        <p:spPr>
          <a:xfrm>
            <a:off x="7054848" y="977503"/>
            <a:ext cx="5619751" cy="1313486"/>
          </a:xfrm>
          <a:prstGeom prst="rect">
            <a:avLst/>
          </a:prstGeom>
          <a:solidFill>
            <a:srgbClr val="5A23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lgn="r"/>
            <a:r>
              <a:rPr lang="en-US" sz="7200" b="1">
                <a:solidFill>
                  <a:schemeClr val="bg1"/>
                </a:solidFill>
              </a:rPr>
              <a:t>1 </a:t>
            </a:r>
            <a:r>
              <a:rPr lang="en-US" sz="6000" b="1">
                <a:solidFill>
                  <a:schemeClr val="accent1">
                    <a:lumMod val="75000"/>
                  </a:schemeClr>
                </a:solidFill>
              </a:rPr>
              <a:t>1</a:t>
            </a:r>
            <a:endParaRPr lang="en-US" sz="8800" b="1">
              <a:solidFill>
                <a:schemeClr val="accent1">
                  <a:lumMod val="75000"/>
                </a:schemeClr>
              </a:solidFill>
            </a:endParaRPr>
          </a:p>
        </p:txBody>
      </p:sp>
      <p:sp>
        <p:nvSpPr>
          <p:cNvPr id="14" name="Text Placeholder 6">
            <a:extLst>
              <a:ext uri="{FF2B5EF4-FFF2-40B4-BE49-F238E27FC236}">
                <a16:creationId xmlns:a16="http://schemas.microsoft.com/office/drawing/2014/main" id="{BCB2B92A-3A7F-680A-6B5E-93A959334FD1}"/>
              </a:ext>
            </a:extLst>
          </p:cNvPr>
          <p:cNvSpPr>
            <a:spLocks noGrp="1"/>
          </p:cNvSpPr>
          <p:nvPr>
            <p:ph type="body" sz="quarter" idx="11" hasCustomPrompt="1"/>
          </p:nvPr>
        </p:nvSpPr>
        <p:spPr>
          <a:xfrm>
            <a:off x="7264400" y="977503"/>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1 Name &gt; </a:t>
            </a:r>
          </a:p>
        </p:txBody>
      </p:sp>
      <p:sp>
        <p:nvSpPr>
          <p:cNvPr id="18" name="Text Placeholder 12">
            <a:extLst>
              <a:ext uri="{FF2B5EF4-FFF2-40B4-BE49-F238E27FC236}">
                <a16:creationId xmlns:a16="http://schemas.microsoft.com/office/drawing/2014/main" id="{0A1B122F-3B2B-7982-A383-DE64D47FBFFE}"/>
              </a:ext>
            </a:extLst>
          </p:cNvPr>
          <p:cNvSpPr>
            <a:spLocks noGrp="1"/>
          </p:cNvSpPr>
          <p:nvPr>
            <p:ph type="body" sz="quarter" idx="18" hasCustomPrompt="1"/>
          </p:nvPr>
        </p:nvSpPr>
        <p:spPr>
          <a:xfrm>
            <a:off x="5270500" y="101070"/>
            <a:ext cx="6921500" cy="630450"/>
          </a:xfrm>
          <a:solidFill>
            <a:schemeClr val="accent1">
              <a:alpha val="80000"/>
            </a:schemeClr>
          </a:solidFill>
        </p:spPr>
        <p:txBody>
          <a:bodyPr anchor="t">
            <a:normAutofit/>
          </a:bodyPr>
          <a:lstStyle>
            <a:lvl1pPr marL="0" indent="0" algn="ctr">
              <a:buNone/>
              <a:defRPr sz="1100">
                <a:solidFill>
                  <a:schemeClr val="bg1">
                    <a:lumMod val="85000"/>
                  </a:schemeClr>
                </a:solidFill>
              </a:defRPr>
            </a:lvl1pPr>
          </a:lstStyle>
          <a:p>
            <a:pPr lvl="0"/>
            <a:r>
              <a:rPr lang="en-US"/>
              <a:t>This agenda slide can also be used as a divider slide. </a:t>
            </a:r>
          </a:p>
          <a:p>
            <a:pPr lvl="0"/>
            <a:r>
              <a:rPr lang="en-US"/>
              <a:t>If used as a divider slide, adjust this box to cover sections not being presented. </a:t>
            </a:r>
          </a:p>
        </p:txBody>
      </p:sp>
      <p:sp>
        <p:nvSpPr>
          <p:cNvPr id="19" name="Text Placeholder 6">
            <a:extLst>
              <a:ext uri="{FF2B5EF4-FFF2-40B4-BE49-F238E27FC236}">
                <a16:creationId xmlns:a16="http://schemas.microsoft.com/office/drawing/2014/main" id="{86322C6D-53B3-39CF-9074-300B148A520B}"/>
              </a:ext>
            </a:extLst>
          </p:cNvPr>
          <p:cNvSpPr>
            <a:spLocks noGrp="1"/>
          </p:cNvSpPr>
          <p:nvPr>
            <p:ph type="body" sz="quarter" idx="19" hasCustomPrompt="1"/>
          </p:nvPr>
        </p:nvSpPr>
        <p:spPr>
          <a:xfrm>
            <a:off x="7264400" y="2855720"/>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2 Name &gt; </a:t>
            </a:r>
          </a:p>
        </p:txBody>
      </p:sp>
      <p:sp>
        <p:nvSpPr>
          <p:cNvPr id="20" name="Text Placeholder 6">
            <a:extLst>
              <a:ext uri="{FF2B5EF4-FFF2-40B4-BE49-F238E27FC236}">
                <a16:creationId xmlns:a16="http://schemas.microsoft.com/office/drawing/2014/main" id="{A5CF12DE-E105-106F-2D1B-0BA3AD67538C}"/>
              </a:ext>
            </a:extLst>
          </p:cNvPr>
          <p:cNvSpPr>
            <a:spLocks noGrp="1"/>
          </p:cNvSpPr>
          <p:nvPr>
            <p:ph type="body" sz="quarter" idx="20" hasCustomPrompt="1"/>
          </p:nvPr>
        </p:nvSpPr>
        <p:spPr>
          <a:xfrm>
            <a:off x="7264400" y="4715563"/>
            <a:ext cx="3911600" cy="1262062"/>
          </a:xfrm>
          <a:prstGeom prst="rect">
            <a:avLst/>
          </a:prstGeom>
          <a:noFill/>
        </p:spPr>
        <p:txBody>
          <a:bodyPr anchor="ctr"/>
          <a:lstStyle>
            <a:lvl1pPr marL="228600" indent="0">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&lt; Section 3 Name &gt; </a:t>
            </a:r>
          </a:p>
        </p:txBody>
      </p:sp>
      <p:sp>
        <p:nvSpPr>
          <p:cNvPr id="2" name="Picture Placeholder 4">
            <a:extLst>
              <a:ext uri="{FF2B5EF4-FFF2-40B4-BE49-F238E27FC236}">
                <a16:creationId xmlns:a16="http://schemas.microsoft.com/office/drawing/2014/main" id="{6D18A2E4-0653-AF36-8F71-989AD74E5B32}"/>
              </a:ext>
            </a:extLst>
          </p:cNvPr>
          <p:cNvSpPr>
            <a:spLocks noGrp="1"/>
          </p:cNvSpPr>
          <p:nvPr>
            <p:ph type="pic" sz="quarter" idx="13" hasCustomPrompt="1"/>
          </p:nvPr>
        </p:nvSpPr>
        <p:spPr>
          <a:xfrm>
            <a:off x="0" y="977503"/>
            <a:ext cx="4580626" cy="5000122"/>
          </a:xfrm>
        </p:spPr>
        <p:txBody>
          <a:bodyPr anchor="ctr">
            <a:normAutofit/>
          </a:bodyPr>
          <a:lstStyle>
            <a:lvl1pPr marL="0" indent="0" algn="ctr">
              <a:buNone/>
              <a:defRPr sz="2000">
                <a:highlight>
                  <a:srgbClr val="FF0000"/>
                </a:highlight>
              </a:defRPr>
            </a:lvl1pPr>
          </a:lstStyle>
          <a:p>
            <a:r>
              <a:rPr lang="en-US"/>
              <a:t>&lt; Insert Number Icon or Section-relevant Icon &gt;</a:t>
            </a:r>
          </a:p>
        </p:txBody>
      </p:sp>
    </p:spTree>
    <p:extLst>
      <p:ext uri="{BB962C8B-B14F-4D97-AF65-F5344CB8AC3E}">
        <p14:creationId xmlns:p14="http://schemas.microsoft.com/office/powerpoint/2010/main" val="2519766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3B2D7-0132-6038-D158-81788B7B65B1}"/>
              </a:ext>
            </a:extLst>
          </p:cNvPr>
          <p:cNvSpPr>
            <a:spLocks noGrp="1"/>
          </p:cNvSpPr>
          <p:nvPr>
            <p:ph type="title" hasCustomPrompt="1"/>
          </p:nvPr>
        </p:nvSpPr>
        <p:spPr/>
        <p:txBody>
          <a:bodyPr/>
          <a:lstStyle/>
          <a:p>
            <a:r>
              <a:rPr lang="en-US"/>
              <a:t>&lt; Full sentence main takeaway for the slide here &gt;</a:t>
            </a:r>
          </a:p>
        </p:txBody>
      </p:sp>
      <p:sp>
        <p:nvSpPr>
          <p:cNvPr id="50" name="Text Placeholder 30">
            <a:extLst>
              <a:ext uri="{FF2B5EF4-FFF2-40B4-BE49-F238E27FC236}">
                <a16:creationId xmlns:a16="http://schemas.microsoft.com/office/drawing/2014/main" id="{EC9F73B0-FAB2-ACE7-678C-A2E2DBEDCAD6}"/>
              </a:ext>
            </a:extLst>
          </p:cNvPr>
          <p:cNvSpPr>
            <a:spLocks noGrp="1"/>
          </p:cNvSpPr>
          <p:nvPr>
            <p:ph type="body" sz="quarter" idx="15" hasCustomPrompt="1"/>
          </p:nvPr>
        </p:nvSpPr>
        <p:spPr>
          <a:xfrm rot="5400000">
            <a:off x="745716" y="2862512"/>
            <a:ext cx="3489618" cy="3409151"/>
          </a:xfrm>
          <a:prstGeom prst="round1Rect">
            <a:avLst/>
          </a:prstGeom>
          <a:solidFill>
            <a:schemeClr val="bg1">
              <a:lumMod val="85000"/>
            </a:schemeClr>
          </a:solidFill>
          <a:ln>
            <a:noFill/>
          </a:ln>
        </p:spPr>
        <p:txBody>
          <a:bodyPr vert="vert270">
            <a:noAutofit/>
          </a:bodyPr>
          <a:lstStyle>
            <a:lvl1pPr marL="228600" indent="0">
              <a:buNone/>
              <a:defRPr sz="1800" b="0">
                <a:solidFill>
                  <a:schemeClr val="tx1"/>
                </a:solidFill>
              </a:defRPr>
            </a:lvl1pPr>
            <a:lvl2pPr>
              <a:defRPr sz="1800"/>
            </a:lvl2pPr>
            <a:lvl3pPr>
              <a:defRPr sz="1800"/>
            </a:lvl3pPr>
            <a:lvl4pPr>
              <a:defRPr sz="1800"/>
            </a:lvl4pPr>
            <a:lvl5pPr>
              <a:defRPr sz="1800"/>
            </a:lvl5pPr>
          </a:lstStyle>
          <a:p>
            <a:pPr lvl="0"/>
            <a:br>
              <a:rPr lang="en-US"/>
            </a:br>
            <a:r>
              <a:rPr lang="en-US"/>
              <a:t>&lt; Point 1 &gt;</a:t>
            </a:r>
          </a:p>
        </p:txBody>
      </p:sp>
      <p:cxnSp>
        <p:nvCxnSpPr>
          <p:cNvPr id="52" name="Straight Connector 51">
            <a:extLst>
              <a:ext uri="{FF2B5EF4-FFF2-40B4-BE49-F238E27FC236}">
                <a16:creationId xmlns:a16="http://schemas.microsoft.com/office/drawing/2014/main" id="{DBA0FDC3-CCA0-3853-A66A-1580135C08AE}"/>
              </a:ext>
            </a:extLst>
          </p:cNvPr>
          <p:cNvCxnSpPr/>
          <p:nvPr/>
        </p:nvCxnSpPr>
        <p:spPr>
          <a:xfrm>
            <a:off x="785950" y="2822279"/>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 Placeholder 30">
            <a:extLst>
              <a:ext uri="{FF2B5EF4-FFF2-40B4-BE49-F238E27FC236}">
                <a16:creationId xmlns:a16="http://schemas.microsoft.com/office/drawing/2014/main" id="{9F05FE0F-BB31-2CF1-C4BD-587F79EC74CE}"/>
              </a:ext>
            </a:extLst>
          </p:cNvPr>
          <p:cNvSpPr>
            <a:spLocks noGrp="1"/>
          </p:cNvSpPr>
          <p:nvPr>
            <p:ph type="body" sz="quarter" idx="24" hasCustomPrompt="1"/>
          </p:nvPr>
        </p:nvSpPr>
        <p:spPr>
          <a:xfrm rot="5400000">
            <a:off x="4461466" y="2862512"/>
            <a:ext cx="3489618" cy="3409151"/>
          </a:xfrm>
          <a:prstGeom prst="round1Rect">
            <a:avLst/>
          </a:prstGeom>
          <a:solidFill>
            <a:schemeClr val="bg1">
              <a:lumMod val="85000"/>
            </a:schemeClr>
          </a:solidFill>
          <a:ln>
            <a:noFill/>
          </a:ln>
        </p:spPr>
        <p:txBody>
          <a:bodyPr vert="vert270">
            <a:noAutofit/>
          </a:bodyPr>
          <a:lstStyle>
            <a:lvl1pPr marL="228600" indent="0">
              <a:buNone/>
              <a:defRPr sz="1800" b="0">
                <a:solidFill>
                  <a:schemeClr val="tx1"/>
                </a:solidFill>
              </a:defRPr>
            </a:lvl1pPr>
            <a:lvl2pPr>
              <a:defRPr sz="1800"/>
            </a:lvl2pPr>
            <a:lvl3pPr>
              <a:defRPr sz="1800"/>
            </a:lvl3pPr>
            <a:lvl4pPr>
              <a:defRPr sz="1800"/>
            </a:lvl4pPr>
            <a:lvl5pPr>
              <a:defRPr sz="1800"/>
            </a:lvl5pPr>
          </a:lstStyle>
          <a:p>
            <a:pPr lvl="0"/>
            <a:br>
              <a:rPr lang="en-US"/>
            </a:br>
            <a:r>
              <a:rPr lang="en-US"/>
              <a:t>&lt; Point 2 &gt;</a:t>
            </a:r>
          </a:p>
        </p:txBody>
      </p:sp>
      <p:cxnSp>
        <p:nvCxnSpPr>
          <p:cNvPr id="55" name="Straight Connector 54">
            <a:extLst>
              <a:ext uri="{FF2B5EF4-FFF2-40B4-BE49-F238E27FC236}">
                <a16:creationId xmlns:a16="http://schemas.microsoft.com/office/drawing/2014/main" id="{62B0DAEC-73ED-F99F-94CF-A900E6E61032}"/>
              </a:ext>
            </a:extLst>
          </p:cNvPr>
          <p:cNvCxnSpPr/>
          <p:nvPr/>
        </p:nvCxnSpPr>
        <p:spPr>
          <a:xfrm>
            <a:off x="4501700" y="2822279"/>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 Placeholder 30">
            <a:extLst>
              <a:ext uri="{FF2B5EF4-FFF2-40B4-BE49-F238E27FC236}">
                <a16:creationId xmlns:a16="http://schemas.microsoft.com/office/drawing/2014/main" id="{1178DCD7-29F5-79B6-08D8-8140CE49EF09}"/>
              </a:ext>
            </a:extLst>
          </p:cNvPr>
          <p:cNvSpPr>
            <a:spLocks noGrp="1"/>
          </p:cNvSpPr>
          <p:nvPr>
            <p:ph type="body" sz="quarter" idx="25" hasCustomPrompt="1"/>
          </p:nvPr>
        </p:nvSpPr>
        <p:spPr>
          <a:xfrm rot="5400000">
            <a:off x="8130437" y="2862512"/>
            <a:ext cx="3489618" cy="3409151"/>
          </a:xfrm>
          <a:prstGeom prst="round1Rect">
            <a:avLst/>
          </a:prstGeom>
          <a:solidFill>
            <a:schemeClr val="bg1">
              <a:lumMod val="85000"/>
            </a:schemeClr>
          </a:solidFill>
          <a:ln>
            <a:noFill/>
          </a:ln>
        </p:spPr>
        <p:txBody>
          <a:bodyPr vert="vert270">
            <a:noAutofit/>
          </a:bodyPr>
          <a:lstStyle>
            <a:lvl1pPr marL="228600" indent="0">
              <a:buNone/>
              <a:defRPr sz="1800" b="0">
                <a:solidFill>
                  <a:schemeClr val="tx1"/>
                </a:solidFill>
              </a:defRPr>
            </a:lvl1pPr>
            <a:lvl2pPr>
              <a:defRPr sz="1800"/>
            </a:lvl2pPr>
            <a:lvl3pPr>
              <a:defRPr sz="1800"/>
            </a:lvl3pPr>
            <a:lvl4pPr>
              <a:defRPr sz="1800"/>
            </a:lvl4pPr>
            <a:lvl5pPr>
              <a:defRPr sz="1800"/>
            </a:lvl5pPr>
          </a:lstStyle>
          <a:p>
            <a:pPr lvl="0"/>
            <a:br>
              <a:rPr lang="en-US"/>
            </a:br>
            <a:r>
              <a:rPr lang="en-US"/>
              <a:t>&lt; Point 3 &gt;</a:t>
            </a:r>
          </a:p>
        </p:txBody>
      </p:sp>
      <p:cxnSp>
        <p:nvCxnSpPr>
          <p:cNvPr id="58" name="Straight Connector 57">
            <a:extLst>
              <a:ext uri="{FF2B5EF4-FFF2-40B4-BE49-F238E27FC236}">
                <a16:creationId xmlns:a16="http://schemas.microsoft.com/office/drawing/2014/main" id="{836DDF18-6EB5-F225-AC82-CAB781B410D8}"/>
              </a:ext>
            </a:extLst>
          </p:cNvPr>
          <p:cNvCxnSpPr/>
          <p:nvPr/>
        </p:nvCxnSpPr>
        <p:spPr>
          <a:xfrm>
            <a:off x="8170671" y="2822279"/>
            <a:ext cx="3409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35ADE18-AE21-7164-D4D3-65D915500822}"/>
              </a:ext>
            </a:extLst>
          </p:cNvPr>
          <p:cNvSpPr>
            <a:spLocks noGrp="1"/>
          </p:cNvSpPr>
          <p:nvPr>
            <p:ph type="body" sz="quarter" idx="26" hasCustomPrompt="1"/>
          </p:nvPr>
        </p:nvSpPr>
        <p:spPr>
          <a:xfrm>
            <a:off x="785813" y="2171700"/>
            <a:ext cx="3409950" cy="650875"/>
          </a:xfrm>
        </p:spPr>
        <p:txBody>
          <a:bodyPr anchor="b">
            <a:normAutofit/>
          </a:bodyPr>
          <a:lstStyle>
            <a:lvl1pPr marL="0" indent="0">
              <a:buNone/>
              <a:defRPr sz="2000" b="1">
                <a:solidFill>
                  <a:schemeClr val="accent1"/>
                </a:solidFill>
              </a:defRPr>
            </a:lvl1pPr>
          </a:lstStyle>
          <a:p>
            <a:pPr lvl="0"/>
            <a:r>
              <a:rPr lang="en-US"/>
              <a:t>&lt; </a:t>
            </a:r>
            <a:r>
              <a:rPr lang="en-US" err="1"/>
              <a:t>Subheader</a:t>
            </a:r>
            <a:r>
              <a:rPr lang="en-US"/>
              <a:t> &gt;</a:t>
            </a:r>
          </a:p>
        </p:txBody>
      </p:sp>
      <p:sp>
        <p:nvSpPr>
          <p:cNvPr id="5" name="Text Placeholder 3">
            <a:extLst>
              <a:ext uri="{FF2B5EF4-FFF2-40B4-BE49-F238E27FC236}">
                <a16:creationId xmlns:a16="http://schemas.microsoft.com/office/drawing/2014/main" id="{F7A014BE-AA08-4356-6EA0-720B6EC9E0C3}"/>
              </a:ext>
            </a:extLst>
          </p:cNvPr>
          <p:cNvSpPr>
            <a:spLocks noGrp="1"/>
          </p:cNvSpPr>
          <p:nvPr>
            <p:ph type="body" sz="quarter" idx="27" hasCustomPrompt="1"/>
          </p:nvPr>
        </p:nvSpPr>
        <p:spPr>
          <a:xfrm>
            <a:off x="4478241" y="2171700"/>
            <a:ext cx="3409950" cy="650875"/>
          </a:xfrm>
        </p:spPr>
        <p:txBody>
          <a:bodyPr anchor="b">
            <a:normAutofit/>
          </a:bodyPr>
          <a:lstStyle>
            <a:lvl1pPr marL="0" indent="0">
              <a:buNone/>
              <a:defRPr sz="2000" b="1">
                <a:solidFill>
                  <a:schemeClr val="accent1"/>
                </a:solidFill>
              </a:defRPr>
            </a:lvl1pPr>
          </a:lstStyle>
          <a:p>
            <a:pPr lvl="0"/>
            <a:r>
              <a:rPr lang="en-US"/>
              <a:t>&lt; </a:t>
            </a:r>
            <a:r>
              <a:rPr lang="en-US" err="1"/>
              <a:t>Subheader</a:t>
            </a:r>
            <a:r>
              <a:rPr lang="en-US"/>
              <a:t> &gt;</a:t>
            </a:r>
          </a:p>
        </p:txBody>
      </p:sp>
      <p:sp>
        <p:nvSpPr>
          <p:cNvPr id="6" name="Text Placeholder 3">
            <a:extLst>
              <a:ext uri="{FF2B5EF4-FFF2-40B4-BE49-F238E27FC236}">
                <a16:creationId xmlns:a16="http://schemas.microsoft.com/office/drawing/2014/main" id="{0B570871-0A6E-57E1-9629-AAC6C0FA88A5}"/>
              </a:ext>
            </a:extLst>
          </p:cNvPr>
          <p:cNvSpPr>
            <a:spLocks noGrp="1"/>
          </p:cNvSpPr>
          <p:nvPr>
            <p:ph type="body" sz="quarter" idx="28" hasCustomPrompt="1"/>
          </p:nvPr>
        </p:nvSpPr>
        <p:spPr>
          <a:xfrm>
            <a:off x="8170669" y="2171700"/>
            <a:ext cx="3409950" cy="650875"/>
          </a:xfrm>
        </p:spPr>
        <p:txBody>
          <a:bodyPr anchor="b">
            <a:normAutofit/>
          </a:bodyPr>
          <a:lstStyle>
            <a:lvl1pPr marL="0" indent="0">
              <a:buNone/>
              <a:defRPr sz="2000" b="1">
                <a:solidFill>
                  <a:schemeClr val="accent1"/>
                </a:solidFill>
              </a:defRPr>
            </a:lvl1pPr>
          </a:lstStyle>
          <a:p>
            <a:pPr lvl="0"/>
            <a:r>
              <a:rPr lang="en-US"/>
              <a:t>&lt; </a:t>
            </a:r>
            <a:r>
              <a:rPr lang="en-US" err="1"/>
              <a:t>Subheader</a:t>
            </a:r>
            <a:r>
              <a:rPr lang="en-US"/>
              <a:t> &gt;</a:t>
            </a:r>
          </a:p>
        </p:txBody>
      </p:sp>
    </p:spTree>
    <p:extLst>
      <p:ext uri="{BB962C8B-B14F-4D97-AF65-F5344CB8AC3E}">
        <p14:creationId xmlns:p14="http://schemas.microsoft.com/office/powerpoint/2010/main" val="3798789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9E3401-D4E3-C4EC-E6CB-ACE9543D825B}"/>
              </a:ext>
            </a:extLst>
          </p:cNvPr>
          <p:cNvSpPr>
            <a:spLocks noGrp="1"/>
          </p:cNvSpPr>
          <p:nvPr>
            <p:ph type="pic" sz="quarter" idx="10" hasCustomPrompt="1"/>
          </p:nvPr>
        </p:nvSpPr>
        <p:spPr>
          <a:xfrm>
            <a:off x="0" y="0"/>
            <a:ext cx="12192000" cy="6858000"/>
          </a:xfrm>
          <a:solidFill>
            <a:srgbClr val="FFFF00">
              <a:alpha val="20000"/>
            </a:srgbClr>
          </a:solidFill>
        </p:spPr>
        <p:txBody>
          <a:bodyPr anchor="b"/>
          <a:lstStyle>
            <a:lvl1pPr marL="0" indent="0" algn="l">
              <a:buNone/>
              <a:defRPr/>
            </a:lvl1pPr>
            <a:lvl2pPr marL="457200" indent="0">
              <a:buNone/>
              <a:defRPr>
                <a:highlight>
                  <a:srgbClr val="FF0000"/>
                </a:highlight>
              </a:defRPr>
            </a:lvl2pPr>
          </a:lstStyle>
          <a:p>
            <a:pPr lvl="1"/>
            <a:r>
              <a:rPr lang="en-US"/>
              <a:t>&lt; Insert Map / Drawing Here AND </a:t>
            </a:r>
            <a:br>
              <a:rPr lang="en-US"/>
            </a:br>
            <a:r>
              <a:rPr lang="en-US"/>
              <a:t>Adjust Picture Transparency to 80% &gt; </a:t>
            </a:r>
            <a:br>
              <a:rPr lang="en-US"/>
            </a:br>
            <a:br>
              <a:rPr lang="en-US"/>
            </a:br>
            <a:br>
              <a:rPr lang="en-US"/>
            </a:br>
            <a:br>
              <a:rPr lang="en-US"/>
            </a:br>
            <a:endParaRPr lang="en-US"/>
          </a:p>
        </p:txBody>
      </p:sp>
      <p:sp>
        <p:nvSpPr>
          <p:cNvPr id="2" name="Title 1">
            <a:extLst>
              <a:ext uri="{FF2B5EF4-FFF2-40B4-BE49-F238E27FC236}">
                <a16:creationId xmlns:a16="http://schemas.microsoft.com/office/drawing/2014/main" id="{2BFE47C9-E1C5-29D9-E255-440DD11FF647}"/>
              </a:ext>
            </a:extLst>
          </p:cNvPr>
          <p:cNvSpPr>
            <a:spLocks noGrp="1"/>
          </p:cNvSpPr>
          <p:nvPr>
            <p:ph type="title" hasCustomPrompt="1"/>
          </p:nvPr>
        </p:nvSpPr>
        <p:spPr>
          <a:xfrm>
            <a:off x="838200" y="365125"/>
            <a:ext cx="4368800" cy="6127750"/>
          </a:xfrm>
        </p:spPr>
        <p:txBody>
          <a:bodyPr/>
          <a:lstStyle>
            <a:lvl1pPr>
              <a:defRPr>
                <a:solidFill>
                  <a:schemeClr val="bg1"/>
                </a:solidFill>
              </a:defRPr>
            </a:lvl1pPr>
          </a:lstStyle>
          <a:p>
            <a:r>
              <a:rPr lang="en-US"/>
              <a:t>&lt; Full sentence main takeaway for the slide here &gt;</a:t>
            </a:r>
          </a:p>
        </p:txBody>
      </p:sp>
      <p:sp>
        <p:nvSpPr>
          <p:cNvPr id="14" name="Picture Placeholder 13">
            <a:extLst>
              <a:ext uri="{FF2B5EF4-FFF2-40B4-BE49-F238E27FC236}">
                <a16:creationId xmlns:a16="http://schemas.microsoft.com/office/drawing/2014/main" id="{3EC590ED-C116-49A0-B437-CFDA4E3B11E5}"/>
              </a:ext>
            </a:extLst>
          </p:cNvPr>
          <p:cNvSpPr>
            <a:spLocks noGrp="1"/>
          </p:cNvSpPr>
          <p:nvPr>
            <p:ph type="pic" sz="quarter" idx="11" hasCustomPrompt="1"/>
          </p:nvPr>
        </p:nvSpPr>
        <p:spPr>
          <a:xfrm>
            <a:off x="6515100" y="0"/>
            <a:ext cx="5219700" cy="6858000"/>
          </a:xfrm>
          <a:solidFill>
            <a:srgbClr val="FFFF00"/>
          </a:solidFill>
        </p:spPr>
        <p:txBody>
          <a:bodyPr anchor="ctr"/>
          <a:lstStyle>
            <a:lvl1pPr marL="0" indent="0" algn="ctr">
              <a:buNone/>
              <a:defRPr/>
            </a:lvl1pPr>
          </a:lstStyle>
          <a:p>
            <a:r>
              <a:rPr lang="en-US"/>
              <a:t>&lt; Insert Map / Drawing Here &gt; </a:t>
            </a:r>
          </a:p>
        </p:txBody>
      </p:sp>
    </p:spTree>
    <p:extLst>
      <p:ext uri="{BB962C8B-B14F-4D97-AF65-F5344CB8AC3E}">
        <p14:creationId xmlns:p14="http://schemas.microsoft.com/office/powerpoint/2010/main" val="198772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A62588-E3C8-71AF-C749-021E59C482D9}"/>
              </a:ext>
            </a:extLst>
          </p:cNvPr>
          <p:cNvSpPr>
            <a:spLocks noGrp="1"/>
          </p:cNvSpPr>
          <p:nvPr>
            <p:ph type="title" hasCustomPrompt="1"/>
          </p:nvPr>
        </p:nvSpPr>
        <p:spPr>
          <a:xfrm>
            <a:off x="5283200" y="517525"/>
            <a:ext cx="6438900" cy="5743575"/>
          </a:xfrm>
        </p:spPr>
        <p:txBody>
          <a:bodyPr>
            <a:normAutofit/>
          </a:bodyPr>
          <a:lstStyle>
            <a:lvl1pPr>
              <a:defRPr sz="4400">
                <a:solidFill>
                  <a:schemeClr val="bg1"/>
                </a:solidFill>
              </a:defRPr>
            </a:lvl1pPr>
          </a:lstStyle>
          <a:p>
            <a:r>
              <a:rPr lang="en-US"/>
              <a:t>&lt; Insert Section </a:t>
            </a:r>
            <a:br>
              <a:rPr lang="en-US"/>
            </a:br>
            <a:r>
              <a:rPr lang="en-US"/>
              <a:t>Name &gt;</a:t>
            </a:r>
          </a:p>
        </p:txBody>
      </p:sp>
      <p:sp>
        <p:nvSpPr>
          <p:cNvPr id="7" name="Rectangle 3">
            <a:extLst>
              <a:ext uri="{FF2B5EF4-FFF2-40B4-BE49-F238E27FC236}">
                <a16:creationId xmlns:a16="http://schemas.microsoft.com/office/drawing/2014/main" id="{A6944A67-131D-6EAE-A630-4E081C71F85D}"/>
              </a:ext>
            </a:extLst>
          </p:cNvPr>
          <p:cNvSpPr/>
          <p:nvPr/>
        </p:nvSpPr>
        <p:spPr>
          <a:xfrm rot="5400000">
            <a:off x="-458789" y="976312"/>
            <a:ext cx="5743575" cy="48260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4">
            <a:extLst>
              <a:ext uri="{FF2B5EF4-FFF2-40B4-BE49-F238E27FC236}">
                <a16:creationId xmlns:a16="http://schemas.microsoft.com/office/drawing/2014/main" id="{F3E7F784-606B-5980-9A6C-FB5FEF14E735}"/>
              </a:ext>
            </a:extLst>
          </p:cNvPr>
          <p:cNvSpPr>
            <a:spLocks noGrp="1"/>
          </p:cNvSpPr>
          <p:nvPr>
            <p:ph type="pic" sz="quarter" idx="13" hasCustomPrompt="1"/>
          </p:nvPr>
        </p:nvSpPr>
        <p:spPr>
          <a:xfrm>
            <a:off x="0" y="1724703"/>
            <a:ext cx="4241798" cy="3408593"/>
          </a:xfrm>
        </p:spPr>
        <p:txBody>
          <a:bodyPr anchor="ctr">
            <a:normAutofit/>
          </a:bodyPr>
          <a:lstStyle>
            <a:lvl1pPr marL="0" indent="0" algn="ctr">
              <a:buNone/>
              <a:defRPr sz="2000">
                <a:highlight>
                  <a:srgbClr val="FF0000"/>
                </a:highlight>
              </a:defRPr>
            </a:lvl1pPr>
          </a:lstStyle>
          <a:p>
            <a:r>
              <a:rPr lang="en-US"/>
              <a:t>&lt; Insert Number Icon or Section-relevant Icon &gt;</a:t>
            </a:r>
          </a:p>
        </p:txBody>
      </p:sp>
    </p:spTree>
    <p:extLst>
      <p:ext uri="{BB962C8B-B14F-4D97-AF65-F5344CB8AC3E}">
        <p14:creationId xmlns:p14="http://schemas.microsoft.com/office/powerpoint/2010/main" val="254191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rgbClr val="782F40"/>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DECAB3C-87F4-975D-A637-D7D1EAA9E3B1}"/>
              </a:ext>
            </a:extLst>
          </p:cNvPr>
          <p:cNvSpPr>
            <a:spLocks noGrp="1"/>
          </p:cNvSpPr>
          <p:nvPr>
            <p:ph type="pic" sz="quarter" idx="12"/>
          </p:nvPr>
        </p:nvSpPr>
        <p:spPr>
          <a:xfrm>
            <a:off x="0" y="152400"/>
            <a:ext cx="12192000" cy="2495550"/>
          </a:xfrm>
        </p:spPr>
        <p:txBody>
          <a:bodyPr/>
          <a:lstStyle/>
          <a:p>
            <a:r>
              <a:rPr lang="en-US"/>
              <a:t>Click icon to add picture</a:t>
            </a:r>
          </a:p>
        </p:txBody>
      </p:sp>
      <p:sp>
        <p:nvSpPr>
          <p:cNvPr id="2" name="Title 1">
            <a:extLst>
              <a:ext uri="{FF2B5EF4-FFF2-40B4-BE49-F238E27FC236}">
                <a16:creationId xmlns:a16="http://schemas.microsoft.com/office/drawing/2014/main" id="{A2613B59-5778-64CE-AD1E-9B6A56A67BB4}"/>
              </a:ext>
            </a:extLst>
          </p:cNvPr>
          <p:cNvSpPr>
            <a:spLocks noGrp="1"/>
          </p:cNvSpPr>
          <p:nvPr>
            <p:ph type="title" hasCustomPrompt="1"/>
          </p:nvPr>
        </p:nvSpPr>
        <p:spPr>
          <a:xfrm>
            <a:off x="0" y="2647364"/>
            <a:ext cx="12192000" cy="2059907"/>
          </a:xfrm>
          <a:solidFill>
            <a:schemeClr val="accent1">
              <a:lumMod val="75000"/>
            </a:schemeClr>
          </a:solidFill>
        </p:spPr>
        <p:txBody>
          <a:bodyPr anchor="b">
            <a:normAutofit/>
          </a:bodyPr>
          <a:lstStyle>
            <a:lvl1pPr marL="685800">
              <a:defRPr sz="4800">
                <a:solidFill>
                  <a:schemeClr val="bg1"/>
                </a:solidFill>
              </a:defRPr>
            </a:lvl1pPr>
          </a:lstStyle>
          <a:p>
            <a:r>
              <a:rPr lang="en-US"/>
              <a:t>Section Header</a:t>
            </a:r>
          </a:p>
        </p:txBody>
      </p:sp>
      <p:sp>
        <p:nvSpPr>
          <p:cNvPr id="3" name="Text Placeholder 2">
            <a:extLst>
              <a:ext uri="{FF2B5EF4-FFF2-40B4-BE49-F238E27FC236}">
                <a16:creationId xmlns:a16="http://schemas.microsoft.com/office/drawing/2014/main" id="{26E893C8-4F33-C9E3-8AB3-A317C171E780}"/>
              </a:ext>
            </a:extLst>
          </p:cNvPr>
          <p:cNvSpPr>
            <a:spLocks noGrp="1"/>
          </p:cNvSpPr>
          <p:nvPr>
            <p:ph type="body" idx="1"/>
          </p:nvPr>
        </p:nvSpPr>
        <p:spPr>
          <a:xfrm>
            <a:off x="1232034" y="4914900"/>
            <a:ext cx="7162666" cy="11747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Picture Placeholder 4">
            <a:extLst>
              <a:ext uri="{FF2B5EF4-FFF2-40B4-BE49-F238E27FC236}">
                <a16:creationId xmlns:a16="http://schemas.microsoft.com/office/drawing/2014/main" id="{016EFD50-E40F-8D69-9988-4AFC4C0AD5C1}"/>
              </a:ext>
            </a:extLst>
          </p:cNvPr>
          <p:cNvSpPr>
            <a:spLocks noGrp="1"/>
          </p:cNvSpPr>
          <p:nvPr>
            <p:ph type="pic" sz="quarter" idx="11"/>
          </p:nvPr>
        </p:nvSpPr>
        <p:spPr>
          <a:xfrm>
            <a:off x="8788597" y="5960863"/>
            <a:ext cx="2565203" cy="486970"/>
          </a:xfrm>
          <a:blipFill dpi="0" rotWithShape="1">
            <a:blip r:embed="rId2" cstate="email">
              <a:extLst>
                <a:ext uri="{28A0092B-C50C-407E-A947-70E740481C1C}">
                  <a14:useLocalDpi xmlns:a14="http://schemas.microsoft.com/office/drawing/2010/main"/>
                </a:ext>
              </a:extLst>
            </a:blip>
            <a:srcRect/>
            <a:stretch>
              <a:fillRect/>
            </a:stretch>
          </a:blipFill>
        </p:spPr>
        <p:txBody>
          <a:bodyPr>
            <a:noAutofit/>
          </a:bodyPr>
          <a:lstStyle>
            <a:lvl1pPr marL="0" indent="0">
              <a:buNone/>
              <a:defRPr sz="1200">
                <a:solidFill>
                  <a:schemeClr val="accent5"/>
                </a:solidFill>
              </a:defRPr>
            </a:lvl1pPr>
          </a:lstStyle>
          <a:p>
            <a:r>
              <a:rPr lang="en-US"/>
              <a:t>Click icon to add picture</a:t>
            </a:r>
          </a:p>
        </p:txBody>
      </p:sp>
    </p:spTree>
    <p:extLst>
      <p:ext uri="{BB962C8B-B14F-4D97-AF65-F5344CB8AC3E}">
        <p14:creationId xmlns:p14="http://schemas.microsoft.com/office/powerpoint/2010/main" val="63573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568BC67-CD13-00C3-3F82-DA7B6D9EFFF3}"/>
              </a:ext>
            </a:extLst>
          </p:cNvPr>
          <p:cNvSpPr>
            <a:spLocks noGrp="1"/>
          </p:cNvSpPr>
          <p:nvPr>
            <p:ph type="pic" sz="quarter" idx="10" hasCustomPrompt="1"/>
          </p:nvPr>
        </p:nvSpPr>
        <p:spPr>
          <a:xfrm>
            <a:off x="0" y="0"/>
            <a:ext cx="12192000" cy="6858000"/>
          </a:xfrm>
          <a:noFill/>
        </p:spPr>
        <p:txBody>
          <a:bodyPr/>
          <a:lstStyle>
            <a:lvl1pPr marL="0" indent="0">
              <a:buNone/>
              <a:defRPr/>
            </a:lvl1pPr>
          </a:lstStyle>
          <a:p>
            <a:r>
              <a:rPr lang="en-US"/>
              <a:t>&lt; Insert Picture Here &gt;</a:t>
            </a:r>
          </a:p>
        </p:txBody>
      </p:sp>
      <p:sp>
        <p:nvSpPr>
          <p:cNvPr id="4" name="Title 1">
            <a:extLst>
              <a:ext uri="{FF2B5EF4-FFF2-40B4-BE49-F238E27FC236}">
                <a16:creationId xmlns:a16="http://schemas.microsoft.com/office/drawing/2014/main" id="{95211E00-DF4D-D35C-D5C7-15D686125584}"/>
              </a:ext>
            </a:extLst>
          </p:cNvPr>
          <p:cNvSpPr>
            <a:spLocks noGrp="1"/>
          </p:cNvSpPr>
          <p:nvPr>
            <p:ph type="title" hasCustomPrompt="1"/>
          </p:nvPr>
        </p:nvSpPr>
        <p:spPr>
          <a:xfrm>
            <a:off x="0" y="577850"/>
            <a:ext cx="12192000" cy="5702300"/>
          </a:xfrm>
          <a:prstGeom prst="roundRect">
            <a:avLst>
              <a:gd name="adj" fmla="val 0"/>
            </a:avLst>
          </a:prstGeom>
          <a:solidFill>
            <a:srgbClr val="782F40">
              <a:alpha val="89804"/>
            </a:srgbClr>
          </a:solidFill>
        </p:spPr>
        <p:txBody>
          <a:bodyPr>
            <a:normAutofit/>
          </a:bodyPr>
          <a:lstStyle>
            <a:lvl1pPr algn="ctr">
              <a:defRPr sz="4400">
                <a:solidFill>
                  <a:schemeClr val="bg1"/>
                </a:solidFill>
              </a:defRPr>
            </a:lvl1pPr>
          </a:lstStyle>
          <a:p>
            <a:r>
              <a:rPr lang="en-US"/>
              <a:t>&lt; Insert Section / Subsection Name &gt; </a:t>
            </a:r>
          </a:p>
        </p:txBody>
      </p:sp>
    </p:spTree>
    <p:extLst>
      <p:ext uri="{BB962C8B-B14F-4D97-AF65-F5344CB8AC3E}">
        <p14:creationId xmlns:p14="http://schemas.microsoft.com/office/powerpoint/2010/main" val="37958175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60DDC-D5F0-D575-80B9-3ADF896F2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&lt; Full sentence main takeaway for the slide here &gt;</a:t>
            </a:r>
          </a:p>
        </p:txBody>
      </p:sp>
      <p:sp>
        <p:nvSpPr>
          <p:cNvPr id="3" name="Text Placeholder 2">
            <a:extLst>
              <a:ext uri="{FF2B5EF4-FFF2-40B4-BE49-F238E27FC236}">
                <a16:creationId xmlns:a16="http://schemas.microsoft.com/office/drawing/2014/main" id="{8456F9E5-870D-F2C9-6E36-1590DAB5D63B}"/>
              </a:ext>
            </a:extLst>
          </p:cNvPr>
          <p:cNvSpPr>
            <a:spLocks noGrp="1"/>
          </p:cNvSpPr>
          <p:nvPr>
            <p:ph type="body" idx="1"/>
          </p:nvPr>
        </p:nvSpPr>
        <p:spPr>
          <a:xfrm>
            <a:off x="844058"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3D0E9851-FE46-DD58-2D35-E702AD880348}"/>
              </a:ext>
            </a:extLst>
          </p:cNvPr>
          <p:cNvSpPr/>
          <p:nvPr/>
        </p:nvSpPr>
        <p:spPr>
          <a:xfrm>
            <a:off x="11487150" y="6445250"/>
            <a:ext cx="704850" cy="2390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CCAE85-BBA0-4E87-24F8-1904F835520D}"/>
              </a:ext>
            </a:extLst>
          </p:cNvPr>
          <p:cNvSpPr txBox="1"/>
          <p:nvPr/>
        </p:nvSpPr>
        <p:spPr>
          <a:xfrm>
            <a:off x="11487150" y="6409099"/>
            <a:ext cx="704850" cy="307777"/>
          </a:xfrm>
          <a:prstGeom prst="rect">
            <a:avLst/>
          </a:prstGeom>
          <a:noFill/>
        </p:spPr>
        <p:txBody>
          <a:bodyPr wrap="square" anchor="ctr">
            <a:spAutoFit/>
          </a:bodyPr>
          <a:lstStyle/>
          <a:p>
            <a:pPr algn="l"/>
            <a:fld id="{67D096E3-D35C-4623-80EA-50C75388E9D4}" type="slidenum">
              <a:rPr lang="en-US" sz="1400" b="1" smtClean="0">
                <a:solidFill>
                  <a:schemeClr val="bg1"/>
                </a:solidFill>
              </a:rPr>
              <a:pPr algn="l"/>
              <a:t>‹#›</a:t>
            </a:fld>
            <a:endParaRPr lang="en-US" sz="1400">
              <a:solidFill>
                <a:schemeClr val="bg1"/>
              </a:solidFill>
            </a:endParaRPr>
          </a:p>
        </p:txBody>
      </p:sp>
    </p:spTree>
    <p:extLst>
      <p:ext uri="{BB962C8B-B14F-4D97-AF65-F5344CB8AC3E}">
        <p14:creationId xmlns:p14="http://schemas.microsoft.com/office/powerpoint/2010/main" val="2584506034"/>
      </p:ext>
    </p:extLst>
  </p:cSld>
  <p:clrMap bg1="lt1" tx1="dk1" bg2="lt2" tx2="dk2" accent1="accent1" accent2="accent2" accent3="accent3" accent4="accent4" accent5="accent5" accent6="accent6" hlink="hlink" folHlink="folHlink"/>
  <p:sldLayoutIdLst>
    <p:sldLayoutId id="2147483798" r:id="rId1"/>
    <p:sldLayoutId id="2147483946" r:id="rId2"/>
    <p:sldLayoutId id="2147483884" r:id="rId3"/>
    <p:sldLayoutId id="2147483801" r:id="rId4"/>
    <p:sldLayoutId id="2147483885" r:id="rId5"/>
    <p:sldLayoutId id="2147483958" r:id="rId6"/>
    <p:sldLayoutId id="2147483708" r:id="rId7"/>
    <p:sldLayoutId id="2147483804" r:id="rId8"/>
    <p:sldLayoutId id="2147483945" r:id="rId9"/>
    <p:sldLayoutId id="2147483805" r:id="rId10"/>
    <p:sldLayoutId id="2147483841" r:id="rId11"/>
    <p:sldLayoutId id="2147483840" r:id="rId12"/>
    <p:sldLayoutId id="2147483954" r:id="rId13"/>
    <p:sldLayoutId id="2147483849" r:id="rId14"/>
    <p:sldLayoutId id="2147483952" r:id="rId15"/>
    <p:sldLayoutId id="2147483947" r:id="rId16"/>
    <p:sldLayoutId id="2147483806" r:id="rId17"/>
    <p:sldLayoutId id="2147483809" r:id="rId18"/>
    <p:sldLayoutId id="2147483810" r:id="rId19"/>
    <p:sldLayoutId id="2147483953" r:id="rId20"/>
    <p:sldLayoutId id="2147483811" r:id="rId21"/>
    <p:sldLayoutId id="2147483812" r:id="rId22"/>
    <p:sldLayoutId id="2147483951" r:id="rId23"/>
    <p:sldLayoutId id="2147483825" r:id="rId24"/>
    <p:sldLayoutId id="2147483813" r:id="rId25"/>
    <p:sldLayoutId id="2147483819" r:id="rId26"/>
    <p:sldLayoutId id="2147483814" r:id="rId27"/>
    <p:sldLayoutId id="2147483818" r:id="rId28"/>
    <p:sldLayoutId id="2147483950" r:id="rId29"/>
    <p:sldLayoutId id="2147483821" r:id="rId30"/>
    <p:sldLayoutId id="2147483955" r:id="rId31"/>
    <p:sldLayoutId id="2147483824" r:id="rId32"/>
    <p:sldLayoutId id="2147483957" r:id="rId33"/>
    <p:sldLayoutId id="2147483959" r:id="rId34"/>
    <p:sldLayoutId id="2147483960" r:id="rId35"/>
    <p:sldLayoutId id="2147483961" r:id="rId36"/>
  </p:sldLayoutIdLst>
  <p:hf hdr="0" dt="0"/>
  <p:txStyles>
    <p:titleStyle>
      <a:lvl1pPr algn="l" defTabSz="914400" rtl="0" eaLnBrk="1" latinLnBrk="0" hangingPunct="1">
        <a:lnSpc>
          <a:spcPct val="110000"/>
        </a:lnSpc>
        <a:spcBef>
          <a:spcPct val="0"/>
        </a:spcBef>
        <a:buNone/>
        <a:defRPr sz="3200" b="1" kern="1200">
          <a:solidFill>
            <a:schemeClr val="accent1"/>
          </a:solidFill>
          <a:latin typeface="+mn-lt"/>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pos="528">
          <p15:clr>
            <a:srgbClr val="F26B43"/>
          </p15:clr>
        </p15:guide>
        <p15:guide id="3" pos="7152">
          <p15:clr>
            <a:srgbClr val="F26B43"/>
          </p15:clr>
        </p15:guide>
        <p15:guide id="4" orient="horz" pos="216">
          <p15:clr>
            <a:srgbClr val="F26B43"/>
          </p15:clr>
        </p15:guide>
        <p15:guide id="5" orient="horz" pos="40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60DDC-D5F0-D575-80B9-3ADF896F2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&lt; Full sentence main takeaway for the slide here &gt;</a:t>
            </a:r>
          </a:p>
        </p:txBody>
      </p:sp>
      <p:sp>
        <p:nvSpPr>
          <p:cNvPr id="3" name="Text Placeholder 2">
            <a:extLst>
              <a:ext uri="{FF2B5EF4-FFF2-40B4-BE49-F238E27FC236}">
                <a16:creationId xmlns:a16="http://schemas.microsoft.com/office/drawing/2014/main" id="{8456F9E5-870D-F2C9-6E36-1590DAB5D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AE9C9D65-4D73-6F61-6A40-9606BC41DE21}"/>
              </a:ext>
            </a:extLst>
          </p:cNvPr>
          <p:cNvGrpSpPr/>
          <p:nvPr/>
        </p:nvGrpSpPr>
        <p:grpSpPr>
          <a:xfrm>
            <a:off x="12700000" y="0"/>
            <a:ext cx="1739900" cy="4699000"/>
            <a:chOff x="12700000" y="0"/>
            <a:chExt cx="1920240" cy="5273558"/>
          </a:xfrm>
        </p:grpSpPr>
        <p:sp>
          <p:nvSpPr>
            <p:cNvPr id="4" name="Rectangle 3">
              <a:extLst>
                <a:ext uri="{FF2B5EF4-FFF2-40B4-BE49-F238E27FC236}">
                  <a16:creationId xmlns:a16="http://schemas.microsoft.com/office/drawing/2014/main" id="{9E2F1F54-BB05-2217-F8AB-E86A1E8F463F}"/>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5" name="Rectangle 4">
              <a:extLst>
                <a:ext uri="{FF2B5EF4-FFF2-40B4-BE49-F238E27FC236}">
                  <a16:creationId xmlns:a16="http://schemas.microsoft.com/office/drawing/2014/main" id="{9C574732-4977-DC6A-8EE0-05BE1057D98F}"/>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6" name="Rectangle 5">
              <a:extLst>
                <a:ext uri="{FF2B5EF4-FFF2-40B4-BE49-F238E27FC236}">
                  <a16:creationId xmlns:a16="http://schemas.microsoft.com/office/drawing/2014/main" id="{7E41EEFC-A6F1-3457-D64F-63A97FB09E71}"/>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7" name="Rectangle 6">
              <a:extLst>
                <a:ext uri="{FF2B5EF4-FFF2-40B4-BE49-F238E27FC236}">
                  <a16:creationId xmlns:a16="http://schemas.microsoft.com/office/drawing/2014/main" id="{35CA52E9-F5C8-A050-314F-07AE0AB84A5B}"/>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9" name="Rectangle 8">
              <a:extLst>
                <a:ext uri="{FF2B5EF4-FFF2-40B4-BE49-F238E27FC236}">
                  <a16:creationId xmlns:a16="http://schemas.microsoft.com/office/drawing/2014/main" id="{B47C8FAD-0C9B-02D3-ABAA-028FEFD65E34}"/>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0" name="Rectangle 9">
              <a:extLst>
                <a:ext uri="{FF2B5EF4-FFF2-40B4-BE49-F238E27FC236}">
                  <a16:creationId xmlns:a16="http://schemas.microsoft.com/office/drawing/2014/main" id="{128823A2-0B3C-41E5-D511-14096E6CC22D}"/>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grpSp>
        <p:nvGrpSpPr>
          <p:cNvPr id="12" name="Group 11">
            <a:extLst>
              <a:ext uri="{FF2B5EF4-FFF2-40B4-BE49-F238E27FC236}">
                <a16:creationId xmlns:a16="http://schemas.microsoft.com/office/drawing/2014/main" id="{6E123273-64F8-27FA-0A2E-E60AD3C8FF0A}"/>
              </a:ext>
            </a:extLst>
          </p:cNvPr>
          <p:cNvGrpSpPr/>
          <p:nvPr/>
        </p:nvGrpSpPr>
        <p:grpSpPr>
          <a:xfrm>
            <a:off x="12700000" y="0"/>
            <a:ext cx="1739900" cy="4699000"/>
            <a:chOff x="12700000" y="0"/>
            <a:chExt cx="1920240" cy="5273558"/>
          </a:xfrm>
        </p:grpSpPr>
        <p:sp>
          <p:nvSpPr>
            <p:cNvPr id="13" name="Rectangle 12">
              <a:extLst>
                <a:ext uri="{FF2B5EF4-FFF2-40B4-BE49-F238E27FC236}">
                  <a16:creationId xmlns:a16="http://schemas.microsoft.com/office/drawing/2014/main" id="{C3B097D6-51F4-45CE-E138-28264A0891A4}"/>
                </a:ext>
              </a:extLst>
            </p:cNvPr>
            <p:cNvSpPr/>
            <p:nvPr/>
          </p:nvSpPr>
          <p:spPr>
            <a:xfrm>
              <a:off x="12700000" y="0"/>
              <a:ext cx="192024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GVR Red</a:t>
              </a:r>
            </a:p>
            <a:p>
              <a:pPr algn="l"/>
              <a:r>
                <a:rPr lang="en-US" sz="800" b="0" i="0">
                  <a:effectLst/>
                  <a:latin typeface="Arial" panose="020B0604020202020204" pitchFamily="34" charset="0"/>
                </a:rPr>
                <a:t>PANTONE	195 C</a:t>
              </a:r>
            </a:p>
            <a:p>
              <a:pPr algn="l"/>
              <a:r>
                <a:rPr lang="en-US" sz="800" b="0" i="0">
                  <a:effectLst/>
                  <a:latin typeface="Arial" panose="020B0604020202020204" pitchFamily="34" charset="0"/>
                </a:rPr>
                <a:t>CMYK	19, 90, 50, 55</a:t>
              </a:r>
            </a:p>
            <a:p>
              <a:pPr algn="l"/>
              <a:r>
                <a:rPr lang="en-US" sz="800" b="0" i="0">
                  <a:effectLst/>
                  <a:latin typeface="Arial" panose="020B0604020202020204" pitchFamily="34" charset="0"/>
                </a:rPr>
                <a:t>RGB	120, 47, 64</a:t>
              </a:r>
            </a:p>
            <a:p>
              <a:pPr algn="l"/>
              <a:r>
                <a:rPr lang="en-US" sz="800" b="0" i="0">
                  <a:effectLst/>
                  <a:latin typeface="Arial" panose="020B0604020202020204" pitchFamily="34" charset="0"/>
                </a:rPr>
                <a:t>HEX	#782F40</a:t>
              </a:r>
              <a:endParaRPr lang="en-US" sz="800"/>
            </a:p>
          </p:txBody>
        </p:sp>
        <p:sp>
          <p:nvSpPr>
            <p:cNvPr id="14" name="Rectangle 13">
              <a:extLst>
                <a:ext uri="{FF2B5EF4-FFF2-40B4-BE49-F238E27FC236}">
                  <a16:creationId xmlns:a16="http://schemas.microsoft.com/office/drawing/2014/main" id="{65B304F6-1A59-037D-0FCD-D11A663DADC2}"/>
                </a:ext>
              </a:extLst>
            </p:cNvPr>
            <p:cNvSpPr/>
            <p:nvPr/>
          </p:nvSpPr>
          <p:spPr>
            <a:xfrm>
              <a:off x="12700000" y="890120"/>
              <a:ext cx="1920240" cy="8229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rgbClr val="000000"/>
                  </a:solidFill>
                </a:rPr>
                <a:t>GVR White</a:t>
              </a:r>
            </a:p>
            <a:p>
              <a:pPr algn="l"/>
              <a:r>
                <a:rPr lang="en-US" sz="800" b="0" i="0">
                  <a:solidFill>
                    <a:srgbClr val="000000"/>
                  </a:solidFill>
                  <a:effectLst/>
                  <a:latin typeface="Arial" panose="020B0604020202020204" pitchFamily="34" charset="0"/>
                </a:rPr>
                <a:t>CMYK	0, 0, 0, 0</a:t>
              </a:r>
            </a:p>
            <a:p>
              <a:pPr algn="l"/>
              <a:r>
                <a:rPr lang="en-US" sz="800" b="0" i="0">
                  <a:solidFill>
                    <a:srgbClr val="000000"/>
                  </a:solidFill>
                  <a:effectLst/>
                  <a:latin typeface="Arial" panose="020B0604020202020204" pitchFamily="34" charset="0"/>
                </a:rPr>
                <a:t>RGB	255, 255, 255</a:t>
              </a:r>
            </a:p>
            <a:p>
              <a:pPr algn="l"/>
              <a:r>
                <a:rPr lang="en-US" sz="800" b="0" i="0">
                  <a:solidFill>
                    <a:srgbClr val="000000"/>
                  </a:solidFill>
                  <a:effectLst/>
                  <a:latin typeface="Arial" panose="020B0604020202020204" pitchFamily="34" charset="0"/>
                </a:rPr>
                <a:t>HEX	#FFFFFF</a:t>
              </a:r>
              <a:endParaRPr lang="en-US" sz="800">
                <a:solidFill>
                  <a:srgbClr val="000000"/>
                </a:solidFill>
              </a:endParaRPr>
            </a:p>
          </p:txBody>
        </p:sp>
        <p:sp>
          <p:nvSpPr>
            <p:cNvPr id="15" name="Rectangle 14">
              <a:extLst>
                <a:ext uri="{FF2B5EF4-FFF2-40B4-BE49-F238E27FC236}">
                  <a16:creationId xmlns:a16="http://schemas.microsoft.com/office/drawing/2014/main" id="{C66D5B14-A64F-2EE1-34B9-FF1764DD431D}"/>
                </a:ext>
              </a:extLst>
            </p:cNvPr>
            <p:cNvSpPr/>
            <p:nvPr/>
          </p:nvSpPr>
          <p:spPr>
            <a:xfrm>
              <a:off x="12700000" y="1780240"/>
              <a:ext cx="1920240" cy="8229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80% Grey</a:t>
              </a:r>
            </a:p>
            <a:p>
              <a:pPr algn="l"/>
              <a:r>
                <a:rPr lang="en-US" sz="800" b="0" i="0">
                  <a:solidFill>
                    <a:schemeClr val="bg1"/>
                  </a:solidFill>
                  <a:effectLst/>
                  <a:latin typeface="Arial" panose="020B0604020202020204" pitchFamily="34" charset="0"/>
                </a:rPr>
                <a:t>CMYK	0, 0, 0, 80</a:t>
              </a:r>
            </a:p>
            <a:p>
              <a:pPr algn="l"/>
              <a:r>
                <a:rPr lang="en-US" sz="800" b="0" i="0">
                  <a:solidFill>
                    <a:schemeClr val="bg1"/>
                  </a:solidFill>
                  <a:effectLst/>
                  <a:latin typeface="Arial" panose="020B0604020202020204" pitchFamily="34" charset="0"/>
                </a:rPr>
                <a:t>RGB	51, 51, 51</a:t>
              </a:r>
            </a:p>
            <a:p>
              <a:pPr algn="l"/>
              <a:r>
                <a:rPr lang="en-US" sz="800" b="0" i="0">
                  <a:solidFill>
                    <a:schemeClr val="bg1"/>
                  </a:solidFill>
                  <a:effectLst/>
                  <a:latin typeface="Arial" panose="020B0604020202020204" pitchFamily="34" charset="0"/>
                </a:rPr>
                <a:t>HEX	#333333</a:t>
              </a:r>
              <a:endParaRPr lang="en-US" sz="800">
                <a:solidFill>
                  <a:schemeClr val="bg1"/>
                </a:solidFill>
              </a:endParaRPr>
            </a:p>
          </p:txBody>
        </p:sp>
        <p:sp>
          <p:nvSpPr>
            <p:cNvPr id="16" name="Rectangle 15">
              <a:extLst>
                <a:ext uri="{FF2B5EF4-FFF2-40B4-BE49-F238E27FC236}">
                  <a16:creationId xmlns:a16="http://schemas.microsoft.com/office/drawing/2014/main" id="{5DF23889-3198-D395-0E66-10FCBA594359}"/>
                </a:ext>
              </a:extLst>
            </p:cNvPr>
            <p:cNvSpPr/>
            <p:nvPr/>
          </p:nvSpPr>
          <p:spPr>
            <a:xfrm>
              <a:off x="12700000" y="2670360"/>
              <a:ext cx="1920240" cy="82296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60% Grey</a:t>
              </a:r>
            </a:p>
            <a:p>
              <a:pPr algn="l"/>
              <a:r>
                <a:rPr lang="en-US" sz="800" b="0" i="0">
                  <a:solidFill>
                    <a:schemeClr val="bg1"/>
                  </a:solidFill>
                  <a:effectLst/>
                  <a:latin typeface="Arial" panose="020B0604020202020204" pitchFamily="34" charset="0"/>
                </a:rPr>
                <a:t>CMYK	0, 0, 0, 60</a:t>
              </a:r>
            </a:p>
            <a:p>
              <a:pPr algn="l"/>
              <a:r>
                <a:rPr lang="en-US" sz="800" b="0" i="0">
                  <a:solidFill>
                    <a:schemeClr val="bg1"/>
                  </a:solidFill>
                  <a:effectLst/>
                  <a:latin typeface="Arial" panose="020B0604020202020204" pitchFamily="34" charset="0"/>
                </a:rPr>
                <a:t>RGB	102, 102, 102</a:t>
              </a:r>
            </a:p>
            <a:p>
              <a:pPr algn="l"/>
              <a:r>
                <a:rPr lang="en-US" sz="800" b="0" i="0">
                  <a:solidFill>
                    <a:schemeClr val="bg1"/>
                  </a:solidFill>
                  <a:effectLst/>
                  <a:latin typeface="Arial" panose="020B0604020202020204" pitchFamily="34" charset="0"/>
                </a:rPr>
                <a:t>HEX	#666666</a:t>
              </a:r>
              <a:endParaRPr lang="en-US" sz="800">
                <a:solidFill>
                  <a:schemeClr val="bg1"/>
                </a:solidFill>
              </a:endParaRPr>
            </a:p>
          </p:txBody>
        </p:sp>
        <p:sp>
          <p:nvSpPr>
            <p:cNvPr id="17" name="Rectangle 16">
              <a:extLst>
                <a:ext uri="{FF2B5EF4-FFF2-40B4-BE49-F238E27FC236}">
                  <a16:creationId xmlns:a16="http://schemas.microsoft.com/office/drawing/2014/main" id="{33C3A3C7-DEC5-3CF6-0D6D-DB1C47D8C745}"/>
                </a:ext>
              </a:extLst>
            </p:cNvPr>
            <p:cNvSpPr/>
            <p:nvPr/>
          </p:nvSpPr>
          <p:spPr>
            <a:xfrm>
              <a:off x="12700000" y="3560480"/>
              <a:ext cx="1920240" cy="82296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40% Grey</a:t>
              </a:r>
            </a:p>
            <a:p>
              <a:pPr algn="l"/>
              <a:r>
                <a:rPr lang="en-US" sz="800" b="0" i="0">
                  <a:solidFill>
                    <a:schemeClr val="bg1"/>
                  </a:solidFill>
                  <a:effectLst/>
                  <a:latin typeface="Arial" panose="020B0604020202020204" pitchFamily="34" charset="0"/>
                </a:rPr>
                <a:t>CMYK	0, 0, 0, 40</a:t>
              </a:r>
            </a:p>
            <a:p>
              <a:pPr algn="l"/>
              <a:r>
                <a:rPr lang="en-US" sz="800" b="0" i="0">
                  <a:solidFill>
                    <a:schemeClr val="bg1"/>
                  </a:solidFill>
                  <a:effectLst/>
                  <a:latin typeface="Arial" panose="020B0604020202020204" pitchFamily="34" charset="0"/>
                </a:rPr>
                <a:t>RGB	153, 153, 153</a:t>
              </a:r>
            </a:p>
            <a:p>
              <a:pPr algn="l"/>
              <a:r>
                <a:rPr lang="en-US" sz="800" b="0" i="0">
                  <a:solidFill>
                    <a:schemeClr val="bg1"/>
                  </a:solidFill>
                  <a:effectLst/>
                  <a:latin typeface="Arial" panose="020B0604020202020204" pitchFamily="34" charset="0"/>
                </a:rPr>
                <a:t>HEX	#999999</a:t>
              </a:r>
              <a:endParaRPr lang="en-US" sz="800">
                <a:solidFill>
                  <a:schemeClr val="bg1"/>
                </a:solidFill>
              </a:endParaRPr>
            </a:p>
          </p:txBody>
        </p:sp>
        <p:sp>
          <p:nvSpPr>
            <p:cNvPr id="18" name="Rectangle 17">
              <a:extLst>
                <a:ext uri="{FF2B5EF4-FFF2-40B4-BE49-F238E27FC236}">
                  <a16:creationId xmlns:a16="http://schemas.microsoft.com/office/drawing/2014/main" id="{06A89D27-5828-C2CC-3FFD-7D1B5EE0DFEB}"/>
                </a:ext>
              </a:extLst>
            </p:cNvPr>
            <p:cNvSpPr/>
            <p:nvPr/>
          </p:nvSpPr>
          <p:spPr>
            <a:xfrm>
              <a:off x="12700000" y="4450598"/>
              <a:ext cx="1920240" cy="82296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GVR 20% Grey</a:t>
              </a:r>
            </a:p>
            <a:p>
              <a:pPr algn="l"/>
              <a:r>
                <a:rPr lang="en-US" sz="800" b="0" i="0">
                  <a:solidFill>
                    <a:schemeClr val="bg1"/>
                  </a:solidFill>
                  <a:effectLst/>
                  <a:latin typeface="Arial" panose="020B0604020202020204" pitchFamily="34" charset="0"/>
                </a:rPr>
                <a:t>CMYK	0, 0, 0, 20</a:t>
              </a:r>
            </a:p>
            <a:p>
              <a:pPr algn="l"/>
              <a:r>
                <a:rPr lang="en-US" sz="800" b="0" i="0">
                  <a:solidFill>
                    <a:schemeClr val="bg1"/>
                  </a:solidFill>
                  <a:effectLst/>
                  <a:latin typeface="Arial" panose="020B0604020202020204" pitchFamily="34" charset="0"/>
                </a:rPr>
                <a:t>RGB	204, 204, 204</a:t>
              </a:r>
            </a:p>
            <a:p>
              <a:pPr algn="l"/>
              <a:r>
                <a:rPr lang="en-US" sz="800" b="0" i="0">
                  <a:solidFill>
                    <a:schemeClr val="bg1"/>
                  </a:solidFill>
                  <a:effectLst/>
                  <a:latin typeface="Arial" panose="020B0604020202020204" pitchFamily="34" charset="0"/>
                </a:rPr>
                <a:t>HEX	#CCCCCC</a:t>
              </a:r>
              <a:endParaRPr lang="en-US" sz="800">
                <a:solidFill>
                  <a:schemeClr val="bg1"/>
                </a:solidFill>
              </a:endParaRPr>
            </a:p>
          </p:txBody>
        </p:sp>
      </p:grpSp>
      <p:sp>
        <p:nvSpPr>
          <p:cNvPr id="8" name="Picture Placeholder 4">
            <a:extLst>
              <a:ext uri="{FF2B5EF4-FFF2-40B4-BE49-F238E27FC236}">
                <a16:creationId xmlns:a16="http://schemas.microsoft.com/office/drawing/2014/main" id="{24A2EE28-4D42-29D4-1186-961250E32242}"/>
              </a:ext>
            </a:extLst>
          </p:cNvPr>
          <p:cNvSpPr txBox="1">
            <a:spLocks/>
          </p:cNvSpPr>
          <p:nvPr/>
        </p:nvSpPr>
        <p:spPr>
          <a:xfrm>
            <a:off x="10313988" y="6462182"/>
            <a:ext cx="1062037" cy="201613"/>
          </a:xfrm>
          <a:prstGeom prst="rect">
            <a:avLst/>
          </a:prstGeom>
          <a:blipFill dpi="0" rotWithShape="1">
            <a:blip r:embed="rId27" cstate="email">
              <a:extLst>
                <a:ext uri="{28A0092B-C50C-407E-A947-70E740481C1C}">
                  <a14:useLocalDpi xmlns:a14="http://schemas.microsoft.com/office/drawing/2010/main"/>
                </a:ext>
              </a:extLst>
            </a:blip>
            <a:srcRect/>
            <a:stretch>
              <a:fillRect/>
            </a:stretch>
          </a:blipFill>
        </p:spPr>
        <p:txBody>
          <a:bodyPr wrap="none">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1" name="Rectangle 20">
            <a:extLst>
              <a:ext uri="{FF2B5EF4-FFF2-40B4-BE49-F238E27FC236}">
                <a16:creationId xmlns:a16="http://schemas.microsoft.com/office/drawing/2014/main" id="{A05EE81F-3603-8E41-77A1-A090B7A4A496}"/>
              </a:ext>
            </a:extLst>
          </p:cNvPr>
          <p:cNvSpPr/>
          <p:nvPr/>
        </p:nvSpPr>
        <p:spPr>
          <a:xfrm>
            <a:off x="11487150" y="6445250"/>
            <a:ext cx="704850" cy="2390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7257E7F-8FB2-14FB-2BD9-E3A1D8AAB7FD}"/>
              </a:ext>
            </a:extLst>
          </p:cNvPr>
          <p:cNvSpPr txBox="1"/>
          <p:nvPr/>
        </p:nvSpPr>
        <p:spPr>
          <a:xfrm>
            <a:off x="11487150" y="6409099"/>
            <a:ext cx="704850" cy="307777"/>
          </a:xfrm>
          <a:prstGeom prst="rect">
            <a:avLst/>
          </a:prstGeom>
          <a:noFill/>
        </p:spPr>
        <p:txBody>
          <a:bodyPr wrap="square" anchor="ctr">
            <a:spAutoFit/>
          </a:bodyPr>
          <a:lstStyle/>
          <a:p>
            <a:pPr algn="l"/>
            <a:fld id="{67D096E3-D35C-4623-80EA-50C75388E9D4}" type="slidenum">
              <a:rPr lang="en-US" sz="1400" b="1" smtClean="0">
                <a:solidFill>
                  <a:schemeClr val="bg1"/>
                </a:solidFill>
              </a:rPr>
              <a:pPr algn="l"/>
              <a:t>‹#›</a:t>
            </a:fld>
            <a:endParaRPr lang="en-US" sz="1400">
              <a:solidFill>
                <a:schemeClr val="bg1"/>
              </a:solidFill>
            </a:endParaRPr>
          </a:p>
        </p:txBody>
      </p:sp>
    </p:spTree>
    <p:extLst>
      <p:ext uri="{BB962C8B-B14F-4D97-AF65-F5344CB8AC3E}">
        <p14:creationId xmlns:p14="http://schemas.microsoft.com/office/powerpoint/2010/main" val="934491461"/>
      </p:ext>
    </p:extLst>
  </p:cSld>
  <p:clrMap bg1="lt1" tx1="dk1" bg2="lt2" tx2="dk2" accent1="accent1" accent2="accent2" accent3="accent3" accent4="accent4" accent5="accent5" accent6="accent6" hlink="hlink" folHlink="folHlink"/>
  <p:sldLayoutIdLst>
    <p:sldLayoutId id="2147483842" r:id="rId1"/>
    <p:sldLayoutId id="2147483845" r:id="rId2"/>
    <p:sldLayoutId id="2147483844" r:id="rId3"/>
    <p:sldLayoutId id="2147483846" r:id="rId4"/>
    <p:sldLayoutId id="2147483848" r:id="rId5"/>
    <p:sldLayoutId id="2147483852" r:id="rId6"/>
    <p:sldLayoutId id="2147483853" r:id="rId7"/>
    <p:sldLayoutId id="2147483854" r:id="rId8"/>
    <p:sldLayoutId id="2147483855" r:id="rId9"/>
    <p:sldLayoutId id="2147483856" r:id="rId10"/>
    <p:sldLayoutId id="2147483858" r:id="rId11"/>
    <p:sldLayoutId id="2147483857" r:id="rId12"/>
    <p:sldLayoutId id="2147483864" r:id="rId13"/>
    <p:sldLayoutId id="2147483865"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30" r:id="rId25"/>
  </p:sldLayoutIdLst>
  <p:hf hdr="0" dt="0"/>
  <p:txStyles>
    <p:titleStyle>
      <a:lvl1pPr algn="l" defTabSz="914400" rtl="0" eaLnBrk="1" latinLnBrk="0" hangingPunct="1">
        <a:lnSpc>
          <a:spcPct val="90000"/>
        </a:lnSpc>
        <a:spcBef>
          <a:spcPct val="0"/>
        </a:spcBef>
        <a:buNone/>
        <a:defRPr sz="3200" b="1" kern="1200">
          <a:solidFill>
            <a:schemeClr val="accent1"/>
          </a:solidFill>
          <a:latin typeface="+mn-lt"/>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pos="528">
          <p15:clr>
            <a:srgbClr val="F26B43"/>
          </p15:clr>
        </p15:guide>
        <p15:guide id="3" pos="7152">
          <p15:clr>
            <a:srgbClr val="F26B43"/>
          </p15:clr>
        </p15:guide>
        <p15:guide id="4" orient="horz" pos="216">
          <p15:clr>
            <a:srgbClr val="F26B43"/>
          </p15:clr>
        </p15:guide>
        <p15:guide id="5" orient="horz" pos="40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8/10/relationships/comments" Target="../comments/modernComment_1C75_EA98A90F.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C1F_5DE39E9E.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sv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0.xml"/><Relationship Id="rId6" Type="http://schemas.openxmlformats.org/officeDocument/2006/relationships/image" Target="../media/image56.svg"/><Relationship Id="rId11" Type="http://schemas.openxmlformats.org/officeDocument/2006/relationships/image" Target="../media/image61.svg"/><Relationship Id="rId5" Type="http://schemas.openxmlformats.org/officeDocument/2006/relationships/image" Target="../media/image55.png"/><Relationship Id="rId15" Type="http://schemas.openxmlformats.org/officeDocument/2006/relationships/image" Target="../media/image65.svg"/><Relationship Id="rId23" Type="http://schemas.openxmlformats.org/officeDocument/2006/relationships/image" Target="../media/image73.svg"/><Relationship Id="rId10" Type="http://schemas.openxmlformats.org/officeDocument/2006/relationships/image" Target="../media/image60.png"/><Relationship Id="rId19" Type="http://schemas.openxmlformats.org/officeDocument/2006/relationships/image" Target="../media/image69.svg"/><Relationship Id="rId4" Type="http://schemas.openxmlformats.org/officeDocument/2006/relationships/image" Target="../media/image54.svg"/><Relationship Id="rId9" Type="http://schemas.openxmlformats.org/officeDocument/2006/relationships/image" Target="../media/image59.svg"/><Relationship Id="rId14" Type="http://schemas.openxmlformats.org/officeDocument/2006/relationships/image" Target="../media/image64.png"/><Relationship Id="rId22"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3_314982C4.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85.png"/><Relationship Id="rId4" Type="http://schemas.openxmlformats.org/officeDocument/2006/relationships/image" Target="../media/image84.jpeg"/></Relationships>
</file>

<file path=ppt/slides/_rels/slide22.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microsoft.com/office/2018/10/relationships/comments" Target="../comments/modernComment_10C_C451D06.xml"/><Relationship Id="rId1" Type="http://schemas.openxmlformats.org/officeDocument/2006/relationships/slideLayout" Target="../slideLayouts/slideLayout10.xml"/><Relationship Id="rId4" Type="http://schemas.openxmlformats.org/officeDocument/2006/relationships/image" Target="../media/image90.svg"/></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microsoft.com/office/2018/10/relationships/comments" Target="../comments/modernComment_112_4E826F5D.xml"/><Relationship Id="rId1" Type="http://schemas.openxmlformats.org/officeDocument/2006/relationships/slideLayout" Target="../slideLayouts/slideLayout10.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18/10/relationships/comments" Target="../comments/modernComment_1C69_B97B6A6C.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1.xml"/><Relationship Id="rId4" Type="http://schemas.openxmlformats.org/officeDocument/2006/relationships/image" Target="../media/image10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1.xml"/><Relationship Id="rId4" Type="http://schemas.openxmlformats.org/officeDocument/2006/relationships/image" Target="../media/image10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20.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microsoft.com/office/2018/10/relationships/comments" Target="../comments/modernComment_697_65E4840D.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6CA3F68-2A88-31A0-6974-49783F058F1E}"/>
              </a:ext>
            </a:extLst>
          </p:cNvPr>
          <p:cNvSpPr>
            <a:spLocks noGrp="1"/>
          </p:cNvSpPr>
          <p:nvPr>
            <p:ph type="ctrTitle"/>
          </p:nvPr>
        </p:nvSpPr>
        <p:spPr>
          <a:xfrm>
            <a:off x="7305405" y="2719915"/>
            <a:ext cx="4335052" cy="2031763"/>
          </a:xfrm>
        </p:spPr>
        <p:txBody>
          <a:bodyPr/>
          <a:lstStyle/>
          <a:p>
            <a:r>
              <a:rPr lang="en-US"/>
              <a:t>Fred Hervey WRP:</a:t>
            </a:r>
            <a:br>
              <a:rPr lang="en-US"/>
            </a:br>
            <a:r>
              <a:rPr lang="en-US"/>
              <a:t>Post-Packaging of Improvements Save Time and Money</a:t>
            </a:r>
          </a:p>
        </p:txBody>
      </p:sp>
      <p:pic>
        <p:nvPicPr>
          <p:cNvPr id="12" name="Picture 4">
            <a:extLst>
              <a:ext uri="{FF2B5EF4-FFF2-40B4-BE49-F238E27FC236}">
                <a16:creationId xmlns:a16="http://schemas.microsoft.com/office/drawing/2014/main" id="{A8DF3B46-D703-DDF1-7D83-ABAF6472C9B3}"/>
              </a:ext>
            </a:extLst>
          </p:cNvPr>
          <p:cNvPicPr>
            <a:picLocks noGrp="1" noChangeAspect="1" noChangeArrowheads="1"/>
          </p:cNvPicPr>
          <p:nvPr>
            <p:ph type="pic" sz="quarter" idx="20"/>
          </p:nvPr>
        </p:nvPicPr>
        <p:blipFill>
          <a:blip r:embed="rId2" cstate="email">
            <a:extLst>
              <a:ext uri="{28A0092B-C50C-407E-A947-70E740481C1C}">
                <a14:useLocalDpi xmlns:a14="http://schemas.microsoft.com/office/drawing/2010/main"/>
              </a:ext>
            </a:extLst>
          </a:blip>
          <a:srcRect/>
          <a:stretch/>
        </p:blipFill>
        <p:spPr bwMode="auto">
          <a:xfrm>
            <a:off x="0" y="733425"/>
            <a:ext cx="12192000" cy="5362575"/>
          </a:xfrm>
          <a:noFill/>
          <a:extLst>
            <a:ext uri="{909E8E84-426E-40DD-AFC4-6F175D3DCCD1}">
              <a14:hiddenFill xmlns:a14="http://schemas.microsoft.com/office/drawing/2010/main">
                <a:solidFill>
                  <a:srgbClr val="FFFFFF"/>
                </a:solidFill>
              </a14:hiddenFill>
            </a:ext>
          </a:extLst>
        </p:spPr>
      </p:pic>
      <p:sp>
        <p:nvSpPr>
          <p:cNvPr id="21" name="Text Placeholder 20">
            <a:extLst>
              <a:ext uri="{FF2B5EF4-FFF2-40B4-BE49-F238E27FC236}">
                <a16:creationId xmlns:a16="http://schemas.microsoft.com/office/drawing/2014/main" id="{ABC9109C-17B2-F02A-8EA3-043AE0739FB6}"/>
              </a:ext>
            </a:extLst>
          </p:cNvPr>
          <p:cNvSpPr>
            <a:spLocks noGrp="1"/>
          </p:cNvSpPr>
          <p:nvPr>
            <p:ph type="body" sz="quarter" idx="21"/>
          </p:nvPr>
        </p:nvSpPr>
        <p:spPr/>
        <p:txBody>
          <a:bodyPr/>
          <a:lstStyle/>
          <a:p>
            <a:endParaRPr lang="en-US"/>
          </a:p>
        </p:txBody>
      </p:sp>
      <p:sp>
        <p:nvSpPr>
          <p:cNvPr id="22" name="Text Placeholder 21">
            <a:extLst>
              <a:ext uri="{FF2B5EF4-FFF2-40B4-BE49-F238E27FC236}">
                <a16:creationId xmlns:a16="http://schemas.microsoft.com/office/drawing/2014/main" id="{A61AF08F-4CBA-01B9-0E05-57C1164B3CA2}"/>
              </a:ext>
            </a:extLst>
          </p:cNvPr>
          <p:cNvSpPr>
            <a:spLocks noGrp="1"/>
          </p:cNvSpPr>
          <p:nvPr>
            <p:ph type="body" sz="quarter" idx="22"/>
          </p:nvPr>
        </p:nvSpPr>
        <p:spPr/>
        <p:txBody>
          <a:bodyPr/>
          <a:lstStyle/>
          <a:p>
            <a:r>
              <a:rPr lang="en-US" sz="1800">
                <a:effectLst/>
                <a:latin typeface="Aptos" panose="020B0004020202020204" pitchFamily="34" charset="0"/>
                <a:ea typeface="Aptos" panose="020B0004020202020204" pitchFamily="34" charset="0"/>
                <a:cs typeface="Aptos" panose="020B0004020202020204" pitchFamily="34" charset="0"/>
              </a:rPr>
              <a:t>Tina Hanson, Garver</a:t>
            </a:r>
          </a:p>
          <a:p>
            <a:r>
              <a:rPr lang="en-US" sz="1800">
                <a:effectLst/>
                <a:latin typeface="Aptos" panose="020B0004020202020204" pitchFamily="34" charset="0"/>
                <a:ea typeface="Aptos" panose="020B0004020202020204" pitchFamily="34" charset="0"/>
                <a:cs typeface="Aptos" panose="020B0004020202020204" pitchFamily="34" charset="0"/>
              </a:rPr>
              <a:t>Ivan Hernandez, El Paso Water</a:t>
            </a:r>
          </a:p>
          <a:p>
            <a:r>
              <a:rPr lang="en-US" sz="1800">
                <a:effectLst/>
                <a:latin typeface="Aptos" panose="020B0004020202020204" pitchFamily="34" charset="0"/>
                <a:ea typeface="Aptos" panose="020B0004020202020204" pitchFamily="34" charset="0"/>
                <a:cs typeface="Aptos" panose="020B0004020202020204" pitchFamily="34" charset="0"/>
              </a:rPr>
              <a:t>Alonso Leyva, MGC</a:t>
            </a:r>
            <a:endParaRPr lang="en-US"/>
          </a:p>
        </p:txBody>
      </p:sp>
      <p:pic>
        <p:nvPicPr>
          <p:cNvPr id="1026" name="Picture 2" descr="TACWA">
            <a:extLst>
              <a:ext uri="{FF2B5EF4-FFF2-40B4-BE49-F238E27FC236}">
                <a16:creationId xmlns:a16="http://schemas.microsoft.com/office/drawing/2014/main" id="{1CFAC608-82A6-10B0-0ACF-14434C11D14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9819" b="31120"/>
          <a:stretch/>
        </p:blipFill>
        <p:spPr bwMode="auto">
          <a:xfrm>
            <a:off x="9948460" y="0"/>
            <a:ext cx="1732677" cy="676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El Paso Water">
            <a:extLst>
              <a:ext uri="{FF2B5EF4-FFF2-40B4-BE49-F238E27FC236}">
                <a16:creationId xmlns:a16="http://schemas.microsoft.com/office/drawing/2014/main" id="{EB1D079A-1A3C-FFFE-DB61-DF8C65BAE8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90363" y="1795141"/>
            <a:ext cx="1737988" cy="8220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bout - MGC Contractors Inc.">
            <a:extLst>
              <a:ext uri="{FF2B5EF4-FFF2-40B4-BE49-F238E27FC236}">
                <a16:creationId xmlns:a16="http://schemas.microsoft.com/office/drawing/2014/main" id="{5664E9A6-3198-4849-390E-DF92BD64310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30873" y="1631605"/>
            <a:ext cx="2069891" cy="1036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black and white logo&#10;&#10;Description automatically generated">
            <a:extLst>
              <a:ext uri="{FF2B5EF4-FFF2-40B4-BE49-F238E27FC236}">
                <a16:creationId xmlns:a16="http://schemas.microsoft.com/office/drawing/2014/main" id="{28144617-DA3A-9C8B-0117-0225EFEBB2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4959" y="1779311"/>
            <a:ext cx="791762" cy="791762"/>
          </a:xfrm>
          <a:prstGeom prst="rect">
            <a:avLst/>
          </a:prstGeom>
        </p:spPr>
      </p:pic>
    </p:spTree>
    <p:extLst>
      <p:ext uri="{BB962C8B-B14F-4D97-AF65-F5344CB8AC3E}">
        <p14:creationId xmlns:p14="http://schemas.microsoft.com/office/powerpoint/2010/main" val="288563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2CA135C-3A07-2A59-7950-42E9D8F6DED2}"/>
              </a:ext>
            </a:extLst>
          </p:cNvPr>
          <p:cNvPicPr>
            <a:picLocks noGrp="1" noChangeAspect="1"/>
          </p:cNvPicPr>
          <p:nvPr>
            <p:ph idx="1"/>
          </p:nvPr>
        </p:nvPicPr>
        <p:blipFill>
          <a:blip r:embed="rId2" cstate="email">
            <a:alphaModFix/>
            <a:extLst>
              <a:ext uri="{28A0092B-C50C-407E-A947-70E740481C1C}">
                <a14:useLocalDpi xmlns:a14="http://schemas.microsoft.com/office/drawing/2010/main"/>
              </a:ext>
            </a:extLst>
          </a:blip>
          <a:srcRect/>
          <a:stretch/>
        </p:blipFill>
        <p:spPr>
          <a:xfrm>
            <a:off x="-45762" y="0"/>
            <a:ext cx="4312962" cy="6858000"/>
          </a:xfrm>
          <a:ln>
            <a:noFill/>
          </a:ln>
        </p:spPr>
      </p:pic>
      <p:sp>
        <p:nvSpPr>
          <p:cNvPr id="4" name="Content Placeholder 12">
            <a:extLst>
              <a:ext uri="{FF2B5EF4-FFF2-40B4-BE49-F238E27FC236}">
                <a16:creationId xmlns:a16="http://schemas.microsoft.com/office/drawing/2014/main" id="{A66B6E9B-0066-7811-F585-3CA499E65BDD}"/>
              </a:ext>
            </a:extLst>
          </p:cNvPr>
          <p:cNvSpPr txBox="1">
            <a:spLocks/>
          </p:cNvSpPr>
          <p:nvPr/>
        </p:nvSpPr>
        <p:spPr>
          <a:xfrm>
            <a:off x="13372253" y="308610"/>
            <a:ext cx="9337675" cy="597789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buClr>
              <a:buNone/>
            </a:pPr>
            <a:r>
              <a:rPr lang="en-US" b="1"/>
              <a:t>What went well:</a:t>
            </a:r>
          </a:p>
          <a:p>
            <a:pPr marL="344488" indent="-344488">
              <a:buClr>
                <a:schemeClr val="accent4"/>
              </a:buClr>
              <a:buFont typeface="Wingdings" panose="05000000000000000000" pitchFamily="2" charset="2"/>
              <a:buChar char="§"/>
            </a:pPr>
            <a:r>
              <a:rPr lang="en-US" sz="2400"/>
              <a:t>Doubled the number of projects advertised for bid (DBB &amp; CSP).</a:t>
            </a:r>
          </a:p>
          <a:p>
            <a:pPr marL="344488" indent="-344488">
              <a:buClr>
                <a:schemeClr val="accent4"/>
              </a:buClr>
              <a:buFont typeface="Wingdings" panose="05000000000000000000" pitchFamily="2" charset="2"/>
              <a:buChar char="§"/>
            </a:pPr>
            <a:r>
              <a:rPr lang="en-US" sz="2400"/>
              <a:t>Reduced the amount of time to enter into contracts </a:t>
            </a:r>
          </a:p>
          <a:p>
            <a:pPr marL="0" indent="0">
              <a:buClr>
                <a:schemeClr val="accent4"/>
              </a:buClr>
              <a:buNone/>
            </a:pPr>
            <a:r>
              <a:rPr lang="en-US" b="1"/>
              <a:t>What didn’t:</a:t>
            </a:r>
          </a:p>
          <a:p>
            <a:pPr>
              <a:buClr>
                <a:schemeClr val="accent4"/>
              </a:buClr>
              <a:buFont typeface="Wingdings" panose="05000000000000000000" pitchFamily="2" charset="2"/>
              <a:buChar char="§"/>
            </a:pPr>
            <a:r>
              <a:rPr lang="en-US" sz="2400"/>
              <a:t>Too many projects “out in the streets” at one time</a:t>
            </a:r>
          </a:p>
          <a:p>
            <a:pPr>
              <a:buClr>
                <a:schemeClr val="accent4"/>
              </a:buClr>
              <a:buFont typeface="Wingdings" panose="05000000000000000000" pitchFamily="2" charset="2"/>
              <a:buChar char="§"/>
            </a:pPr>
            <a:r>
              <a:rPr lang="en-US" sz="2400"/>
              <a:t>Same bidders on our projects.  </a:t>
            </a:r>
          </a:p>
          <a:p>
            <a:pPr>
              <a:buClr>
                <a:schemeClr val="accent4"/>
              </a:buClr>
              <a:buFont typeface="Wingdings" panose="05000000000000000000" pitchFamily="2" charset="2"/>
              <a:buChar char="§"/>
            </a:pPr>
            <a:r>
              <a:rPr lang="en-US" sz="2400"/>
              <a:t>Awarding too many projects to single contractors</a:t>
            </a:r>
          </a:p>
          <a:p>
            <a:pPr>
              <a:buClr>
                <a:schemeClr val="accent4"/>
              </a:buClr>
              <a:buFont typeface="Wingdings" panose="05000000000000000000" pitchFamily="2" charset="2"/>
              <a:buChar char="§"/>
            </a:pPr>
            <a:r>
              <a:rPr lang="en-US" sz="2400"/>
              <a:t>Lack of interest for some projects</a:t>
            </a:r>
          </a:p>
          <a:p>
            <a:pPr lvl="1">
              <a:buClr>
                <a:schemeClr val="accent4"/>
              </a:buClr>
              <a:buFont typeface="Wingdings" panose="05000000000000000000" pitchFamily="2" charset="2"/>
              <a:buChar char="§"/>
            </a:pPr>
            <a:r>
              <a:rPr lang="en-US"/>
              <a:t>Contractors picking and choosing </a:t>
            </a:r>
          </a:p>
          <a:p>
            <a:pPr lvl="1">
              <a:buClr>
                <a:schemeClr val="accent4"/>
              </a:buClr>
              <a:buFont typeface="Wingdings" panose="05000000000000000000" pitchFamily="2" charset="2"/>
              <a:buChar char="§"/>
            </a:pPr>
            <a:r>
              <a:rPr lang="en-US"/>
              <a:t>Competing with other regional agencies</a:t>
            </a:r>
          </a:p>
          <a:p>
            <a:pPr marL="0" indent="0">
              <a:buClr>
                <a:schemeClr val="accent4"/>
              </a:buClr>
              <a:buNone/>
            </a:pPr>
            <a:r>
              <a:rPr lang="en-US" b="1"/>
              <a:t>What we learned:</a:t>
            </a:r>
          </a:p>
          <a:p>
            <a:pPr>
              <a:buClr>
                <a:schemeClr val="accent4"/>
              </a:buClr>
              <a:buFont typeface="Wingdings" panose="05000000000000000000" pitchFamily="2" charset="2"/>
              <a:buChar char="§"/>
            </a:pPr>
            <a:r>
              <a:rPr lang="en-US" sz="2400"/>
              <a:t>Change to our CIP execution strategy was necessary</a:t>
            </a:r>
          </a:p>
          <a:p>
            <a:pPr>
              <a:buClr>
                <a:schemeClr val="accent4"/>
              </a:buClr>
              <a:buFont typeface="Wingdings" panose="05000000000000000000" pitchFamily="2" charset="2"/>
              <a:buChar char="§"/>
            </a:pPr>
            <a:r>
              <a:rPr lang="en-US" sz="2400"/>
              <a:t>Embrace Alternative Delivery</a:t>
            </a:r>
          </a:p>
          <a:p>
            <a:pPr marL="0" indent="0">
              <a:buFont typeface="Arial" panose="020B0604020202020204" pitchFamily="34" charset="0"/>
              <a:buNone/>
            </a:pPr>
            <a:endParaRPr lang="en-US"/>
          </a:p>
        </p:txBody>
      </p:sp>
      <p:grpSp>
        <p:nvGrpSpPr>
          <p:cNvPr id="26" name="Group 25">
            <a:extLst>
              <a:ext uri="{FF2B5EF4-FFF2-40B4-BE49-F238E27FC236}">
                <a16:creationId xmlns:a16="http://schemas.microsoft.com/office/drawing/2014/main" id="{7F41F05D-B86A-95CD-6FED-275E81173EB6}"/>
              </a:ext>
            </a:extLst>
          </p:cNvPr>
          <p:cNvGrpSpPr/>
          <p:nvPr/>
        </p:nvGrpSpPr>
        <p:grpSpPr>
          <a:xfrm>
            <a:off x="3171464" y="121415"/>
            <a:ext cx="9020538" cy="1668490"/>
            <a:chOff x="3171464" y="151895"/>
            <a:chExt cx="9020538" cy="1668490"/>
          </a:xfrm>
        </p:grpSpPr>
        <p:sp>
          <p:nvSpPr>
            <p:cNvPr id="14" name="Rectangle 13">
              <a:extLst>
                <a:ext uri="{FF2B5EF4-FFF2-40B4-BE49-F238E27FC236}">
                  <a16:creationId xmlns:a16="http://schemas.microsoft.com/office/drawing/2014/main" id="{58C4EBB7-149E-171A-F9DF-1E201ED3C679}"/>
                </a:ext>
              </a:extLst>
            </p:cNvPr>
            <p:cNvSpPr/>
            <p:nvPr/>
          </p:nvSpPr>
          <p:spPr>
            <a:xfrm>
              <a:off x="4267201" y="831841"/>
              <a:ext cx="7924800" cy="988544"/>
            </a:xfrm>
            <a:prstGeom prst="rect">
              <a:avLst/>
            </a:prstGeom>
            <a:solidFill>
              <a:srgbClr val="00CC0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514350" indent="-285750">
                <a:spcAft>
                  <a:spcPts val="1200"/>
                </a:spcAft>
                <a:buFont typeface="Wingdings" panose="05000000000000000000" pitchFamily="2" charset="2"/>
                <a:buChar char=""/>
              </a:pPr>
              <a:r>
                <a:rPr lang="en-US"/>
                <a:t>Doubled the number of projects advertised for bid (DBB &amp; CSP).</a:t>
              </a:r>
            </a:p>
            <a:p>
              <a:pPr marL="514350" indent="-285750">
                <a:spcAft>
                  <a:spcPts val="1200"/>
                </a:spcAft>
                <a:buFont typeface="Wingdings" panose="05000000000000000000" pitchFamily="2" charset="2"/>
                <a:buChar char=""/>
              </a:pPr>
              <a:r>
                <a:rPr lang="en-US"/>
                <a:t>Reduced the amount of time to enter into contracts </a:t>
              </a:r>
            </a:p>
          </p:txBody>
        </p:sp>
        <p:sp>
          <p:nvSpPr>
            <p:cNvPr id="15" name="Rectangle 14">
              <a:extLst>
                <a:ext uri="{FF2B5EF4-FFF2-40B4-BE49-F238E27FC236}">
                  <a16:creationId xmlns:a16="http://schemas.microsoft.com/office/drawing/2014/main" id="{D2487876-E36A-6007-02B6-86F011D8C597}"/>
                </a:ext>
              </a:extLst>
            </p:cNvPr>
            <p:cNvSpPr/>
            <p:nvPr/>
          </p:nvSpPr>
          <p:spPr>
            <a:xfrm>
              <a:off x="3171464" y="203462"/>
              <a:ext cx="9020538" cy="644473"/>
            </a:xfrm>
            <a:prstGeom prst="rect">
              <a:avLst/>
            </a:prstGeom>
            <a:solidFill>
              <a:srgbClr val="00CC00"/>
            </a:solidFill>
            <a:ln>
              <a:noFill/>
            </a:ln>
          </p:spPr>
          <p:style>
            <a:lnRef idx="2">
              <a:schemeClr val="accent1">
                <a:shade val="15000"/>
              </a:schemeClr>
            </a:lnRef>
            <a:fillRef idx="1">
              <a:schemeClr val="accent1"/>
            </a:fillRef>
            <a:effectRef idx="0">
              <a:schemeClr val="accent1"/>
            </a:effectRef>
            <a:fontRef idx="minor">
              <a:schemeClr val="lt1"/>
            </a:fontRef>
          </p:style>
          <p:txBody>
            <a:bodyPr lIns="1463040" rtlCol="0" anchor="ctr"/>
            <a:lstStyle/>
            <a:p>
              <a:pPr marL="0" indent="0">
                <a:buClr>
                  <a:schemeClr val="accent4"/>
                </a:buClr>
                <a:buNone/>
              </a:pPr>
              <a:r>
                <a:rPr lang="en-US" sz="2400" b="1"/>
                <a:t>What went well:</a:t>
              </a:r>
            </a:p>
          </p:txBody>
        </p:sp>
        <p:pic>
          <p:nvPicPr>
            <p:cNvPr id="9" name="Graphic 8" descr="Thumbs up sign with solid fill">
              <a:extLst>
                <a:ext uri="{FF2B5EF4-FFF2-40B4-BE49-F238E27FC236}">
                  <a16:creationId xmlns:a16="http://schemas.microsoft.com/office/drawing/2014/main" id="{CC1A43CD-B71D-A03E-BE58-109A8DADD1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2068" y="151895"/>
              <a:ext cx="1063671" cy="1063671"/>
            </a:xfrm>
            <a:prstGeom prst="rect">
              <a:avLst/>
            </a:prstGeom>
          </p:spPr>
        </p:pic>
      </p:grpSp>
      <p:grpSp>
        <p:nvGrpSpPr>
          <p:cNvPr id="24" name="Group 23">
            <a:extLst>
              <a:ext uri="{FF2B5EF4-FFF2-40B4-BE49-F238E27FC236}">
                <a16:creationId xmlns:a16="http://schemas.microsoft.com/office/drawing/2014/main" id="{88F97DCF-44BC-A48A-FCEF-B78489660C0B}"/>
              </a:ext>
            </a:extLst>
          </p:cNvPr>
          <p:cNvGrpSpPr/>
          <p:nvPr/>
        </p:nvGrpSpPr>
        <p:grpSpPr>
          <a:xfrm>
            <a:off x="3171464" y="1828705"/>
            <a:ext cx="9020538" cy="3113699"/>
            <a:chOff x="3171464" y="1859185"/>
            <a:chExt cx="9020538" cy="3113699"/>
          </a:xfrm>
        </p:grpSpPr>
        <p:sp>
          <p:nvSpPr>
            <p:cNvPr id="16" name="Rectangle 15">
              <a:extLst>
                <a:ext uri="{FF2B5EF4-FFF2-40B4-BE49-F238E27FC236}">
                  <a16:creationId xmlns:a16="http://schemas.microsoft.com/office/drawing/2014/main" id="{B35B8974-E558-AAFC-0A78-ADC84DB57E33}"/>
                </a:ext>
              </a:extLst>
            </p:cNvPr>
            <p:cNvSpPr/>
            <p:nvPr/>
          </p:nvSpPr>
          <p:spPr>
            <a:xfrm>
              <a:off x="4267201" y="2580300"/>
              <a:ext cx="7924800" cy="2392584"/>
            </a:xfrm>
            <a:prstGeom prst="rect">
              <a:avLst/>
            </a:prstGeom>
            <a:solidFill>
              <a:srgbClr val="FF33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514350" indent="-285750">
                <a:spcAft>
                  <a:spcPts val="1200"/>
                </a:spcAft>
                <a:buFont typeface="Wingdings" panose="05000000000000000000" pitchFamily="2" charset="2"/>
                <a:buChar char=""/>
              </a:pPr>
              <a:r>
                <a:rPr lang="en-US"/>
                <a:t>Too many projects “out in the streets” at one time</a:t>
              </a:r>
            </a:p>
            <a:p>
              <a:pPr marL="514350" indent="-285750">
                <a:spcAft>
                  <a:spcPts val="1200"/>
                </a:spcAft>
                <a:buFont typeface="Wingdings" panose="05000000000000000000" pitchFamily="2" charset="2"/>
                <a:buChar char=""/>
              </a:pPr>
              <a:r>
                <a:rPr lang="en-US"/>
                <a:t>Same bidders on our projects.  </a:t>
              </a:r>
            </a:p>
            <a:p>
              <a:pPr marL="514350" indent="-285750">
                <a:spcAft>
                  <a:spcPts val="1200"/>
                </a:spcAft>
                <a:buFont typeface="Wingdings" panose="05000000000000000000" pitchFamily="2" charset="2"/>
                <a:buChar char=""/>
              </a:pPr>
              <a:r>
                <a:rPr lang="en-US"/>
                <a:t>Awarding too many projects to single contractors</a:t>
              </a:r>
            </a:p>
            <a:p>
              <a:pPr marL="514350" indent="-285750">
                <a:spcAft>
                  <a:spcPts val="300"/>
                </a:spcAft>
                <a:buFont typeface="Wingdings" panose="05000000000000000000" pitchFamily="2" charset="2"/>
                <a:buChar char=""/>
              </a:pPr>
              <a:r>
                <a:rPr lang="en-US"/>
                <a:t>Lack of interest for some projects</a:t>
              </a:r>
            </a:p>
            <a:p>
              <a:pPr marL="914400" lvl="1" indent="-228600">
                <a:spcAft>
                  <a:spcPts val="300"/>
                </a:spcAft>
                <a:buFont typeface="Arial" panose="020B0604020202020204" pitchFamily="34" charset="0"/>
                <a:buChar char="•"/>
              </a:pPr>
              <a:r>
                <a:rPr lang="en-US"/>
                <a:t>Contractors picking and choosing </a:t>
              </a:r>
            </a:p>
            <a:p>
              <a:pPr marL="914400" lvl="1" indent="-228600">
                <a:spcAft>
                  <a:spcPts val="300"/>
                </a:spcAft>
                <a:buFont typeface="Arial" panose="020B0604020202020204" pitchFamily="34" charset="0"/>
                <a:buChar char="•"/>
              </a:pPr>
              <a:r>
                <a:rPr lang="en-US"/>
                <a:t>Competing with other regional agencies</a:t>
              </a:r>
            </a:p>
          </p:txBody>
        </p:sp>
        <p:sp>
          <p:nvSpPr>
            <p:cNvPr id="17" name="Rectangle 16">
              <a:extLst>
                <a:ext uri="{FF2B5EF4-FFF2-40B4-BE49-F238E27FC236}">
                  <a16:creationId xmlns:a16="http://schemas.microsoft.com/office/drawing/2014/main" id="{7A2AE65E-59DB-87A6-7E17-A736909258A3}"/>
                </a:ext>
              </a:extLst>
            </p:cNvPr>
            <p:cNvSpPr/>
            <p:nvPr/>
          </p:nvSpPr>
          <p:spPr>
            <a:xfrm>
              <a:off x="3171464" y="1939491"/>
              <a:ext cx="9020538" cy="644473"/>
            </a:xfrm>
            <a:prstGeom prst="rect">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lIns="1463040" rtlCol="0" anchor="ctr"/>
            <a:lstStyle/>
            <a:p>
              <a:pPr marL="0" indent="0">
                <a:buClr>
                  <a:schemeClr val="accent4"/>
                </a:buClr>
                <a:buNone/>
              </a:pPr>
              <a:r>
                <a:rPr lang="en-US" sz="2400" b="1"/>
                <a:t>What didn’t go well:</a:t>
              </a:r>
            </a:p>
          </p:txBody>
        </p:sp>
        <p:pic>
          <p:nvPicPr>
            <p:cNvPr id="11" name="Graphic 10" descr="Thumbs Down with solid fill">
              <a:extLst>
                <a:ext uri="{FF2B5EF4-FFF2-40B4-BE49-F238E27FC236}">
                  <a16:creationId xmlns:a16="http://schemas.microsoft.com/office/drawing/2014/main" id="{57F97E1D-0172-D117-A3EF-4A7537EE6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2068" y="1859185"/>
              <a:ext cx="1063671" cy="1063671"/>
            </a:xfrm>
            <a:prstGeom prst="rect">
              <a:avLst/>
            </a:prstGeom>
          </p:spPr>
        </p:pic>
      </p:grpSp>
      <p:grpSp>
        <p:nvGrpSpPr>
          <p:cNvPr id="25" name="Group 24">
            <a:extLst>
              <a:ext uri="{FF2B5EF4-FFF2-40B4-BE49-F238E27FC236}">
                <a16:creationId xmlns:a16="http://schemas.microsoft.com/office/drawing/2014/main" id="{9F987A43-28BD-56E1-E5AA-8F2789D1A58E}"/>
              </a:ext>
            </a:extLst>
          </p:cNvPr>
          <p:cNvGrpSpPr/>
          <p:nvPr/>
        </p:nvGrpSpPr>
        <p:grpSpPr>
          <a:xfrm>
            <a:off x="3171464" y="5036645"/>
            <a:ext cx="9020538" cy="1634143"/>
            <a:chOff x="3171464" y="5067125"/>
            <a:chExt cx="9020538" cy="1634143"/>
          </a:xfrm>
        </p:grpSpPr>
        <p:sp>
          <p:nvSpPr>
            <p:cNvPr id="19" name="Rectangle 18">
              <a:extLst>
                <a:ext uri="{FF2B5EF4-FFF2-40B4-BE49-F238E27FC236}">
                  <a16:creationId xmlns:a16="http://schemas.microsoft.com/office/drawing/2014/main" id="{753E0897-34BA-9987-D123-407E99EEEF03}"/>
                </a:ext>
              </a:extLst>
            </p:cNvPr>
            <p:cNvSpPr/>
            <p:nvPr/>
          </p:nvSpPr>
          <p:spPr>
            <a:xfrm>
              <a:off x="4267201" y="5712724"/>
              <a:ext cx="7924800" cy="988544"/>
            </a:xfrm>
            <a:prstGeom prst="rect">
              <a:avLst/>
            </a:prstGeom>
            <a:solidFill>
              <a:srgbClr val="1675A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514350" indent="-285750">
                <a:spcAft>
                  <a:spcPts val="1200"/>
                </a:spcAft>
                <a:buFont typeface="Wingdings" panose="05000000000000000000" pitchFamily="2" charset="2"/>
                <a:buChar char=""/>
              </a:pPr>
              <a:r>
                <a:rPr lang="en-US"/>
                <a:t>Change to our CIP execution strategy was necessary</a:t>
              </a:r>
            </a:p>
            <a:p>
              <a:pPr marL="514350" indent="-285750">
                <a:spcAft>
                  <a:spcPts val="1200"/>
                </a:spcAft>
                <a:buFont typeface="Wingdings" panose="05000000000000000000" pitchFamily="2" charset="2"/>
                <a:buChar char=""/>
              </a:pPr>
              <a:r>
                <a:rPr lang="en-US"/>
                <a:t>Embrace Alternative Delivery</a:t>
              </a:r>
            </a:p>
          </p:txBody>
        </p:sp>
        <p:sp>
          <p:nvSpPr>
            <p:cNvPr id="20" name="Rectangle 19">
              <a:extLst>
                <a:ext uri="{FF2B5EF4-FFF2-40B4-BE49-F238E27FC236}">
                  <a16:creationId xmlns:a16="http://schemas.microsoft.com/office/drawing/2014/main" id="{00C89228-E550-354A-BF8F-D4B0D22F7562}"/>
                </a:ext>
              </a:extLst>
            </p:cNvPr>
            <p:cNvSpPr/>
            <p:nvPr/>
          </p:nvSpPr>
          <p:spPr>
            <a:xfrm>
              <a:off x="3171464" y="5084345"/>
              <a:ext cx="9020538" cy="644473"/>
            </a:xfrm>
            <a:prstGeom prst="rect">
              <a:avLst/>
            </a:prstGeom>
            <a:solidFill>
              <a:srgbClr val="092F87"/>
            </a:solidFill>
            <a:ln>
              <a:noFill/>
            </a:ln>
          </p:spPr>
          <p:style>
            <a:lnRef idx="2">
              <a:schemeClr val="accent1">
                <a:shade val="15000"/>
              </a:schemeClr>
            </a:lnRef>
            <a:fillRef idx="1">
              <a:schemeClr val="accent1"/>
            </a:fillRef>
            <a:effectRef idx="0">
              <a:schemeClr val="accent1"/>
            </a:effectRef>
            <a:fontRef idx="minor">
              <a:schemeClr val="lt1"/>
            </a:fontRef>
          </p:style>
          <p:txBody>
            <a:bodyPr lIns="1463040" rtlCol="0" anchor="ctr"/>
            <a:lstStyle/>
            <a:p>
              <a:pPr marL="0" indent="0">
                <a:buClr>
                  <a:schemeClr val="accent4"/>
                </a:buClr>
                <a:buNone/>
              </a:pPr>
              <a:r>
                <a:rPr lang="en-US" sz="2400" b="1"/>
                <a:t>What we learned:</a:t>
              </a:r>
            </a:p>
          </p:txBody>
        </p:sp>
        <p:pic>
          <p:nvPicPr>
            <p:cNvPr id="13" name="Graphic 12" descr="Left Brain with solid fill">
              <a:extLst>
                <a:ext uri="{FF2B5EF4-FFF2-40B4-BE49-F238E27FC236}">
                  <a16:creationId xmlns:a16="http://schemas.microsoft.com/office/drawing/2014/main" id="{037AFCAB-A89E-2EE3-A566-2AD595F98E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9249" y="5067125"/>
              <a:ext cx="1063671" cy="1063671"/>
            </a:xfrm>
            <a:prstGeom prst="rect">
              <a:avLst/>
            </a:prstGeom>
          </p:spPr>
        </p:pic>
      </p:grpSp>
    </p:spTree>
    <p:extLst>
      <p:ext uri="{BB962C8B-B14F-4D97-AF65-F5344CB8AC3E}">
        <p14:creationId xmlns:p14="http://schemas.microsoft.com/office/powerpoint/2010/main" val="234934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a:normAutofit/>
          </a:bodyPr>
          <a:lstStyle/>
          <a:p>
            <a:r>
              <a:rPr lang="en-US"/>
              <a:t>Background</a:t>
            </a:r>
            <a:br>
              <a:rPr lang="en-US"/>
            </a:br>
            <a:endParaRPr lang="en-US"/>
          </a:p>
        </p:txBody>
      </p:sp>
      <p:sp>
        <p:nvSpPr>
          <p:cNvPr id="4" name="Rectangle 5">
            <a:extLst>
              <a:ext uri="{FF2B5EF4-FFF2-40B4-BE49-F238E27FC236}">
                <a16:creationId xmlns:a16="http://schemas.microsoft.com/office/drawing/2014/main" id="{59EF5175-47B4-AAC8-BF9E-4339FAEF4A18}"/>
              </a:ext>
            </a:extLst>
          </p:cNvPr>
          <p:cNvSpPr>
            <a:spLocks noChangeArrowheads="1"/>
          </p:cNvSpPr>
          <p:nvPr/>
        </p:nvSpPr>
        <p:spPr bwMode="auto">
          <a:xfrm>
            <a:off x="130810" y="1427975"/>
            <a:ext cx="6275459" cy="311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Clr>
                <a:srgbClr val="FFC000"/>
              </a:buClr>
              <a:buFont typeface="Wingdings" panose="05000000000000000000" pitchFamily="2" charset="2"/>
              <a:buChar char="§"/>
              <a:defRPr/>
            </a:pPr>
            <a:r>
              <a:rPr lang="en-US" sz="2400">
                <a:cs typeface="Arial" panose="020B0604020202020204" pitchFamily="34" charset="0"/>
              </a:rPr>
              <a:t>Construction services are procured in accordance with Texas Gov’t Code Chapters 2252, 2253 and 2269</a:t>
            </a:r>
          </a:p>
          <a:p>
            <a:pPr marL="342900" indent="-342900">
              <a:buClr>
                <a:srgbClr val="FFC000"/>
              </a:buClr>
              <a:buFont typeface="Wingdings" panose="05000000000000000000" pitchFamily="2" charset="2"/>
              <a:buChar char="§"/>
              <a:defRPr/>
            </a:pPr>
            <a:endParaRPr lang="en-US" sz="2400">
              <a:cs typeface="Arial" panose="020B0604020202020204" pitchFamily="34" charset="0"/>
            </a:endParaRPr>
          </a:p>
          <a:p>
            <a:pPr marL="342900" indent="-342900">
              <a:buClr>
                <a:srgbClr val="FFC000"/>
              </a:buClr>
              <a:buFont typeface="Wingdings" panose="05000000000000000000" pitchFamily="2" charset="2"/>
              <a:buChar char="§"/>
              <a:defRPr/>
            </a:pPr>
            <a:r>
              <a:rPr lang="en-US" sz="2400">
                <a:cs typeface="Arial" panose="020B0604020202020204" pitchFamily="34" charset="0"/>
              </a:rPr>
              <a:t>The majority of </a:t>
            </a:r>
            <a:r>
              <a:rPr lang="en-US" sz="2400" err="1">
                <a:cs typeface="Arial" panose="020B0604020202020204" pitchFamily="34" charset="0"/>
              </a:rPr>
              <a:t>EPWater’s</a:t>
            </a:r>
            <a:r>
              <a:rPr lang="en-US" sz="2400">
                <a:cs typeface="Arial" panose="020B0604020202020204" pitchFamily="34" charset="0"/>
              </a:rPr>
              <a:t> capital improvement projects are executed via the Competitive Sealed Bid (Low Bid) method</a:t>
            </a:r>
          </a:p>
          <a:p>
            <a:pPr>
              <a:buClr>
                <a:srgbClr val="FFC000"/>
              </a:buClr>
              <a:defRPr/>
            </a:pPr>
            <a:endParaRPr lang="en-US" sz="2400">
              <a:cs typeface="Arial" panose="020B0604020202020204" pitchFamily="34" charset="0"/>
            </a:endParaRPr>
          </a:p>
          <a:p>
            <a:pPr marL="342900" indent="-342900">
              <a:buClr>
                <a:srgbClr val="FFC000"/>
              </a:buClr>
              <a:buFont typeface="Wingdings" panose="05000000000000000000" pitchFamily="2" charset="2"/>
              <a:buChar char="§"/>
              <a:defRPr/>
            </a:pPr>
            <a:r>
              <a:rPr lang="en-US" sz="2400">
                <a:cs typeface="Arial" panose="020B0604020202020204" pitchFamily="34" charset="0"/>
              </a:rPr>
              <a:t>In May 2017, </a:t>
            </a:r>
            <a:r>
              <a:rPr lang="en-US" sz="2400" err="1">
                <a:cs typeface="Arial" panose="020B0604020202020204" pitchFamily="34" charset="0"/>
              </a:rPr>
              <a:t>EPWater</a:t>
            </a:r>
            <a:r>
              <a:rPr lang="en-US" sz="2400">
                <a:cs typeface="Arial" panose="020B0604020202020204" pitchFamily="34" charset="0"/>
              </a:rPr>
              <a:t> Public Service Board adopted the use of Alternative Project Delivery Methods </a:t>
            </a:r>
          </a:p>
          <a:p>
            <a:pPr>
              <a:defRPr/>
            </a:pPr>
            <a:r>
              <a:rPr lang="en-US" sz="2400">
                <a:cs typeface="Arial" panose="020B0604020202020204" pitchFamily="34" charset="0"/>
              </a:rPr>
              <a:t> </a:t>
            </a:r>
          </a:p>
          <a:p>
            <a:pPr>
              <a:defRPr/>
            </a:pPr>
            <a:r>
              <a:rPr lang="en-US" sz="2000">
                <a:solidFill>
                  <a:schemeClr val="bg1"/>
                </a:solidFill>
                <a:cs typeface="Arial" panose="020B0604020202020204" pitchFamily="34" charset="0"/>
              </a:rPr>
              <a:t>.</a:t>
            </a:r>
          </a:p>
          <a:p>
            <a:pPr marL="346472" lvl="2">
              <a:defRPr/>
            </a:pPr>
            <a:endParaRPr lang="en-US" sz="2000">
              <a:solidFill>
                <a:schemeClr val="bg1"/>
              </a:solidFill>
              <a:cs typeface="Arial" panose="020B0604020202020204" pitchFamily="34" charset="0"/>
            </a:endParaRPr>
          </a:p>
        </p:txBody>
      </p:sp>
      <p:pic>
        <p:nvPicPr>
          <p:cNvPr id="8" name="Picture 7">
            <a:extLst>
              <a:ext uri="{FF2B5EF4-FFF2-40B4-BE49-F238E27FC236}">
                <a16:creationId xmlns:a16="http://schemas.microsoft.com/office/drawing/2014/main" id="{C49F69D4-CD6C-60BD-003E-CA23B066F223}"/>
              </a:ext>
            </a:extLst>
          </p:cNvPr>
          <p:cNvPicPr>
            <a:picLocks noChangeAspect="1"/>
          </p:cNvPicPr>
          <p:nvPr/>
        </p:nvPicPr>
        <p:blipFill>
          <a:blip r:embed="rId3"/>
          <a:stretch>
            <a:fillRect/>
          </a:stretch>
        </p:blipFill>
        <p:spPr>
          <a:xfrm rot="775564">
            <a:off x="6661358" y="814355"/>
            <a:ext cx="5364104" cy="46817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13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a:normAutofit/>
          </a:bodyPr>
          <a:lstStyle/>
          <a:p>
            <a:r>
              <a:rPr lang="en-US"/>
              <a:t>Embracing Alternative Delivery</a:t>
            </a:r>
            <a:br>
              <a:rPr lang="en-US"/>
            </a:br>
            <a:endParaRPr lang="en-US"/>
          </a:p>
        </p:txBody>
      </p:sp>
      <p:sp>
        <p:nvSpPr>
          <p:cNvPr id="4" name="Rectangle 5">
            <a:extLst>
              <a:ext uri="{FF2B5EF4-FFF2-40B4-BE49-F238E27FC236}">
                <a16:creationId xmlns:a16="http://schemas.microsoft.com/office/drawing/2014/main" id="{59EF5175-47B4-AAC8-BF9E-4339FAEF4A18}"/>
              </a:ext>
            </a:extLst>
          </p:cNvPr>
          <p:cNvSpPr>
            <a:spLocks noChangeArrowheads="1"/>
          </p:cNvSpPr>
          <p:nvPr/>
        </p:nvSpPr>
        <p:spPr bwMode="auto">
          <a:xfrm>
            <a:off x="397165" y="1346060"/>
            <a:ext cx="11542587" cy="446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400">
                <a:cs typeface="Arial" panose="020B0604020202020204" pitchFamily="34" charset="0"/>
              </a:rPr>
              <a:t>There are six (6) construction delivery methods under Ch. 2269, Texas Gov’t Code.</a:t>
            </a:r>
          </a:p>
          <a:p>
            <a:pPr marL="114300" indent="-342900">
              <a:buClr>
                <a:srgbClr val="000099"/>
              </a:buClr>
              <a:buFont typeface="Arial" panose="020B0604020202020204" pitchFamily="34" charset="0"/>
              <a:buChar char="•"/>
              <a:defRPr/>
            </a:pPr>
            <a:r>
              <a:rPr lang="en-US" sz="2400">
                <a:cs typeface="Arial" panose="020B0604020202020204" pitchFamily="34" charset="0"/>
              </a:rPr>
              <a:t>Competitive Sealed Bid (traditional Low Bid)</a:t>
            </a:r>
          </a:p>
          <a:p>
            <a:pPr marL="114300" indent="-342900">
              <a:buClr>
                <a:srgbClr val="000099"/>
              </a:buClr>
              <a:buFont typeface="Arial" panose="020B0604020202020204" pitchFamily="34" charset="0"/>
              <a:buChar char="•"/>
              <a:defRPr/>
            </a:pPr>
            <a:r>
              <a:rPr lang="en-US" sz="2400">
                <a:cs typeface="Arial" panose="020B0604020202020204" pitchFamily="34" charset="0"/>
              </a:rPr>
              <a:t>Competitive Sealed Proposal </a:t>
            </a:r>
          </a:p>
          <a:p>
            <a:pPr marL="114300" indent="-342900">
              <a:buClr>
                <a:srgbClr val="000099"/>
              </a:buClr>
              <a:buFont typeface="Arial" panose="020B0604020202020204" pitchFamily="34" charset="0"/>
              <a:buChar char="•"/>
              <a:defRPr/>
            </a:pPr>
            <a:r>
              <a:rPr lang="en-US" sz="2400">
                <a:cs typeface="Arial" panose="020B0604020202020204" pitchFamily="34" charset="0"/>
              </a:rPr>
              <a:t>Construction Manager at Risk (CMAR)</a:t>
            </a:r>
          </a:p>
          <a:p>
            <a:pPr marL="114300" indent="-342900">
              <a:buClr>
                <a:srgbClr val="000099"/>
              </a:buClr>
              <a:buFont typeface="Arial" panose="020B0604020202020204" pitchFamily="34" charset="0"/>
              <a:buChar char="•"/>
              <a:defRPr/>
            </a:pPr>
            <a:r>
              <a:rPr lang="en-US" sz="2400">
                <a:cs typeface="Arial" panose="020B0604020202020204" pitchFamily="34" charset="0"/>
              </a:rPr>
              <a:t>Construction Manager Agent</a:t>
            </a:r>
          </a:p>
          <a:p>
            <a:pPr marL="114300" indent="-342900">
              <a:buClr>
                <a:srgbClr val="000099"/>
              </a:buClr>
              <a:buFont typeface="Arial" panose="020B0604020202020204" pitchFamily="34" charset="0"/>
              <a:buChar char="•"/>
              <a:defRPr/>
            </a:pPr>
            <a:r>
              <a:rPr lang="en-US" sz="2400">
                <a:cs typeface="Arial" panose="020B0604020202020204" pitchFamily="34" charset="0"/>
              </a:rPr>
              <a:t>Design Build</a:t>
            </a:r>
          </a:p>
          <a:p>
            <a:pPr marL="114300" indent="-342900">
              <a:buClr>
                <a:srgbClr val="000099"/>
              </a:buClr>
              <a:buFont typeface="Arial" panose="020B0604020202020204" pitchFamily="34" charset="0"/>
              <a:buChar char="•"/>
              <a:defRPr/>
            </a:pPr>
            <a:r>
              <a:rPr lang="en-US" sz="2400">
                <a:cs typeface="Arial" panose="020B0604020202020204" pitchFamily="34" charset="0"/>
              </a:rPr>
              <a:t>Job Order </a:t>
            </a:r>
            <a:r>
              <a:rPr lang="en-US" sz="2400" err="1">
                <a:cs typeface="Arial" panose="020B0604020202020204" pitchFamily="34" charset="0"/>
              </a:rPr>
              <a:t>Contract</a:t>
            </a:r>
            <a:r>
              <a:rPr lang="en-US" sz="2400" err="1">
                <a:solidFill>
                  <a:schemeClr val="bg1"/>
                </a:solidFill>
                <a:cs typeface="Arial" panose="020B0604020202020204" pitchFamily="34" charset="0"/>
              </a:rPr>
              <a:t>project</a:t>
            </a:r>
            <a:r>
              <a:rPr lang="en-US" sz="2000">
                <a:solidFill>
                  <a:schemeClr val="bg1"/>
                </a:solidFill>
                <a:cs typeface="Arial" panose="020B0604020202020204" pitchFamily="34" charset="0"/>
              </a:rPr>
              <a:t>.</a:t>
            </a:r>
          </a:p>
          <a:p>
            <a:pPr marL="346472" lvl="2">
              <a:defRPr/>
            </a:pPr>
            <a:endParaRPr lang="en-US" sz="2000">
              <a:solidFill>
                <a:schemeClr val="bg1"/>
              </a:solidFill>
              <a:cs typeface="Arial" panose="020B0604020202020204" pitchFamily="34" charset="0"/>
            </a:endParaRPr>
          </a:p>
        </p:txBody>
      </p:sp>
      <p:pic>
        <p:nvPicPr>
          <p:cNvPr id="5" name="Graphic 4" descr="Handshake outline">
            <a:extLst>
              <a:ext uri="{FF2B5EF4-FFF2-40B4-BE49-F238E27FC236}">
                <a16:creationId xmlns:a16="http://schemas.microsoft.com/office/drawing/2014/main" id="{A7078E82-11D3-F770-F963-E098241B27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7011" y="4282041"/>
            <a:ext cx="2053472" cy="2053472"/>
          </a:xfrm>
          <a:prstGeom prst="rect">
            <a:avLst/>
          </a:prstGeom>
        </p:spPr>
      </p:pic>
      <p:pic>
        <p:nvPicPr>
          <p:cNvPr id="6" name="Graphic 5" descr="Excavator with solid fill">
            <a:extLst>
              <a:ext uri="{FF2B5EF4-FFF2-40B4-BE49-F238E27FC236}">
                <a16:creationId xmlns:a16="http://schemas.microsoft.com/office/drawing/2014/main" id="{2E5BC2A7-FA8F-D6C0-093C-8E8BEC1D29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4758" y="4771451"/>
            <a:ext cx="914400" cy="914400"/>
          </a:xfrm>
          <a:prstGeom prst="rect">
            <a:avLst/>
          </a:prstGeom>
        </p:spPr>
      </p:pic>
      <p:pic>
        <p:nvPicPr>
          <p:cNvPr id="7" name="Graphic 6" descr="Cement truck outline">
            <a:extLst>
              <a:ext uri="{FF2B5EF4-FFF2-40B4-BE49-F238E27FC236}">
                <a16:creationId xmlns:a16="http://schemas.microsoft.com/office/drawing/2014/main" id="{905D5D01-899A-BBCC-B206-5707D9134B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17815" y="4771451"/>
            <a:ext cx="914400" cy="914400"/>
          </a:xfrm>
          <a:prstGeom prst="rect">
            <a:avLst/>
          </a:prstGeom>
        </p:spPr>
      </p:pic>
      <p:pic>
        <p:nvPicPr>
          <p:cNvPr id="8" name="Graphic 7" descr="Construction worker male outline">
            <a:extLst>
              <a:ext uri="{FF2B5EF4-FFF2-40B4-BE49-F238E27FC236}">
                <a16:creationId xmlns:a16="http://schemas.microsoft.com/office/drawing/2014/main" id="{7CF5C9DA-595A-0ADE-4DC7-0DE8D10B42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716" y="4842059"/>
            <a:ext cx="914400" cy="914400"/>
          </a:xfrm>
          <a:prstGeom prst="rect">
            <a:avLst/>
          </a:prstGeom>
        </p:spPr>
      </p:pic>
      <p:pic>
        <p:nvPicPr>
          <p:cNvPr id="9" name="Graphic 8" descr="Construction worker female outline">
            <a:extLst>
              <a:ext uri="{FF2B5EF4-FFF2-40B4-BE49-F238E27FC236}">
                <a16:creationId xmlns:a16="http://schemas.microsoft.com/office/drawing/2014/main" id="{903246F4-4EA3-F05E-B314-9157921951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7468" y="4851577"/>
            <a:ext cx="914400" cy="914400"/>
          </a:xfrm>
          <a:prstGeom prst="rect">
            <a:avLst/>
          </a:prstGeom>
        </p:spPr>
      </p:pic>
    </p:spTree>
    <p:extLst>
      <p:ext uri="{BB962C8B-B14F-4D97-AF65-F5344CB8AC3E}">
        <p14:creationId xmlns:p14="http://schemas.microsoft.com/office/powerpoint/2010/main" val="329154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BD28-B903-6D56-A152-805BDBA85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8A80D-5ECB-A613-9429-78C7DB3DC377}"/>
              </a:ext>
            </a:extLst>
          </p:cNvPr>
          <p:cNvSpPr>
            <a:spLocks noGrp="1"/>
          </p:cNvSpPr>
          <p:nvPr>
            <p:ph type="title"/>
          </p:nvPr>
        </p:nvSpPr>
        <p:spPr>
          <a:xfrm>
            <a:off x="838200" y="365125"/>
            <a:ext cx="10515600" cy="1325563"/>
          </a:xfrm>
        </p:spPr>
        <p:txBody>
          <a:bodyPr>
            <a:normAutofit/>
          </a:bodyPr>
          <a:lstStyle/>
          <a:p>
            <a:r>
              <a:rPr lang="en-US"/>
              <a:t>Why CMAR?</a:t>
            </a:r>
            <a:br>
              <a:rPr lang="en-US"/>
            </a:br>
            <a:endParaRPr lang="en-US"/>
          </a:p>
        </p:txBody>
      </p:sp>
      <p:sp>
        <p:nvSpPr>
          <p:cNvPr id="4" name="Rectangle 5">
            <a:extLst>
              <a:ext uri="{FF2B5EF4-FFF2-40B4-BE49-F238E27FC236}">
                <a16:creationId xmlns:a16="http://schemas.microsoft.com/office/drawing/2014/main" id="{41BA45EE-4BCA-A955-743B-757657E33513}"/>
              </a:ext>
            </a:extLst>
          </p:cNvPr>
          <p:cNvSpPr>
            <a:spLocks noChangeArrowheads="1"/>
          </p:cNvSpPr>
          <p:nvPr/>
        </p:nvSpPr>
        <p:spPr bwMode="auto">
          <a:xfrm>
            <a:off x="857998" y="1311770"/>
            <a:ext cx="7937086" cy="490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Clr>
                <a:schemeClr val="tx2"/>
              </a:buClr>
              <a:buFont typeface="Wingdings" panose="05000000000000000000" pitchFamily="2" charset="2"/>
              <a:buChar char="§"/>
              <a:defRPr/>
            </a:pPr>
            <a:r>
              <a:rPr lang="en-US" sz="2400">
                <a:cs typeface="Arial" panose="020B0604020202020204" pitchFamily="34" charset="0"/>
              </a:rPr>
              <a:t>Provides innovative, cost-effective ways to accomplish work without sacrificing the owner’s needs</a:t>
            </a:r>
          </a:p>
          <a:p>
            <a:pPr marL="342900" indent="-342900">
              <a:buClr>
                <a:schemeClr val="tx2"/>
              </a:buClr>
              <a:buFont typeface="Wingdings" panose="05000000000000000000" pitchFamily="2" charset="2"/>
              <a:buChar char="§"/>
              <a:defRPr/>
            </a:pPr>
            <a:r>
              <a:rPr lang="en-US" sz="2400">
                <a:cs typeface="Arial" panose="020B0604020202020204" pitchFamily="34" charset="0"/>
              </a:rPr>
              <a:t>Early contractor involvement during design &amp; develop a highly collaborative approach between all parties, preferably at 30% design</a:t>
            </a:r>
          </a:p>
          <a:p>
            <a:pPr marL="342900" indent="-342900">
              <a:buClr>
                <a:schemeClr val="tx2"/>
              </a:buClr>
              <a:buFont typeface="Wingdings" panose="05000000000000000000" pitchFamily="2" charset="2"/>
              <a:buChar char="§"/>
              <a:defRPr/>
            </a:pPr>
            <a:r>
              <a:rPr lang="en-US" sz="2400">
                <a:cs typeface="Arial" panose="020B0604020202020204" pitchFamily="34" charset="0"/>
              </a:rPr>
              <a:t>Proven advantages include:</a:t>
            </a:r>
          </a:p>
          <a:p>
            <a:pPr marL="800100" lvl="1" indent="-342900">
              <a:buClr>
                <a:schemeClr val="tx2"/>
              </a:buClr>
              <a:buFont typeface="Wingdings" panose="05000000000000000000" pitchFamily="2" charset="2"/>
              <a:buChar char="§"/>
              <a:defRPr/>
            </a:pPr>
            <a:r>
              <a:rPr lang="en-US" sz="2400">
                <a:cs typeface="Arial" panose="020B0604020202020204" pitchFamily="34" charset="0"/>
              </a:rPr>
              <a:t>Earlier knowledge of costs</a:t>
            </a:r>
          </a:p>
          <a:p>
            <a:pPr marL="800100" lvl="1" indent="-342900">
              <a:buClr>
                <a:schemeClr val="tx2"/>
              </a:buClr>
              <a:buFont typeface="Wingdings" panose="05000000000000000000" pitchFamily="2" charset="2"/>
              <a:buChar char="§"/>
              <a:defRPr/>
            </a:pPr>
            <a:r>
              <a:rPr lang="en-US" sz="2400">
                <a:cs typeface="Arial" panose="020B0604020202020204" pitchFamily="34" charset="0"/>
              </a:rPr>
              <a:t>Flexibility both to design modifications and schedule</a:t>
            </a:r>
          </a:p>
          <a:p>
            <a:pPr marL="800100" lvl="1" indent="-342900">
              <a:buClr>
                <a:schemeClr val="tx2"/>
              </a:buClr>
              <a:buFont typeface="Wingdings" panose="05000000000000000000" pitchFamily="2" charset="2"/>
              <a:buChar char="§"/>
              <a:defRPr/>
            </a:pPr>
            <a:r>
              <a:rPr lang="en-US" sz="2400">
                <a:cs typeface="Arial" panose="020B0604020202020204" pitchFamily="34" charset="0"/>
              </a:rPr>
              <a:t>Quicker delivery</a:t>
            </a:r>
          </a:p>
          <a:p>
            <a:pPr marL="800100" lvl="1" indent="-342900">
              <a:buClr>
                <a:schemeClr val="tx2"/>
              </a:buClr>
              <a:buFont typeface="Wingdings" panose="05000000000000000000" pitchFamily="2" charset="2"/>
              <a:buChar char="§"/>
              <a:defRPr/>
            </a:pPr>
            <a:r>
              <a:rPr lang="en-US" sz="2400">
                <a:cs typeface="Arial" panose="020B0604020202020204" pitchFamily="34" charset="0"/>
              </a:rPr>
              <a:t>Start-to-finish collaboration</a:t>
            </a:r>
          </a:p>
          <a:p>
            <a:pPr marL="800100" lvl="1" indent="-342900">
              <a:buClr>
                <a:schemeClr val="tx2"/>
              </a:buClr>
              <a:buFont typeface="Wingdings" panose="05000000000000000000" pitchFamily="2" charset="2"/>
              <a:buChar char="§"/>
              <a:defRPr/>
            </a:pPr>
            <a:r>
              <a:rPr lang="en-US" sz="2400">
                <a:cs typeface="Arial" panose="020B0604020202020204" pitchFamily="34" charset="0"/>
              </a:rPr>
              <a:t>Flexibility to dictate phasing and sequencing</a:t>
            </a:r>
          </a:p>
          <a:p>
            <a:pPr marL="800100" lvl="1" indent="-342900">
              <a:buClr>
                <a:schemeClr val="tx2"/>
              </a:buClr>
              <a:buFont typeface="Wingdings" panose="05000000000000000000" pitchFamily="2" charset="2"/>
              <a:buChar char="§"/>
              <a:defRPr/>
            </a:pPr>
            <a:endParaRPr lang="en-US" sz="2400">
              <a:cs typeface="Arial" panose="020B0604020202020204" pitchFamily="34" charset="0"/>
            </a:endParaRPr>
          </a:p>
          <a:p>
            <a:pPr marL="342900" indent="-342900">
              <a:buFont typeface="Arial" panose="020B0604020202020204" pitchFamily="34" charset="0"/>
              <a:buChar char="•"/>
              <a:defRPr/>
            </a:pPr>
            <a:endParaRPr lang="en-US" sz="2400">
              <a:cs typeface="Arial" panose="020B0604020202020204" pitchFamily="34" charset="0"/>
            </a:endParaRPr>
          </a:p>
          <a:p>
            <a:pPr marL="342900" indent="-342900">
              <a:buFont typeface="Arial" panose="020B0604020202020204" pitchFamily="34" charset="0"/>
              <a:buChar char="•"/>
              <a:defRPr/>
            </a:pPr>
            <a:endParaRPr lang="en-US" sz="2400">
              <a:cs typeface="Arial" panose="020B0604020202020204" pitchFamily="34" charset="0"/>
            </a:endParaRPr>
          </a:p>
          <a:p>
            <a:pPr>
              <a:defRPr/>
            </a:pPr>
            <a:endParaRPr lang="en-US" sz="2400">
              <a:cs typeface="Arial" panose="020B0604020202020204" pitchFamily="34" charset="0"/>
            </a:endParaRPr>
          </a:p>
        </p:txBody>
      </p:sp>
      <p:pic>
        <p:nvPicPr>
          <p:cNvPr id="3" name="Picture 2">
            <a:extLst>
              <a:ext uri="{FF2B5EF4-FFF2-40B4-BE49-F238E27FC236}">
                <a16:creationId xmlns:a16="http://schemas.microsoft.com/office/drawing/2014/main" id="{91EDD58A-EFD6-E8CC-B726-FA6B844A9172}"/>
              </a:ext>
            </a:extLst>
          </p:cNvPr>
          <p:cNvPicPr>
            <a:picLocks noChangeAspect="1"/>
          </p:cNvPicPr>
          <p:nvPr/>
        </p:nvPicPr>
        <p:blipFill>
          <a:blip r:embed="rId3"/>
          <a:stretch>
            <a:fillRect/>
          </a:stretch>
        </p:blipFill>
        <p:spPr>
          <a:xfrm>
            <a:off x="9207181" y="1553158"/>
            <a:ext cx="2408287" cy="4351338"/>
          </a:xfrm>
          <a:prstGeom prst="rect">
            <a:avLst/>
          </a:prstGeom>
          <a:noFill/>
        </p:spPr>
      </p:pic>
    </p:spTree>
    <p:extLst>
      <p:ext uri="{BB962C8B-B14F-4D97-AF65-F5344CB8AC3E}">
        <p14:creationId xmlns:p14="http://schemas.microsoft.com/office/powerpoint/2010/main" val="393587329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n-lt"/>
                <a:ea typeface="Roboto Black" panose="02000000000000000000" pitchFamily="2" charset="0"/>
                <a:cs typeface="+mj-cs"/>
              </a:rPr>
              <a:t>Why CMAR?</a:t>
            </a:r>
          </a:p>
        </p:txBody>
      </p:sp>
      <p:sp>
        <p:nvSpPr>
          <p:cNvPr id="4" name="Rectangle 5">
            <a:extLst>
              <a:ext uri="{FF2B5EF4-FFF2-40B4-BE49-F238E27FC236}">
                <a16:creationId xmlns:a16="http://schemas.microsoft.com/office/drawing/2014/main" id="{59EF5175-47B4-AAC8-BF9E-4339FAEF4A18}"/>
              </a:ext>
            </a:extLst>
          </p:cNvPr>
          <p:cNvSpPr>
            <a:spLocks noChangeArrowheads="1"/>
          </p:cNvSpPr>
          <p:nvPr/>
        </p:nvSpPr>
        <p:spPr bwMode="auto">
          <a:xfrm>
            <a:off x="838200" y="1825625"/>
            <a:ext cx="5181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228600" indent="-228600">
              <a:lnSpc>
                <a:spcPct val="90000"/>
              </a:lnSpc>
              <a:spcBef>
                <a:spcPts val="1000"/>
              </a:spcBef>
              <a:buClr>
                <a:schemeClr val="tx2"/>
              </a:buClr>
              <a:buFont typeface="Arial" panose="020B0604020202020204" pitchFamily="34" charset="0"/>
              <a:buChar char="•"/>
              <a:defRPr/>
            </a:pPr>
            <a:r>
              <a:rPr lang="en-US" sz="1500">
                <a:latin typeface="Open Sans" panose="020B0606030504020204" pitchFamily="34" charset="0"/>
                <a:ea typeface="Open Sans" panose="020B0606030504020204" pitchFamily="34" charset="0"/>
                <a:cs typeface="Open Sans" panose="020B0606030504020204" pitchFamily="34" charset="0"/>
              </a:rPr>
              <a:t>Early contractor involvement during design &amp; develop a highly collaborative approach between all parties, preferably at 30% design</a:t>
            </a:r>
          </a:p>
          <a:p>
            <a:pPr marL="228600" indent="-228600">
              <a:lnSpc>
                <a:spcPct val="90000"/>
              </a:lnSpc>
              <a:spcBef>
                <a:spcPts val="1000"/>
              </a:spcBef>
              <a:buClr>
                <a:schemeClr val="tx2"/>
              </a:buClr>
              <a:buFont typeface="Arial" panose="020B0604020202020204" pitchFamily="34" charset="0"/>
              <a:buChar char="•"/>
              <a:defRPr/>
            </a:pPr>
            <a:endParaRPr lang="en-US" sz="150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Clr>
                <a:schemeClr val="tx2"/>
              </a:buClr>
              <a:buFont typeface="Arial" panose="020B0604020202020204" pitchFamily="34" charset="0"/>
              <a:buChar char="•"/>
              <a:defRPr/>
            </a:pPr>
            <a:r>
              <a:rPr lang="en-US" sz="1500">
                <a:latin typeface="Open Sans" panose="020B0606030504020204" pitchFamily="34" charset="0"/>
                <a:ea typeface="Open Sans" panose="020B0606030504020204" pitchFamily="34" charset="0"/>
                <a:cs typeface="Open Sans" panose="020B0606030504020204" pitchFamily="34" charset="0"/>
              </a:rPr>
              <a:t>Owner contracts separately with Designer &amp; Contractor (Loyalty!)</a:t>
            </a:r>
          </a:p>
          <a:p>
            <a:pPr marL="228600" indent="-228600">
              <a:lnSpc>
                <a:spcPct val="90000"/>
              </a:lnSpc>
              <a:spcBef>
                <a:spcPts val="1000"/>
              </a:spcBef>
              <a:buClr>
                <a:schemeClr val="tx2"/>
              </a:buClr>
              <a:buFont typeface="Arial" panose="020B0604020202020204" pitchFamily="34" charset="0"/>
              <a:buChar char="•"/>
              <a:defRPr/>
            </a:pPr>
            <a:endParaRPr lang="en-US" sz="150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Clr>
                <a:schemeClr val="tx2"/>
              </a:buClr>
              <a:buFont typeface="Arial" panose="020B0604020202020204" pitchFamily="34" charset="0"/>
              <a:buChar char="•"/>
              <a:defRPr/>
            </a:pPr>
            <a:r>
              <a:rPr lang="en-US" sz="1500">
                <a:latin typeface="Open Sans" panose="020B0606030504020204" pitchFamily="34" charset="0"/>
                <a:ea typeface="Open Sans" panose="020B0606030504020204" pitchFamily="34" charset="0"/>
                <a:cs typeface="Open Sans" panose="020B0606030504020204" pitchFamily="34" charset="0"/>
              </a:rPr>
              <a:t>Need to accelerate the schedule</a:t>
            </a:r>
          </a:p>
          <a:p>
            <a:pPr marL="228600" indent="-228600">
              <a:lnSpc>
                <a:spcPct val="90000"/>
              </a:lnSpc>
              <a:spcBef>
                <a:spcPts val="1000"/>
              </a:spcBef>
              <a:buClr>
                <a:schemeClr val="tx2"/>
              </a:buClr>
              <a:buFont typeface="Arial" panose="020B0604020202020204" pitchFamily="34" charset="0"/>
              <a:buChar char="•"/>
              <a:defRPr/>
            </a:pPr>
            <a:endParaRPr lang="en-US" sz="150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Clr>
                <a:schemeClr val="tx2"/>
              </a:buClr>
              <a:buFont typeface="Arial" panose="020B0604020202020204" pitchFamily="34" charset="0"/>
              <a:buChar char="•"/>
              <a:defRPr/>
            </a:pPr>
            <a:r>
              <a:rPr lang="en-US" sz="1500">
                <a:latin typeface="Open Sans" panose="020B0606030504020204" pitchFamily="34" charset="0"/>
                <a:ea typeface="Open Sans" panose="020B0606030504020204" pitchFamily="34" charset="0"/>
                <a:cs typeface="Open Sans" panose="020B0606030504020204" pitchFamily="34" charset="0"/>
              </a:rPr>
              <a:t>Ability to execute projects in multiple phases, including early procurement of long lead materials</a:t>
            </a:r>
          </a:p>
          <a:p>
            <a:pPr marL="228600" indent="-228600">
              <a:lnSpc>
                <a:spcPct val="90000"/>
              </a:lnSpc>
              <a:spcBef>
                <a:spcPts val="1000"/>
              </a:spcBef>
              <a:buClr>
                <a:schemeClr val="tx2"/>
              </a:buClr>
              <a:buFont typeface="Arial" panose="020B0604020202020204" pitchFamily="34" charset="0"/>
              <a:buChar char="•"/>
              <a:defRPr/>
            </a:pPr>
            <a:endParaRPr lang="en-US" sz="150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Clr>
                <a:schemeClr val="tx2"/>
              </a:buClr>
              <a:buFont typeface="Arial" panose="020B0604020202020204" pitchFamily="34" charset="0"/>
              <a:buChar char="•"/>
              <a:defRPr/>
            </a:pPr>
            <a:r>
              <a:rPr lang="en-US" sz="1500">
                <a:latin typeface="Open Sans" panose="020B0606030504020204" pitchFamily="34" charset="0"/>
                <a:ea typeface="Open Sans" panose="020B0606030504020204" pitchFamily="34" charset="0"/>
                <a:cs typeface="Open Sans" panose="020B0606030504020204" pitchFamily="34" charset="0"/>
              </a:rPr>
              <a:t>Ability to dictate construction sequencing</a:t>
            </a:r>
          </a:p>
          <a:p>
            <a:pPr marL="228600" indent="-228600">
              <a:lnSpc>
                <a:spcPct val="90000"/>
              </a:lnSpc>
              <a:spcBef>
                <a:spcPts val="1000"/>
              </a:spcBef>
              <a:buFont typeface="Arial" panose="020B0604020202020204" pitchFamily="34" charset="0"/>
              <a:buChar char="•"/>
              <a:defRPr/>
            </a:pPr>
            <a:endParaRPr lang="en-US" sz="150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DDF54F46-8907-8FC6-DB21-8DD28A8408CC}"/>
              </a:ext>
            </a:extLst>
          </p:cNvPr>
          <p:cNvPicPr>
            <a:picLocks noChangeAspect="1"/>
          </p:cNvPicPr>
          <p:nvPr/>
        </p:nvPicPr>
        <p:blipFill>
          <a:blip r:embed="rId2"/>
          <a:stretch>
            <a:fillRect/>
          </a:stretch>
        </p:blipFill>
        <p:spPr>
          <a:xfrm>
            <a:off x="7558856" y="1825625"/>
            <a:ext cx="2408287" cy="4351338"/>
          </a:xfrm>
          <a:prstGeom prst="rect">
            <a:avLst/>
          </a:prstGeom>
          <a:noFill/>
        </p:spPr>
      </p:pic>
    </p:spTree>
    <p:extLst>
      <p:ext uri="{BB962C8B-B14F-4D97-AF65-F5344CB8AC3E}">
        <p14:creationId xmlns:p14="http://schemas.microsoft.com/office/powerpoint/2010/main" val="21639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n-lt"/>
                <a:ea typeface="Roboto Black" panose="02000000000000000000" pitchFamily="2" charset="0"/>
                <a:cs typeface="+mj-cs"/>
              </a:rPr>
              <a:t>Why CMAR?</a:t>
            </a:r>
            <a:br>
              <a:rPr lang="en-US" b="1" kern="1200">
                <a:latin typeface="+mn-lt"/>
                <a:ea typeface="Roboto Black" panose="02000000000000000000" pitchFamily="2" charset="0"/>
                <a:cs typeface="+mj-cs"/>
              </a:rPr>
            </a:br>
            <a:endParaRPr lang="en-US" b="1" kern="1200">
              <a:latin typeface="+mn-lt"/>
              <a:ea typeface="Roboto Black" panose="02000000000000000000" pitchFamily="2" charset="0"/>
              <a:cs typeface="+mj-cs"/>
            </a:endParaRPr>
          </a:p>
        </p:txBody>
      </p:sp>
      <p:sp>
        <p:nvSpPr>
          <p:cNvPr id="4" name="Rectangle 5">
            <a:extLst>
              <a:ext uri="{FF2B5EF4-FFF2-40B4-BE49-F238E27FC236}">
                <a16:creationId xmlns:a16="http://schemas.microsoft.com/office/drawing/2014/main" id="{59EF5175-47B4-AAC8-BF9E-4339FAEF4A18}"/>
              </a:ext>
            </a:extLst>
          </p:cNvPr>
          <p:cNvSpPr>
            <a:spLocks noChangeArrowheads="1"/>
          </p:cNvSpPr>
          <p:nvPr/>
        </p:nvSpPr>
        <p:spPr bwMode="auto">
          <a:xfrm>
            <a:off x="844058" y="1825625"/>
            <a:ext cx="10515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228600" indent="-228600">
              <a:lnSpc>
                <a:spcPct val="90000"/>
              </a:lnSpc>
              <a:spcBef>
                <a:spcPts val="1000"/>
              </a:spcBef>
              <a:buClr>
                <a:schemeClr val="tx2"/>
              </a:buClr>
              <a:buFont typeface="Arial" panose="020B0604020202020204" pitchFamily="34" charset="0"/>
              <a:buChar char="•"/>
              <a:defRPr/>
            </a:pPr>
            <a:r>
              <a:rPr lang="en-US" sz="2400">
                <a:latin typeface="Open Sans" panose="020B0606030504020204" pitchFamily="34" charset="0"/>
                <a:ea typeface="Open Sans" panose="020B0606030504020204" pitchFamily="34" charset="0"/>
                <a:cs typeface="Open Sans" panose="020B0606030504020204" pitchFamily="34" charset="0"/>
              </a:rPr>
              <a:t>Achieve better cost certainty and cost control</a:t>
            </a:r>
          </a:p>
          <a:p>
            <a:pPr marL="228600" lvl="1" indent="-228600">
              <a:lnSpc>
                <a:spcPct val="90000"/>
              </a:lnSpc>
              <a:spcBef>
                <a:spcPts val="1000"/>
              </a:spcBef>
              <a:buClr>
                <a:schemeClr val="tx2"/>
              </a:buClr>
              <a:buFont typeface="Arial" panose="020B0604020202020204" pitchFamily="34" charset="0"/>
              <a:buChar char="•"/>
              <a:defRPr/>
            </a:pPr>
            <a:r>
              <a:rPr lang="en-US" sz="2400">
                <a:latin typeface="Open Sans" panose="020B0606030504020204" pitchFamily="34" charset="0"/>
                <a:ea typeface="Open Sans" panose="020B0606030504020204" pitchFamily="34" charset="0"/>
                <a:cs typeface="Open Sans" panose="020B0606030504020204" pitchFamily="34" charset="0"/>
              </a:rPr>
              <a:t>Transparent “Open Book” procurement</a:t>
            </a:r>
          </a:p>
          <a:p>
            <a:pPr marL="228600" lvl="1" indent="-228600">
              <a:lnSpc>
                <a:spcPct val="90000"/>
              </a:lnSpc>
              <a:spcBef>
                <a:spcPts val="1000"/>
              </a:spcBef>
              <a:buClr>
                <a:schemeClr val="tx2"/>
              </a:buClr>
              <a:buFont typeface="Arial" panose="020B0604020202020204" pitchFamily="34" charset="0"/>
              <a:buChar char="•"/>
              <a:defRPr/>
            </a:pPr>
            <a:r>
              <a:rPr lang="en-US" sz="2400">
                <a:latin typeface="Open Sans" panose="020B0606030504020204" pitchFamily="34" charset="0"/>
                <a:ea typeface="Open Sans" panose="020B0606030504020204" pitchFamily="34" charset="0"/>
                <a:cs typeface="Open Sans" panose="020B0606030504020204" pitchFamily="34" charset="0"/>
              </a:rPr>
              <a:t>All trades are competitively procured, including those to be self-performed by the CMAR</a:t>
            </a:r>
          </a:p>
          <a:p>
            <a:pPr>
              <a:lnSpc>
                <a:spcPct val="90000"/>
              </a:lnSpc>
              <a:spcBef>
                <a:spcPts val="1000"/>
              </a:spcBef>
              <a:buClr>
                <a:schemeClr val="tx2"/>
              </a:buClr>
              <a:defRP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Clr>
                <a:schemeClr val="tx2"/>
              </a:buClr>
              <a:buFont typeface="Arial" panose="020B0604020202020204" pitchFamily="34" charset="0"/>
              <a:buChar char="•"/>
              <a:defRPr/>
            </a:pPr>
            <a:r>
              <a:rPr lang="en-US" sz="2400">
                <a:latin typeface="Open Sans" panose="020B0606030504020204" pitchFamily="34" charset="0"/>
                <a:ea typeface="Open Sans" panose="020B0606030504020204" pitchFamily="34" charset="0"/>
                <a:cs typeface="Open Sans" panose="020B0606030504020204" pitchFamily="34" charset="0"/>
              </a:rPr>
              <a:t>Owner is not required to accept GMP and can opt-out if negotiations with CMAR are unsuccessful</a:t>
            </a:r>
          </a:p>
          <a:p>
            <a:pPr marL="228600" indent="-228600">
              <a:lnSpc>
                <a:spcPct val="90000"/>
              </a:lnSpc>
              <a:spcBef>
                <a:spcPts val="1000"/>
              </a:spcBef>
              <a:buFont typeface="Arial" panose="020B0604020202020204" pitchFamily="34" charset="0"/>
              <a:buChar char="•"/>
              <a:defRP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Font typeface="Arial" panose="020B0604020202020204" pitchFamily="34" charset="0"/>
              <a:buChar char="•"/>
              <a:defRPr/>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Font typeface="Arial" panose="020B0604020202020204" pitchFamily="34" charset="0"/>
              <a:buChar char="•"/>
              <a:defRPr/>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375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a:normAutofit/>
          </a:bodyPr>
          <a:lstStyle/>
          <a:p>
            <a:r>
              <a:rPr lang="en-US"/>
              <a:t>Lessons Learned: Combining Similar Projects</a:t>
            </a:r>
            <a:br>
              <a:rPr lang="en-US"/>
            </a:br>
            <a:endParaRPr lang="en-US"/>
          </a:p>
        </p:txBody>
      </p:sp>
      <p:sp>
        <p:nvSpPr>
          <p:cNvPr id="4" name="Rectangle 5">
            <a:extLst>
              <a:ext uri="{FF2B5EF4-FFF2-40B4-BE49-F238E27FC236}">
                <a16:creationId xmlns:a16="http://schemas.microsoft.com/office/drawing/2014/main" id="{59EF5175-47B4-AAC8-BF9E-4339FAEF4A18}"/>
              </a:ext>
            </a:extLst>
          </p:cNvPr>
          <p:cNvSpPr>
            <a:spLocks noChangeArrowheads="1"/>
          </p:cNvSpPr>
          <p:nvPr/>
        </p:nvSpPr>
        <p:spPr bwMode="auto">
          <a:xfrm>
            <a:off x="720588" y="1388269"/>
            <a:ext cx="10880862" cy="411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defRPr/>
            </a:pPr>
            <a:r>
              <a:rPr lang="en-US" sz="2400" b="1">
                <a:cs typeface="Arial" panose="020B0604020202020204" pitchFamily="34" charset="0"/>
              </a:rPr>
              <a:t>Why it matters:</a:t>
            </a:r>
            <a:endParaRPr lang="en-US" sz="2400">
              <a:solidFill>
                <a:srgbClr val="040C28"/>
              </a:solidFill>
              <a:latin typeface="+mj-lt"/>
            </a:endParaRPr>
          </a:p>
          <a:p>
            <a:pPr marL="342900" indent="-342900" algn="just">
              <a:buClr>
                <a:schemeClr val="tx2"/>
              </a:buClr>
              <a:buFont typeface="Wingdings" panose="05000000000000000000" pitchFamily="2" charset="2"/>
              <a:buChar char="§"/>
              <a:defRPr/>
            </a:pPr>
            <a:r>
              <a:rPr lang="en-US" sz="2400" b="0" i="0">
                <a:solidFill>
                  <a:srgbClr val="040C28"/>
                </a:solidFill>
                <a:effectLst/>
                <a:highlight>
                  <a:srgbClr val="00FF00"/>
                </a:highlight>
                <a:latin typeface="+mj-lt"/>
              </a:rPr>
              <a:t>Combine multiple, small-scaled projects into a single program project</a:t>
            </a:r>
          </a:p>
          <a:p>
            <a:pPr marL="342900" indent="-342900" algn="just">
              <a:buClr>
                <a:schemeClr val="tx2"/>
              </a:buClr>
              <a:buFont typeface="Wingdings" panose="05000000000000000000" pitchFamily="2" charset="2"/>
              <a:buChar char="§"/>
              <a:defRPr/>
            </a:pPr>
            <a:r>
              <a:rPr lang="en-US" sz="2400">
                <a:solidFill>
                  <a:srgbClr val="040C28"/>
                </a:solidFill>
                <a:latin typeface="+mj-lt"/>
              </a:rPr>
              <a:t>Reduces the number of projects to bid therefore reduced administrative work</a:t>
            </a:r>
            <a:endParaRPr lang="en-US" sz="2400" b="0" i="0">
              <a:solidFill>
                <a:srgbClr val="040C28"/>
              </a:solidFill>
              <a:effectLst/>
              <a:latin typeface="+mj-lt"/>
            </a:endParaRPr>
          </a:p>
          <a:p>
            <a:pPr marL="342900" indent="-342900" algn="just">
              <a:buClr>
                <a:schemeClr val="tx2"/>
              </a:buClr>
              <a:buFont typeface="Wingdings" panose="05000000000000000000" pitchFamily="2" charset="2"/>
              <a:buChar char="§"/>
              <a:defRPr/>
            </a:pPr>
            <a:r>
              <a:rPr lang="en-US" sz="2400" b="0" i="0">
                <a:solidFill>
                  <a:srgbClr val="040C28"/>
                </a:solidFill>
                <a:effectLst/>
                <a:latin typeface="+mj-lt"/>
              </a:rPr>
              <a:t>Larger project will attract a larger pool of qualified contractors</a:t>
            </a:r>
          </a:p>
          <a:p>
            <a:pPr marL="342900" indent="-342900" algn="just">
              <a:buClr>
                <a:schemeClr val="tx2"/>
              </a:buClr>
              <a:buFont typeface="Wingdings" panose="05000000000000000000" pitchFamily="2" charset="2"/>
              <a:buChar char="§"/>
              <a:defRPr/>
            </a:pPr>
            <a:r>
              <a:rPr lang="en-US" sz="2400" b="0" i="0">
                <a:solidFill>
                  <a:srgbClr val="040C28"/>
                </a:solidFill>
                <a:effectLst/>
                <a:latin typeface="+mj-lt"/>
              </a:rPr>
              <a:t>Control over sequencing impacting system performance and cash-flows</a:t>
            </a:r>
          </a:p>
          <a:p>
            <a:pPr algn="just">
              <a:defRPr/>
            </a:pPr>
            <a:endParaRPr lang="en-US" sz="2400">
              <a:cs typeface="Arial" panose="020B0604020202020204" pitchFamily="34" charset="0"/>
            </a:endParaRPr>
          </a:p>
          <a:p>
            <a:pPr algn="just">
              <a:defRPr/>
            </a:pPr>
            <a:r>
              <a:rPr lang="en-US" sz="2400">
                <a:cs typeface="Arial" panose="020B0604020202020204" pitchFamily="34" charset="0"/>
              </a:rPr>
              <a:t>Example:</a:t>
            </a:r>
          </a:p>
          <a:p>
            <a:pPr marL="800100" lvl="1" indent="-342900" algn="just">
              <a:buClr>
                <a:schemeClr val="tx2"/>
              </a:buClr>
              <a:buFont typeface="Wingdings" panose="05000000000000000000" pitchFamily="2" charset="2"/>
              <a:buChar char="§"/>
              <a:defRPr/>
            </a:pPr>
            <a:r>
              <a:rPr lang="en-US" sz="2400">
                <a:cs typeface="Arial" panose="020B0604020202020204" pitchFamily="34" charset="0"/>
              </a:rPr>
              <a:t>Fred Hervey WRP</a:t>
            </a:r>
          </a:p>
          <a:p>
            <a:pPr marL="1257300" lvl="2" indent="-342900" algn="just">
              <a:buClr>
                <a:schemeClr val="tx2"/>
              </a:buClr>
              <a:buFont typeface="Wingdings" panose="05000000000000000000" pitchFamily="2" charset="2"/>
              <a:buChar char="§"/>
              <a:defRPr/>
            </a:pPr>
            <a:r>
              <a:rPr lang="en-US" sz="2400">
                <a:cs typeface="Arial" panose="020B0604020202020204" pitchFamily="34" charset="0"/>
              </a:rPr>
              <a:t>Combined 3 EORs.  </a:t>
            </a:r>
          </a:p>
          <a:p>
            <a:pPr algn="just">
              <a:defRPr/>
            </a:pPr>
            <a:endParaRPr lang="en-US" sz="2400">
              <a:cs typeface="Arial" panose="020B0604020202020204" pitchFamily="34" charset="0"/>
            </a:endParaRPr>
          </a:p>
          <a:p>
            <a:pPr algn="just">
              <a:defRPr/>
            </a:pPr>
            <a:endParaRPr lang="en-US" sz="2400">
              <a:cs typeface="Arial" panose="020B0604020202020204" pitchFamily="34" charset="0"/>
            </a:endParaRPr>
          </a:p>
        </p:txBody>
      </p:sp>
    </p:spTree>
    <p:extLst>
      <p:ext uri="{BB962C8B-B14F-4D97-AF65-F5344CB8AC3E}">
        <p14:creationId xmlns:p14="http://schemas.microsoft.com/office/powerpoint/2010/main" val="1575198366"/>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8CA1-0B6E-A538-20DF-F231D840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4499A-E058-D2C4-6031-86CA1E66E5EB}"/>
              </a:ext>
            </a:extLst>
          </p:cNvPr>
          <p:cNvSpPr>
            <a:spLocks noGrp="1"/>
          </p:cNvSpPr>
          <p:nvPr>
            <p:ph type="title"/>
          </p:nvPr>
        </p:nvSpPr>
        <p:spPr>
          <a:xfrm>
            <a:off x="838200" y="365125"/>
            <a:ext cx="10515600" cy="1325563"/>
          </a:xfrm>
        </p:spPr>
        <p:txBody>
          <a:bodyPr>
            <a:normAutofit fontScale="90000"/>
          </a:bodyPr>
          <a:lstStyle/>
          <a:p>
            <a:r>
              <a:rPr lang="en-US"/>
              <a:t>This collaboration allowed El Paso Water to combine three design contracts into one CMAR construction contract.</a:t>
            </a:r>
          </a:p>
        </p:txBody>
      </p:sp>
      <p:sp>
        <p:nvSpPr>
          <p:cNvPr id="40" name="Rectangle 39">
            <a:extLst>
              <a:ext uri="{FF2B5EF4-FFF2-40B4-BE49-F238E27FC236}">
                <a16:creationId xmlns:a16="http://schemas.microsoft.com/office/drawing/2014/main" id="{6C861610-DB73-0C2C-E2D0-15851EBE67A0}"/>
              </a:ext>
            </a:extLst>
          </p:cNvPr>
          <p:cNvSpPr/>
          <p:nvPr/>
        </p:nvSpPr>
        <p:spPr>
          <a:xfrm>
            <a:off x="7220416" y="1919037"/>
            <a:ext cx="4879535" cy="2262375"/>
          </a:xfrm>
          <a:prstGeom prst="rect">
            <a:avLst/>
          </a:prstGeom>
          <a:solidFill>
            <a:srgbClr val="FF3300">
              <a:alpha val="10000"/>
            </a:srgbClr>
          </a:solid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F0000"/>
                </a:solidFill>
              </a:rPr>
              <a:t>Garver </a:t>
            </a:r>
            <a:endParaRPr kumimoji="0" lang="en-US" sz="1800" b="1" i="0" u="none" strike="noStrike" kern="1200" cap="none" spc="0" normalizeH="0" baseline="0" noProof="0">
              <a:ln>
                <a:noFill/>
              </a:ln>
              <a:solidFill>
                <a:srgbClr val="FF0000"/>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Headworks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Grit system</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lang="en-US" sz="1800">
                <a:solidFill>
                  <a:prstClr val="black"/>
                </a:solidFill>
              </a:rPr>
              <a:t>Odor control</a:t>
            </a:r>
            <a:endParaRPr kumimoji="0" lang="en-US" sz="1800" b="0" i="0" u="none" strike="noStrike" kern="1200" cap="none" spc="0" normalizeH="0" baseline="0" noProof="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Sluice gates</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Denitrification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Media filtration replacement</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GAC</a:t>
            </a:r>
          </a:p>
        </p:txBody>
      </p:sp>
      <p:sp>
        <p:nvSpPr>
          <p:cNvPr id="41" name="Rectangle 40">
            <a:extLst>
              <a:ext uri="{FF2B5EF4-FFF2-40B4-BE49-F238E27FC236}">
                <a16:creationId xmlns:a16="http://schemas.microsoft.com/office/drawing/2014/main" id="{62D5C266-AF55-C049-802C-DDCB2C02E852}"/>
              </a:ext>
            </a:extLst>
          </p:cNvPr>
          <p:cNvSpPr/>
          <p:nvPr/>
        </p:nvSpPr>
        <p:spPr>
          <a:xfrm>
            <a:off x="7220417" y="4303310"/>
            <a:ext cx="4879536" cy="1217815"/>
          </a:xfrm>
          <a:prstGeom prst="rect">
            <a:avLst/>
          </a:prstGeom>
          <a:solidFill>
            <a:srgbClr val="00B0F0">
              <a:alpha val="10000"/>
            </a:srgbClr>
          </a:solidFill>
          <a:ln w="3810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002F7D">
                    <a:lumMod val="60000"/>
                    <a:lumOff val="40000"/>
                  </a:srgbClr>
                </a:solidFill>
              </a:rPr>
              <a:t>Parkhill</a:t>
            </a:r>
            <a:endParaRPr kumimoji="0" lang="en-US" sz="1800" b="1" i="0" u="none" strike="noStrike" kern="1200" cap="none" spc="0" normalizeH="0" baseline="0" noProof="0">
              <a:ln>
                <a:noFill/>
              </a:ln>
              <a:solidFill>
                <a:srgbClr val="002F7D">
                  <a:lumMod val="60000"/>
                  <a:lumOff val="40000"/>
                </a:srgbClr>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Primary clarifiers</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Lime reactors and </a:t>
            </a:r>
            <a:r>
              <a:rPr kumimoji="0" lang="en-US" sz="1800" b="0" i="0" u="none" strike="noStrike" kern="1200" cap="none" spc="0" normalizeH="0" baseline="0" noProof="0" err="1">
                <a:ln>
                  <a:noFill/>
                </a:ln>
                <a:solidFill>
                  <a:prstClr val="black"/>
                </a:solidFill>
                <a:effectLst/>
                <a:uLnTx/>
                <a:uFillTx/>
                <a:ea typeface="+mn-ea"/>
                <a:cs typeface="+mn-cs"/>
              </a:rPr>
              <a:t>recarbonation</a:t>
            </a:r>
            <a:r>
              <a:rPr kumimoji="0" lang="en-US" sz="1800" b="0" i="0" u="none" strike="noStrike" kern="1200" cap="none" spc="0" normalizeH="0" baseline="0" noProof="0">
                <a:ln>
                  <a:noFill/>
                </a:ln>
                <a:solidFill>
                  <a:prstClr val="black"/>
                </a:solidFill>
                <a:effectLst/>
                <a:uLnTx/>
                <a:uFillTx/>
                <a:ea typeface="+mn-ea"/>
                <a:cs typeface="+mn-cs"/>
              </a:rPr>
              <a:t> clarifier</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lang="en-US">
                <a:solidFill>
                  <a:prstClr val="black"/>
                </a:solidFill>
              </a:rPr>
              <a:t>C</a:t>
            </a:r>
            <a:r>
              <a:rPr kumimoji="0" lang="en-US" sz="1800" b="0" i="0" u="none" strike="noStrike" kern="1200" cap="none" spc="0" normalizeH="0" baseline="0" noProof="0" err="1">
                <a:ln>
                  <a:noFill/>
                </a:ln>
                <a:solidFill>
                  <a:prstClr val="black"/>
                </a:solidFill>
                <a:effectLst/>
                <a:uLnTx/>
                <a:uFillTx/>
                <a:ea typeface="+mn-ea"/>
                <a:cs typeface="+mn-cs"/>
              </a:rPr>
              <a:t>larifier</a:t>
            </a:r>
            <a:r>
              <a:rPr kumimoji="0" lang="en-US" sz="1800" b="0" i="0" u="none" strike="noStrike" kern="1200" cap="none" spc="0" normalizeH="0" baseline="0" noProof="0">
                <a:ln>
                  <a:noFill/>
                </a:ln>
                <a:solidFill>
                  <a:prstClr val="black"/>
                </a:solidFill>
                <a:effectLst/>
                <a:uLnTx/>
                <a:uFillTx/>
                <a:ea typeface="+mn-ea"/>
                <a:cs typeface="+mn-cs"/>
              </a:rPr>
              <a:t> rehab</a:t>
            </a:r>
          </a:p>
        </p:txBody>
      </p:sp>
      <p:sp>
        <p:nvSpPr>
          <p:cNvPr id="42" name="Rectangle 41">
            <a:extLst>
              <a:ext uri="{FF2B5EF4-FFF2-40B4-BE49-F238E27FC236}">
                <a16:creationId xmlns:a16="http://schemas.microsoft.com/office/drawing/2014/main" id="{8F28B8E1-1C25-1534-E547-DE2B9D60627D}"/>
              </a:ext>
            </a:extLst>
          </p:cNvPr>
          <p:cNvSpPr/>
          <p:nvPr/>
        </p:nvSpPr>
        <p:spPr>
          <a:xfrm>
            <a:off x="7220416" y="5643023"/>
            <a:ext cx="4879535" cy="671332"/>
          </a:xfrm>
          <a:prstGeom prst="rect">
            <a:avLst/>
          </a:prstGeom>
          <a:solidFill>
            <a:srgbClr val="FFC000">
              <a:alpha val="10000"/>
            </a:srgbClr>
          </a:solidFill>
          <a:ln w="381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7A700"/>
                </a:solidFill>
              </a:rPr>
              <a:t>Freese &amp; Nichols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Ozone</a:t>
            </a:r>
          </a:p>
        </p:txBody>
      </p:sp>
      <p:pic>
        <p:nvPicPr>
          <p:cNvPr id="43" name="Picture 42">
            <a:extLst>
              <a:ext uri="{FF2B5EF4-FFF2-40B4-BE49-F238E27FC236}">
                <a16:creationId xmlns:a16="http://schemas.microsoft.com/office/drawing/2014/main" id="{B593471C-CBAC-86BF-4C02-A7632EC28F96}"/>
              </a:ext>
            </a:extLst>
          </p:cNvPr>
          <p:cNvPicPr>
            <a:picLocks noChangeAspect="1"/>
          </p:cNvPicPr>
          <p:nvPr/>
        </p:nvPicPr>
        <p:blipFill>
          <a:blip r:embed="rId2" cstate="email">
            <a:alphaModFix amt="46000"/>
            <a:extLst>
              <a:ext uri="{28A0092B-C50C-407E-A947-70E740481C1C}">
                <a14:useLocalDpi xmlns:a14="http://schemas.microsoft.com/office/drawing/2010/main"/>
              </a:ext>
            </a:extLst>
          </a:blip>
          <a:srcRect/>
          <a:stretch/>
        </p:blipFill>
        <p:spPr>
          <a:xfrm>
            <a:off x="1" y="1919037"/>
            <a:ext cx="7095280" cy="4419475"/>
          </a:xfrm>
          <a:prstGeom prst="rect">
            <a:avLst/>
          </a:prstGeom>
        </p:spPr>
      </p:pic>
      <p:sp>
        <p:nvSpPr>
          <p:cNvPr id="44" name="Rectangle 43">
            <a:extLst>
              <a:ext uri="{FF2B5EF4-FFF2-40B4-BE49-F238E27FC236}">
                <a16:creationId xmlns:a16="http://schemas.microsoft.com/office/drawing/2014/main" id="{C77A12A1-CC1C-0F94-367D-C29A41AD2410}"/>
              </a:ext>
            </a:extLst>
          </p:cNvPr>
          <p:cNvSpPr/>
          <p:nvPr/>
        </p:nvSpPr>
        <p:spPr>
          <a:xfrm>
            <a:off x="5635564" y="2242389"/>
            <a:ext cx="665021" cy="224248"/>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5A63C975-0D26-588C-C668-C859569ED4E3}"/>
              </a:ext>
            </a:extLst>
          </p:cNvPr>
          <p:cNvSpPr/>
          <p:nvPr/>
        </p:nvSpPr>
        <p:spPr>
          <a:xfrm>
            <a:off x="1928748" y="3240758"/>
            <a:ext cx="2040138" cy="1564706"/>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409C36D7-51E2-E994-4E51-454667D2CCE0}"/>
              </a:ext>
            </a:extLst>
          </p:cNvPr>
          <p:cNvSpPr/>
          <p:nvPr/>
        </p:nvSpPr>
        <p:spPr>
          <a:xfrm>
            <a:off x="759228" y="2429487"/>
            <a:ext cx="720557" cy="794982"/>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1B2E1502-7955-EB18-ABC8-C116318ECCF3}"/>
              </a:ext>
            </a:extLst>
          </p:cNvPr>
          <p:cNvSpPr/>
          <p:nvPr/>
        </p:nvSpPr>
        <p:spPr>
          <a:xfrm>
            <a:off x="1538362" y="2352484"/>
            <a:ext cx="265250" cy="888274"/>
          </a:xfrm>
          <a:prstGeom prst="rect">
            <a:avLst/>
          </a:prstGeom>
          <a:solidFill>
            <a:srgbClr val="FFC000">
              <a:alpha val="20000"/>
            </a:srgbClr>
          </a:solidFill>
          <a:ln w="38100">
            <a:solidFill>
              <a:srgbClr val="FFC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0816548B-4CC9-665E-3071-FE2C1DB7C130}"/>
              </a:ext>
            </a:extLst>
          </p:cNvPr>
          <p:cNvSpPr/>
          <p:nvPr/>
        </p:nvSpPr>
        <p:spPr>
          <a:xfrm>
            <a:off x="5674796" y="2523047"/>
            <a:ext cx="665021" cy="1054354"/>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C79BB22D-B52B-7A6E-BC22-30AC146E9529}"/>
              </a:ext>
            </a:extLst>
          </p:cNvPr>
          <p:cNvSpPr/>
          <p:nvPr/>
        </p:nvSpPr>
        <p:spPr>
          <a:xfrm>
            <a:off x="2674794" y="3240758"/>
            <a:ext cx="369963" cy="1564706"/>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14F7459F-2BEC-1C2B-8E2B-C1AE4E1CC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179" y="3240758"/>
            <a:ext cx="949186" cy="1140409"/>
          </a:xfrm>
          <a:prstGeom prst="rect">
            <a:avLst/>
          </a:prstGeom>
        </p:spPr>
      </p:pic>
    </p:spTree>
    <p:extLst>
      <p:ext uri="{BB962C8B-B14F-4D97-AF65-F5344CB8AC3E}">
        <p14:creationId xmlns:p14="http://schemas.microsoft.com/office/powerpoint/2010/main" val="335596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anchor="ctr">
            <a:normAutofit/>
          </a:bodyPr>
          <a:lstStyle/>
          <a:p>
            <a:r>
              <a:rPr lang="en-US" kern="1200"/>
              <a:t>One-Step VS Two-Step</a:t>
            </a:r>
            <a:br>
              <a:rPr lang="en-US" kern="1200"/>
            </a:br>
            <a:endParaRPr lang="en-US"/>
          </a:p>
        </p:txBody>
      </p:sp>
      <p:pic>
        <p:nvPicPr>
          <p:cNvPr id="5" name="Picture 4">
            <a:extLst>
              <a:ext uri="{FF2B5EF4-FFF2-40B4-BE49-F238E27FC236}">
                <a16:creationId xmlns:a16="http://schemas.microsoft.com/office/drawing/2014/main" id="{E8FD1B88-E459-F0E5-9DF8-87F9937E4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299" y="1019504"/>
            <a:ext cx="9622134" cy="5701114"/>
          </a:xfrm>
          <a:prstGeom prst="rect">
            <a:avLst/>
          </a:prstGeom>
          <a:noFill/>
        </p:spPr>
      </p:pic>
    </p:spTree>
    <p:extLst>
      <p:ext uri="{BB962C8B-B14F-4D97-AF65-F5344CB8AC3E}">
        <p14:creationId xmlns:p14="http://schemas.microsoft.com/office/powerpoint/2010/main" val="272688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76204-9F7E-31FF-4EDD-E6D298EC6798}"/>
            </a:ext>
          </a:extLst>
        </p:cNvPr>
        <p:cNvGrpSpPr/>
        <p:nvPr/>
      </p:nvGrpSpPr>
      <p:grpSpPr>
        <a:xfrm>
          <a:off x="0" y="0"/>
          <a:ext cx="0" cy="0"/>
          <a:chOff x="0" y="0"/>
          <a:chExt cx="0" cy="0"/>
        </a:xfrm>
      </p:grpSpPr>
      <p:grpSp>
        <p:nvGrpSpPr>
          <p:cNvPr id="52" name="Group 51">
            <a:extLst>
              <a:ext uri="{FF2B5EF4-FFF2-40B4-BE49-F238E27FC236}">
                <a16:creationId xmlns:a16="http://schemas.microsoft.com/office/drawing/2014/main" id="{5B09F890-AB4D-20F1-0801-B3D16FBC3B51}"/>
              </a:ext>
            </a:extLst>
          </p:cNvPr>
          <p:cNvGrpSpPr/>
          <p:nvPr/>
        </p:nvGrpSpPr>
        <p:grpSpPr>
          <a:xfrm>
            <a:off x="9375269" y="2461933"/>
            <a:ext cx="2288550" cy="4396067"/>
            <a:chOff x="9375269" y="2461933"/>
            <a:chExt cx="2288550" cy="4396067"/>
          </a:xfrm>
        </p:grpSpPr>
        <p:sp>
          <p:nvSpPr>
            <p:cNvPr id="30" name="TextBox 29">
              <a:extLst>
                <a:ext uri="{FF2B5EF4-FFF2-40B4-BE49-F238E27FC236}">
                  <a16:creationId xmlns:a16="http://schemas.microsoft.com/office/drawing/2014/main" id="{32F3C0A2-D358-0361-879D-83B7944ABF17}"/>
                </a:ext>
              </a:extLst>
            </p:cNvPr>
            <p:cNvSpPr txBox="1"/>
            <p:nvPr/>
          </p:nvSpPr>
          <p:spPr>
            <a:xfrm>
              <a:off x="9375269" y="2461933"/>
              <a:ext cx="2288550" cy="4396067"/>
            </a:xfrm>
            <a:prstGeom prst="rect">
              <a:avLst/>
            </a:prstGeom>
            <a:solidFill>
              <a:srgbClr val="092F87">
                <a:alpha val="50000"/>
              </a:srgbClr>
            </a:solidFill>
            <a:ln>
              <a:noFill/>
            </a:ln>
            <a:effectLst/>
          </p:spPr>
          <p:txBody>
            <a:bodyPr wrap="square" tIns="182880" rtlCol="0">
              <a:noAutofit/>
            </a:bodyPr>
            <a:lstStyle/>
            <a:p>
              <a:pPr algn="ctr">
                <a:spcAft>
                  <a:spcPts val="600"/>
                </a:spcAft>
              </a:pPr>
              <a:r>
                <a:rPr lang="en-US" b="1"/>
                <a:t>Construction Begins</a:t>
              </a:r>
            </a:p>
            <a:p>
              <a:pPr algn="ctr">
                <a:spcAft>
                  <a:spcPts val="600"/>
                </a:spcAft>
              </a:pPr>
              <a:endParaRPr lang="en-US" b="1"/>
            </a:p>
          </p:txBody>
        </p:sp>
        <p:pic>
          <p:nvPicPr>
            <p:cNvPr id="45" name="Graphic 44" descr="Construction Barricade with solid fill">
              <a:extLst>
                <a:ext uri="{FF2B5EF4-FFF2-40B4-BE49-F238E27FC236}">
                  <a16:creationId xmlns:a16="http://schemas.microsoft.com/office/drawing/2014/main" id="{E066B429-69BC-12AB-6F05-88A64B898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6826" y="4130244"/>
              <a:ext cx="914400" cy="914400"/>
            </a:xfrm>
            <a:prstGeom prst="rect">
              <a:avLst/>
            </a:prstGeom>
          </p:spPr>
        </p:pic>
        <p:pic>
          <p:nvPicPr>
            <p:cNvPr id="47" name="Graphic 46" descr="Excavator with solid fill">
              <a:extLst>
                <a:ext uri="{FF2B5EF4-FFF2-40B4-BE49-F238E27FC236}">
                  <a16:creationId xmlns:a16="http://schemas.microsoft.com/office/drawing/2014/main" id="{FCFE492A-66E1-077E-E92A-67CD252092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0332" y="4943921"/>
              <a:ext cx="914400" cy="914400"/>
            </a:xfrm>
            <a:prstGeom prst="rect">
              <a:avLst/>
            </a:prstGeom>
          </p:spPr>
        </p:pic>
      </p:grpSp>
      <p:sp>
        <p:nvSpPr>
          <p:cNvPr id="2" name="Title 1">
            <a:extLst>
              <a:ext uri="{FF2B5EF4-FFF2-40B4-BE49-F238E27FC236}">
                <a16:creationId xmlns:a16="http://schemas.microsoft.com/office/drawing/2014/main" id="{2A24B6F2-D0A1-2DDE-5486-6265ADBF4457}"/>
              </a:ext>
            </a:extLst>
          </p:cNvPr>
          <p:cNvSpPr>
            <a:spLocks noGrp="1"/>
          </p:cNvSpPr>
          <p:nvPr>
            <p:ph type="title"/>
          </p:nvPr>
        </p:nvSpPr>
        <p:spPr>
          <a:xfrm>
            <a:off x="838200" y="365125"/>
            <a:ext cx="10515600" cy="1325563"/>
          </a:xfrm>
        </p:spPr>
        <p:txBody>
          <a:bodyPr>
            <a:normAutofit/>
          </a:bodyPr>
          <a:lstStyle/>
          <a:p>
            <a:r>
              <a:rPr lang="en-US"/>
              <a:t>Construction Manager at Risk Project Delivery</a:t>
            </a:r>
          </a:p>
        </p:txBody>
      </p:sp>
      <p:sp>
        <p:nvSpPr>
          <p:cNvPr id="21" name="Hexagon 20">
            <a:extLst>
              <a:ext uri="{FF2B5EF4-FFF2-40B4-BE49-F238E27FC236}">
                <a16:creationId xmlns:a16="http://schemas.microsoft.com/office/drawing/2014/main" id="{B4DD3A70-3ECC-6AEE-11EC-45813BDDABD4}"/>
              </a:ext>
            </a:extLst>
          </p:cNvPr>
          <p:cNvSpPr/>
          <p:nvPr/>
        </p:nvSpPr>
        <p:spPr>
          <a:xfrm>
            <a:off x="327762" y="2126054"/>
            <a:ext cx="2686050" cy="365583"/>
          </a:xfrm>
          <a:prstGeom prst="hexagon">
            <a:avLst/>
          </a:prstGeom>
          <a:solidFill>
            <a:srgbClr val="092F87">
              <a:alpha val="60000"/>
            </a:srgbClr>
          </a:solidFill>
          <a:ln>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a:solidFill>
                  <a:schemeClr val="bg1"/>
                </a:solidFill>
              </a:rPr>
              <a:t>PROCUREMENT</a:t>
            </a:r>
          </a:p>
        </p:txBody>
      </p:sp>
      <p:sp>
        <p:nvSpPr>
          <p:cNvPr id="22" name="Hexagon 21">
            <a:extLst>
              <a:ext uri="{FF2B5EF4-FFF2-40B4-BE49-F238E27FC236}">
                <a16:creationId xmlns:a16="http://schemas.microsoft.com/office/drawing/2014/main" id="{37E3DD69-4713-8530-6DED-993128F90779}"/>
              </a:ext>
            </a:extLst>
          </p:cNvPr>
          <p:cNvSpPr/>
          <p:nvPr/>
        </p:nvSpPr>
        <p:spPr>
          <a:xfrm>
            <a:off x="3044796" y="2126054"/>
            <a:ext cx="6214952" cy="365583"/>
          </a:xfrm>
          <a:prstGeom prst="hexagon">
            <a:avLst/>
          </a:prstGeom>
          <a:solidFill>
            <a:srgbClr val="092F87">
              <a:alpha val="80000"/>
            </a:srgbClr>
          </a:solidFill>
          <a:ln>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a:solidFill>
                  <a:schemeClr val="bg1"/>
                </a:solidFill>
              </a:rPr>
              <a:t>PRECONSTRUCTION</a:t>
            </a:r>
          </a:p>
        </p:txBody>
      </p:sp>
      <p:sp>
        <p:nvSpPr>
          <p:cNvPr id="23" name="Hexagon 22">
            <a:extLst>
              <a:ext uri="{FF2B5EF4-FFF2-40B4-BE49-F238E27FC236}">
                <a16:creationId xmlns:a16="http://schemas.microsoft.com/office/drawing/2014/main" id="{D8117BA8-ECDF-0733-3AFF-2AEB915A40F3}"/>
              </a:ext>
            </a:extLst>
          </p:cNvPr>
          <p:cNvSpPr/>
          <p:nvPr/>
        </p:nvSpPr>
        <p:spPr>
          <a:xfrm>
            <a:off x="9259747" y="2096350"/>
            <a:ext cx="2268637" cy="365583"/>
          </a:xfrm>
          <a:prstGeom prst="hexagon">
            <a:avLst/>
          </a:prstGeom>
          <a:solidFill>
            <a:srgbClr val="092F87"/>
          </a:solidFill>
          <a:ln>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a:solidFill>
                  <a:schemeClr val="bg1"/>
                </a:solidFill>
              </a:rPr>
              <a:t>CONSTRUCTION</a:t>
            </a:r>
          </a:p>
        </p:txBody>
      </p:sp>
      <p:pic>
        <p:nvPicPr>
          <p:cNvPr id="15" name="Picture 14">
            <a:extLst>
              <a:ext uri="{FF2B5EF4-FFF2-40B4-BE49-F238E27FC236}">
                <a16:creationId xmlns:a16="http://schemas.microsoft.com/office/drawing/2014/main" id="{8B2AE316-511F-F698-6E70-AFC3F6663A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4664" t="-9632" r="-34664" b="-9632"/>
          <a:stretch/>
        </p:blipFill>
        <p:spPr>
          <a:xfrm>
            <a:off x="43176" y="1888773"/>
            <a:ext cx="833512" cy="833512"/>
          </a:xfrm>
          <a:prstGeom prst="ellipse">
            <a:avLst/>
          </a:prstGeom>
          <a:solidFill>
            <a:schemeClr val="bg1"/>
          </a:solidFill>
          <a:ln>
            <a:solidFill>
              <a:schemeClr val="tx1"/>
            </a:solidFill>
            <a:prstDash val="dash"/>
          </a:ln>
        </p:spPr>
      </p:pic>
      <p:grpSp>
        <p:nvGrpSpPr>
          <p:cNvPr id="17" name="Group 16">
            <a:extLst>
              <a:ext uri="{FF2B5EF4-FFF2-40B4-BE49-F238E27FC236}">
                <a16:creationId xmlns:a16="http://schemas.microsoft.com/office/drawing/2014/main" id="{43AF8079-68E2-FA30-96C5-CAC50ADD8424}"/>
              </a:ext>
            </a:extLst>
          </p:cNvPr>
          <p:cNvGrpSpPr/>
          <p:nvPr/>
        </p:nvGrpSpPr>
        <p:grpSpPr>
          <a:xfrm>
            <a:off x="11315312" y="1888773"/>
            <a:ext cx="833512" cy="833512"/>
            <a:chOff x="11315312" y="1888773"/>
            <a:chExt cx="833512" cy="833512"/>
          </a:xfrm>
        </p:grpSpPr>
        <p:sp>
          <p:nvSpPr>
            <p:cNvPr id="14" name="Oval 13">
              <a:extLst>
                <a:ext uri="{FF2B5EF4-FFF2-40B4-BE49-F238E27FC236}">
                  <a16:creationId xmlns:a16="http://schemas.microsoft.com/office/drawing/2014/main" id="{9CD355BF-F6DB-34CA-9A76-9921AFF0EFE2}"/>
                </a:ext>
              </a:extLst>
            </p:cNvPr>
            <p:cNvSpPr/>
            <p:nvPr/>
          </p:nvSpPr>
          <p:spPr>
            <a:xfrm>
              <a:off x="11315312" y="1888773"/>
              <a:ext cx="833512" cy="833512"/>
            </a:xfrm>
            <a:prstGeom prst="ellipse">
              <a:avLst/>
            </a:prstGeom>
            <a:solidFill>
              <a:schemeClr val="bg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rane with solid fill">
              <a:extLst>
                <a:ext uri="{FF2B5EF4-FFF2-40B4-BE49-F238E27FC236}">
                  <a16:creationId xmlns:a16="http://schemas.microsoft.com/office/drawing/2014/main" id="{31B8DA85-3B7F-202D-6F15-9156470423A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a:stretch/>
          </p:blipFill>
          <p:spPr>
            <a:xfrm>
              <a:off x="11434823" y="1971673"/>
              <a:ext cx="655578" cy="655576"/>
            </a:xfrm>
            <a:prstGeom prst="rect">
              <a:avLst/>
            </a:prstGeom>
          </p:spPr>
        </p:pic>
      </p:grpSp>
      <p:grpSp>
        <p:nvGrpSpPr>
          <p:cNvPr id="48" name="Group 47">
            <a:extLst>
              <a:ext uri="{FF2B5EF4-FFF2-40B4-BE49-F238E27FC236}">
                <a16:creationId xmlns:a16="http://schemas.microsoft.com/office/drawing/2014/main" id="{C1D4B61E-1D54-2DB5-F9B2-CA21C95C38F9}"/>
              </a:ext>
            </a:extLst>
          </p:cNvPr>
          <p:cNvGrpSpPr/>
          <p:nvPr/>
        </p:nvGrpSpPr>
        <p:grpSpPr>
          <a:xfrm>
            <a:off x="528181" y="2500986"/>
            <a:ext cx="2343166" cy="4357014"/>
            <a:chOff x="528181" y="2500986"/>
            <a:chExt cx="2343166" cy="4357014"/>
          </a:xfrm>
        </p:grpSpPr>
        <p:sp>
          <p:nvSpPr>
            <p:cNvPr id="24" name="TextBox 23">
              <a:extLst>
                <a:ext uri="{FF2B5EF4-FFF2-40B4-BE49-F238E27FC236}">
                  <a16:creationId xmlns:a16="http://schemas.microsoft.com/office/drawing/2014/main" id="{C60CF295-D304-4C1C-A40C-DCAD0DDB26E6}"/>
                </a:ext>
              </a:extLst>
            </p:cNvPr>
            <p:cNvSpPr txBox="1"/>
            <p:nvPr/>
          </p:nvSpPr>
          <p:spPr>
            <a:xfrm>
              <a:off x="528181" y="2500986"/>
              <a:ext cx="2343166" cy="4357014"/>
            </a:xfrm>
            <a:prstGeom prst="rect">
              <a:avLst/>
            </a:prstGeom>
            <a:solidFill>
              <a:srgbClr val="092F87">
                <a:alpha val="10000"/>
              </a:srgbClr>
            </a:solidFill>
            <a:ln>
              <a:noFill/>
            </a:ln>
            <a:effectLst/>
          </p:spPr>
          <p:txBody>
            <a:bodyPr wrap="square" tIns="182880" rtlCol="0">
              <a:noAutofit/>
            </a:bodyPr>
            <a:lstStyle/>
            <a:p>
              <a:pPr algn="ctr">
                <a:spcAft>
                  <a:spcPts val="600"/>
                </a:spcAft>
              </a:pPr>
              <a:r>
                <a:rPr lang="en-US" b="1"/>
                <a:t>Owner Select Engineer &amp; CMAR</a:t>
              </a:r>
            </a:p>
            <a:p>
              <a:pPr algn="ctr">
                <a:spcAft>
                  <a:spcPts val="600"/>
                </a:spcAft>
              </a:pPr>
              <a:r>
                <a:rPr lang="en-US"/>
                <a:t>Separate Contracts</a:t>
              </a:r>
            </a:p>
          </p:txBody>
        </p:sp>
        <p:pic>
          <p:nvPicPr>
            <p:cNvPr id="20" name="Graphic 19" descr="Construction worker male with solid fill">
              <a:extLst>
                <a:ext uri="{FF2B5EF4-FFF2-40B4-BE49-F238E27FC236}">
                  <a16:creationId xmlns:a16="http://schemas.microsoft.com/office/drawing/2014/main" id="{D06785BA-D6D8-F7E2-C687-3C3F64FBCA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3396" y="5232400"/>
              <a:ext cx="1189355" cy="1189355"/>
            </a:xfrm>
            <a:prstGeom prst="rect">
              <a:avLst/>
            </a:prstGeom>
          </p:spPr>
        </p:pic>
        <p:pic>
          <p:nvPicPr>
            <p:cNvPr id="33" name="Graphic 32" descr="Office worker male with solid fill">
              <a:extLst>
                <a:ext uri="{FF2B5EF4-FFF2-40B4-BE49-F238E27FC236}">
                  <a16:creationId xmlns:a16="http://schemas.microsoft.com/office/drawing/2014/main" id="{C2CF4815-3030-2480-E03E-3F2D24E9C4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86904" y="4130244"/>
              <a:ext cx="1189355" cy="1189355"/>
            </a:xfrm>
            <a:prstGeom prst="rect">
              <a:avLst/>
            </a:prstGeom>
          </p:spPr>
        </p:pic>
      </p:grpSp>
      <p:grpSp>
        <p:nvGrpSpPr>
          <p:cNvPr id="49" name="Group 48">
            <a:extLst>
              <a:ext uri="{FF2B5EF4-FFF2-40B4-BE49-F238E27FC236}">
                <a16:creationId xmlns:a16="http://schemas.microsoft.com/office/drawing/2014/main" id="{E7D95C15-2D0C-43D2-239C-451A57AAC629}"/>
              </a:ext>
            </a:extLst>
          </p:cNvPr>
          <p:cNvGrpSpPr/>
          <p:nvPr/>
        </p:nvGrpSpPr>
        <p:grpSpPr>
          <a:xfrm>
            <a:off x="3129333" y="2491636"/>
            <a:ext cx="2005957" cy="4366364"/>
            <a:chOff x="3129333" y="2491636"/>
            <a:chExt cx="2005957" cy="4366364"/>
          </a:xfrm>
        </p:grpSpPr>
        <p:sp>
          <p:nvSpPr>
            <p:cNvPr id="26" name="TextBox 25">
              <a:extLst>
                <a:ext uri="{FF2B5EF4-FFF2-40B4-BE49-F238E27FC236}">
                  <a16:creationId xmlns:a16="http://schemas.microsoft.com/office/drawing/2014/main" id="{E0BFD515-0126-52EF-83DE-0EF82E17BD89}"/>
                </a:ext>
              </a:extLst>
            </p:cNvPr>
            <p:cNvSpPr txBox="1"/>
            <p:nvPr/>
          </p:nvSpPr>
          <p:spPr>
            <a:xfrm>
              <a:off x="3129333" y="2491636"/>
              <a:ext cx="2005957" cy="4366364"/>
            </a:xfrm>
            <a:prstGeom prst="rect">
              <a:avLst/>
            </a:prstGeom>
            <a:solidFill>
              <a:srgbClr val="092F87">
                <a:alpha val="30000"/>
              </a:srgbClr>
            </a:solidFill>
            <a:ln>
              <a:noFill/>
            </a:ln>
            <a:effectLst/>
          </p:spPr>
          <p:txBody>
            <a:bodyPr wrap="square" lIns="91440" tIns="182880" rIns="91440" rtlCol="0">
              <a:noAutofit/>
            </a:bodyPr>
            <a:lstStyle/>
            <a:p>
              <a:pPr algn="ctr">
                <a:spcAft>
                  <a:spcPts val="600"/>
                </a:spcAft>
              </a:pPr>
              <a:r>
                <a:rPr lang="en-US" b="1"/>
                <a:t>Pre-Construction</a:t>
              </a:r>
            </a:p>
            <a:p>
              <a:pPr algn="ctr">
                <a:spcAft>
                  <a:spcPts val="600"/>
                </a:spcAft>
              </a:pPr>
              <a:r>
                <a:rPr lang="en-US"/>
                <a:t>Engineer </a:t>
              </a:r>
              <a:br>
                <a:rPr lang="en-US"/>
              </a:br>
              <a:r>
                <a:rPr lang="en-US"/>
                <a:t>and CMAR Collaboration</a:t>
              </a:r>
            </a:p>
          </p:txBody>
        </p:sp>
        <p:pic>
          <p:nvPicPr>
            <p:cNvPr id="35" name="Graphic 34" descr="Blueprint with solid fill">
              <a:extLst>
                <a:ext uri="{FF2B5EF4-FFF2-40B4-BE49-F238E27FC236}">
                  <a16:creationId xmlns:a16="http://schemas.microsoft.com/office/drawing/2014/main" id="{BAD8F1AC-C832-73B2-416F-09F4C0CD23B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61453" y="4217618"/>
              <a:ext cx="914400" cy="914400"/>
            </a:xfrm>
            <a:prstGeom prst="rect">
              <a:avLst/>
            </a:prstGeom>
          </p:spPr>
        </p:pic>
        <p:pic>
          <p:nvPicPr>
            <p:cNvPr id="37" name="Graphic 36" descr="Triangle Ruler with solid fill">
              <a:extLst>
                <a:ext uri="{FF2B5EF4-FFF2-40B4-BE49-F238E27FC236}">
                  <a16:creationId xmlns:a16="http://schemas.microsoft.com/office/drawing/2014/main" id="{CEF832D8-06CE-7B5B-EB41-273F9B27A1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61750" y="4912677"/>
              <a:ext cx="914400" cy="914400"/>
            </a:xfrm>
            <a:prstGeom prst="rect">
              <a:avLst/>
            </a:prstGeom>
          </p:spPr>
        </p:pic>
      </p:grpSp>
      <p:grpSp>
        <p:nvGrpSpPr>
          <p:cNvPr id="50" name="Group 49">
            <a:extLst>
              <a:ext uri="{FF2B5EF4-FFF2-40B4-BE49-F238E27FC236}">
                <a16:creationId xmlns:a16="http://schemas.microsoft.com/office/drawing/2014/main" id="{8B396779-E8FA-68A2-8F68-F5D357C1F93D}"/>
              </a:ext>
            </a:extLst>
          </p:cNvPr>
          <p:cNvGrpSpPr/>
          <p:nvPr/>
        </p:nvGrpSpPr>
        <p:grpSpPr>
          <a:xfrm>
            <a:off x="5135290" y="2491636"/>
            <a:ext cx="2005957" cy="4366364"/>
            <a:chOff x="5135290" y="2491636"/>
            <a:chExt cx="2005957" cy="4366364"/>
          </a:xfrm>
        </p:grpSpPr>
        <p:sp>
          <p:nvSpPr>
            <p:cNvPr id="27" name="TextBox 26">
              <a:extLst>
                <a:ext uri="{FF2B5EF4-FFF2-40B4-BE49-F238E27FC236}">
                  <a16:creationId xmlns:a16="http://schemas.microsoft.com/office/drawing/2014/main" id="{DEE870D3-4048-4DF9-AB3A-6EBC071726DE}"/>
                </a:ext>
              </a:extLst>
            </p:cNvPr>
            <p:cNvSpPr txBox="1"/>
            <p:nvPr/>
          </p:nvSpPr>
          <p:spPr>
            <a:xfrm>
              <a:off x="5135290" y="2491636"/>
              <a:ext cx="2005957" cy="4366364"/>
            </a:xfrm>
            <a:prstGeom prst="rect">
              <a:avLst/>
            </a:prstGeom>
            <a:solidFill>
              <a:srgbClr val="092F87">
                <a:alpha val="25000"/>
              </a:srgbClr>
            </a:solidFill>
            <a:ln>
              <a:noFill/>
            </a:ln>
            <a:effectLst/>
          </p:spPr>
          <p:txBody>
            <a:bodyPr wrap="square" lIns="91440" tIns="182880" rIns="91440" rtlCol="0">
              <a:noAutofit/>
            </a:bodyPr>
            <a:lstStyle/>
            <a:p>
              <a:pPr algn="ctr">
                <a:spcAft>
                  <a:spcPts val="600"/>
                </a:spcAft>
              </a:pPr>
              <a:r>
                <a:rPr lang="en-US" b="1"/>
                <a:t>Work Packages Procured</a:t>
              </a:r>
            </a:p>
            <a:p>
              <a:pPr algn="ctr">
                <a:spcAft>
                  <a:spcPts val="600"/>
                </a:spcAft>
              </a:pPr>
              <a:r>
                <a:rPr lang="en-US"/>
                <a:t>Competitively Bid</a:t>
              </a:r>
            </a:p>
          </p:txBody>
        </p:sp>
        <p:pic>
          <p:nvPicPr>
            <p:cNvPr id="39" name="Graphic 38" descr="Plugged Unplugged with solid fill">
              <a:extLst>
                <a:ext uri="{FF2B5EF4-FFF2-40B4-BE49-F238E27FC236}">
                  <a16:creationId xmlns:a16="http://schemas.microsoft.com/office/drawing/2014/main" id="{5BDB3FB8-DE4B-DA5D-660C-D6822113B2A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992457" y="5458118"/>
              <a:ext cx="1034757" cy="1034757"/>
            </a:xfrm>
            <a:prstGeom prst="rect">
              <a:avLst/>
            </a:prstGeom>
          </p:spPr>
        </p:pic>
        <p:pic>
          <p:nvPicPr>
            <p:cNvPr id="41" name="Graphic 40" descr="Leaky Tap with solid fill">
              <a:extLst>
                <a:ext uri="{FF2B5EF4-FFF2-40B4-BE49-F238E27FC236}">
                  <a16:creationId xmlns:a16="http://schemas.microsoft.com/office/drawing/2014/main" id="{90501EE4-9E9C-E6D2-27E1-584733F73CA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342506" y="4366364"/>
              <a:ext cx="1034757" cy="1034757"/>
            </a:xfrm>
            <a:prstGeom prst="rect">
              <a:avLst/>
            </a:prstGeom>
          </p:spPr>
        </p:pic>
      </p:grpSp>
      <p:grpSp>
        <p:nvGrpSpPr>
          <p:cNvPr id="51" name="Group 50">
            <a:extLst>
              <a:ext uri="{FF2B5EF4-FFF2-40B4-BE49-F238E27FC236}">
                <a16:creationId xmlns:a16="http://schemas.microsoft.com/office/drawing/2014/main" id="{9A8C0A92-C948-277C-2D24-D479A5CABA46}"/>
              </a:ext>
            </a:extLst>
          </p:cNvPr>
          <p:cNvGrpSpPr/>
          <p:nvPr/>
        </p:nvGrpSpPr>
        <p:grpSpPr>
          <a:xfrm>
            <a:off x="7141247" y="2493489"/>
            <a:ext cx="2005957" cy="4364511"/>
            <a:chOff x="7141247" y="2493489"/>
            <a:chExt cx="2005957" cy="4364511"/>
          </a:xfrm>
        </p:grpSpPr>
        <p:sp>
          <p:nvSpPr>
            <p:cNvPr id="29" name="TextBox 28">
              <a:extLst>
                <a:ext uri="{FF2B5EF4-FFF2-40B4-BE49-F238E27FC236}">
                  <a16:creationId xmlns:a16="http://schemas.microsoft.com/office/drawing/2014/main" id="{29CECCBF-E8D9-427F-B0F9-2AA200DBC4CF}"/>
                </a:ext>
              </a:extLst>
            </p:cNvPr>
            <p:cNvSpPr txBox="1"/>
            <p:nvPr/>
          </p:nvSpPr>
          <p:spPr>
            <a:xfrm>
              <a:off x="7141247" y="2493489"/>
              <a:ext cx="2005957" cy="4364511"/>
            </a:xfrm>
            <a:prstGeom prst="rect">
              <a:avLst/>
            </a:prstGeom>
            <a:solidFill>
              <a:srgbClr val="092F87">
                <a:alpha val="30000"/>
              </a:srgbClr>
            </a:solidFill>
            <a:ln>
              <a:noFill/>
            </a:ln>
            <a:effectLst/>
          </p:spPr>
          <p:txBody>
            <a:bodyPr wrap="square" lIns="91440" tIns="182880" rIns="91440" rtlCol="0">
              <a:noAutofit/>
            </a:bodyPr>
            <a:lstStyle/>
            <a:p>
              <a:pPr algn="ctr">
                <a:spcAft>
                  <a:spcPts val="600"/>
                </a:spcAft>
              </a:pPr>
              <a:r>
                <a:rPr lang="en-US" b="1"/>
                <a:t>CMAR Proposes Guaranteed Maximum Price</a:t>
              </a:r>
            </a:p>
          </p:txBody>
        </p:sp>
        <p:pic>
          <p:nvPicPr>
            <p:cNvPr id="43" name="Graphic 42" descr="Clipboard with solid fill">
              <a:extLst>
                <a:ext uri="{FF2B5EF4-FFF2-40B4-BE49-F238E27FC236}">
                  <a16:creationId xmlns:a16="http://schemas.microsoft.com/office/drawing/2014/main" id="{BD8B8E97-FFD4-C794-4508-F5F2E6AEAD8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521141" y="4705297"/>
              <a:ext cx="1354754" cy="1354754"/>
            </a:xfrm>
            <a:prstGeom prst="rect">
              <a:avLst/>
            </a:prstGeom>
          </p:spPr>
        </p:pic>
      </p:grpSp>
    </p:spTree>
    <p:extLst>
      <p:ext uri="{BB962C8B-B14F-4D97-AF65-F5344CB8AC3E}">
        <p14:creationId xmlns:p14="http://schemas.microsoft.com/office/powerpoint/2010/main" val="182649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5D100-3EF7-80D7-6E80-14580BD00E3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02126"/>
            <a:ext cx="12192000" cy="4755874"/>
          </a:xfrm>
          <a:prstGeom prst="rect">
            <a:avLst/>
          </a:prstGeom>
        </p:spPr>
      </p:pic>
      <p:sp>
        <p:nvSpPr>
          <p:cNvPr id="2" name="Title 1">
            <a:extLst>
              <a:ext uri="{FF2B5EF4-FFF2-40B4-BE49-F238E27FC236}">
                <a16:creationId xmlns:a16="http://schemas.microsoft.com/office/drawing/2014/main" id="{507B2AAE-D82C-CB0D-7696-32D65E63EEBB}"/>
              </a:ext>
            </a:extLst>
          </p:cNvPr>
          <p:cNvSpPr>
            <a:spLocks noGrp="1"/>
          </p:cNvSpPr>
          <p:nvPr>
            <p:ph type="title"/>
          </p:nvPr>
        </p:nvSpPr>
        <p:spPr>
          <a:xfrm>
            <a:off x="838199" y="365125"/>
            <a:ext cx="10990811" cy="1325563"/>
          </a:xfrm>
        </p:spPr>
        <p:txBody>
          <a:bodyPr>
            <a:noAutofit/>
          </a:bodyPr>
          <a:lstStyle/>
          <a:p>
            <a:r>
              <a:rPr lang="en-US" sz="2800"/>
              <a:t>El Paso Water’s Fred Hervey Water Reclamation Plant is a critical part of the region’s water infrastructure, treating 12 million gallons of wastewater per day and since 1985 returning 12 billion gallons of water to the aquifer.</a:t>
            </a:r>
          </a:p>
        </p:txBody>
      </p:sp>
    </p:spTree>
    <p:extLst>
      <p:ext uri="{BB962C8B-B14F-4D97-AF65-F5344CB8AC3E}">
        <p14:creationId xmlns:p14="http://schemas.microsoft.com/office/powerpoint/2010/main" val="82690118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Arrow: Pentagon 30">
            <a:extLst>
              <a:ext uri="{FF2B5EF4-FFF2-40B4-BE49-F238E27FC236}">
                <a16:creationId xmlns:a16="http://schemas.microsoft.com/office/drawing/2014/main" id="{8B85B8B6-4492-1971-59C8-5CB4EE1EC8C1}"/>
              </a:ext>
            </a:extLst>
          </p:cNvPr>
          <p:cNvSpPr/>
          <p:nvPr/>
        </p:nvSpPr>
        <p:spPr>
          <a:xfrm>
            <a:off x="8258982" y="1652548"/>
            <a:ext cx="2343166" cy="2614158"/>
          </a:xfrm>
          <a:prstGeom prst="homePlate">
            <a:avLst/>
          </a:prstGeom>
          <a:solidFill>
            <a:srgbClr val="FFFF00"/>
          </a:solidFill>
          <a:ln>
            <a:solidFill>
              <a:schemeClr val="tx1"/>
            </a:solid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28" name="Arrow: Pentagon 27">
            <a:extLst>
              <a:ext uri="{FF2B5EF4-FFF2-40B4-BE49-F238E27FC236}">
                <a16:creationId xmlns:a16="http://schemas.microsoft.com/office/drawing/2014/main" id="{EC7DC3A8-479A-ECAA-78AC-E5A85BA51BFA}"/>
              </a:ext>
            </a:extLst>
          </p:cNvPr>
          <p:cNvSpPr/>
          <p:nvPr/>
        </p:nvSpPr>
        <p:spPr>
          <a:xfrm>
            <a:off x="5972967" y="1650342"/>
            <a:ext cx="2343166" cy="2614158"/>
          </a:xfrm>
          <a:prstGeom prst="homePlate">
            <a:avLst/>
          </a:prstGeom>
          <a:solidFill>
            <a:srgbClr val="00B0F0"/>
          </a:solidFill>
          <a:ln>
            <a:solidFill>
              <a:schemeClr val="tx1"/>
            </a:solid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25" name="Arrow: Pentagon 24">
            <a:extLst>
              <a:ext uri="{FF2B5EF4-FFF2-40B4-BE49-F238E27FC236}">
                <a16:creationId xmlns:a16="http://schemas.microsoft.com/office/drawing/2014/main" id="{C5A93A91-1FE8-A544-FC83-46897E7BFC30}"/>
              </a:ext>
            </a:extLst>
          </p:cNvPr>
          <p:cNvSpPr/>
          <p:nvPr/>
        </p:nvSpPr>
        <p:spPr>
          <a:xfrm>
            <a:off x="3625705" y="1679010"/>
            <a:ext cx="2343166" cy="2614158"/>
          </a:xfrm>
          <a:prstGeom prst="homePlate">
            <a:avLst/>
          </a:prstGeom>
          <a:solidFill>
            <a:srgbClr val="92D050"/>
          </a:solidFill>
          <a:ln>
            <a:solidFill>
              <a:schemeClr val="tx1"/>
            </a:solid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16" name="Arrow: Pentagon 15">
            <a:extLst>
              <a:ext uri="{FF2B5EF4-FFF2-40B4-BE49-F238E27FC236}">
                <a16:creationId xmlns:a16="http://schemas.microsoft.com/office/drawing/2014/main" id="{C6D4A6A5-4886-879E-F33F-D96647E17E35}"/>
              </a:ext>
            </a:extLst>
          </p:cNvPr>
          <p:cNvSpPr/>
          <p:nvPr/>
        </p:nvSpPr>
        <p:spPr>
          <a:xfrm>
            <a:off x="1219200" y="1741486"/>
            <a:ext cx="2343166" cy="2614158"/>
          </a:xfrm>
          <a:prstGeom prst="homePlate">
            <a:avLst/>
          </a:prstGeom>
          <a:solidFill>
            <a:srgbClr val="FFC000"/>
          </a:solidFill>
          <a:ln>
            <a:solidFill>
              <a:schemeClr val="tx1"/>
            </a:solid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a:normAutofit/>
          </a:bodyPr>
          <a:lstStyle/>
          <a:p>
            <a:r>
              <a:rPr lang="en-US"/>
              <a:t>Construction Manager at Risk Project Delivery</a:t>
            </a:r>
          </a:p>
        </p:txBody>
      </p:sp>
      <p:sp>
        <p:nvSpPr>
          <p:cNvPr id="5" name="Oval 4">
            <a:extLst>
              <a:ext uri="{FF2B5EF4-FFF2-40B4-BE49-F238E27FC236}">
                <a16:creationId xmlns:a16="http://schemas.microsoft.com/office/drawing/2014/main" id="{88D15916-0C70-CEB7-78D5-5A11EE5467AA}"/>
              </a:ext>
            </a:extLst>
          </p:cNvPr>
          <p:cNvSpPr/>
          <p:nvPr/>
        </p:nvSpPr>
        <p:spPr>
          <a:xfrm>
            <a:off x="1466640" y="1515151"/>
            <a:ext cx="1247775" cy="1190625"/>
          </a:xfrm>
          <a:prstGeom prst="ellipse">
            <a:avLst/>
          </a:prstGeom>
          <a:blipFill>
            <a:blip r:embed="rId2"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EFDF994-F25D-DB99-56C2-CFF7A2F2D5AD}"/>
              </a:ext>
            </a:extLst>
          </p:cNvPr>
          <p:cNvSpPr/>
          <p:nvPr/>
        </p:nvSpPr>
        <p:spPr>
          <a:xfrm>
            <a:off x="3874289" y="1515151"/>
            <a:ext cx="1247775" cy="1190625"/>
          </a:xfrm>
          <a:prstGeom prst="ellipse">
            <a:avLst/>
          </a:prstGeom>
          <a:blipFill>
            <a:blip r:embed="rId3"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433E85-3014-28F8-A1A1-DFF9DB009D57}"/>
              </a:ext>
            </a:extLst>
          </p:cNvPr>
          <p:cNvSpPr/>
          <p:nvPr/>
        </p:nvSpPr>
        <p:spPr>
          <a:xfrm>
            <a:off x="1466640" y="3143924"/>
            <a:ext cx="1247775" cy="1190625"/>
          </a:xfrm>
          <a:prstGeom prst="ellipse">
            <a:avLst/>
          </a:prstGeom>
          <a:blipFill>
            <a:blip r:embed="rId4"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6A2DF5-56D0-E078-C438-60A92FBB0748}"/>
              </a:ext>
            </a:extLst>
          </p:cNvPr>
          <p:cNvSpPr/>
          <p:nvPr/>
        </p:nvSpPr>
        <p:spPr>
          <a:xfrm>
            <a:off x="3895867" y="3053438"/>
            <a:ext cx="1247775" cy="1190625"/>
          </a:xfrm>
          <a:prstGeom prst="ellipse">
            <a:avLst/>
          </a:prstGeom>
          <a:blipFill>
            <a:blip r:embed="rId5"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7462D3A-8061-DC91-B869-C784E9592FE5}"/>
              </a:ext>
            </a:extLst>
          </p:cNvPr>
          <p:cNvSpPr/>
          <p:nvPr/>
        </p:nvSpPr>
        <p:spPr>
          <a:xfrm>
            <a:off x="8501205" y="2400181"/>
            <a:ext cx="1247775" cy="1190625"/>
          </a:xfrm>
          <a:prstGeom prst="ellipse">
            <a:avLst/>
          </a:prstGeom>
          <a:blipFill>
            <a:blip r:embed="rId6"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662EC0D-2A18-B517-0924-B942A515F60D}"/>
              </a:ext>
            </a:extLst>
          </p:cNvPr>
          <p:cNvSpPr/>
          <p:nvPr/>
        </p:nvSpPr>
        <p:spPr>
          <a:xfrm>
            <a:off x="6181725" y="1577856"/>
            <a:ext cx="1247775" cy="1190625"/>
          </a:xfrm>
          <a:prstGeom prst="ellipse">
            <a:avLst/>
          </a:prstGeom>
          <a:blipFill>
            <a:blip r:embed="rId7"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554CA73-70F9-5C56-44FA-3D68566DB7DE}"/>
              </a:ext>
            </a:extLst>
          </p:cNvPr>
          <p:cNvSpPr/>
          <p:nvPr/>
        </p:nvSpPr>
        <p:spPr>
          <a:xfrm>
            <a:off x="10637643" y="2390777"/>
            <a:ext cx="1247775" cy="1190625"/>
          </a:xfrm>
          <a:prstGeom prst="ellipse">
            <a:avLst/>
          </a:prstGeom>
          <a:blipFill>
            <a:blip r:embed="rId8"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2D4DA6A-21B8-6DF4-A982-EF228310F756}"/>
              </a:ext>
            </a:extLst>
          </p:cNvPr>
          <p:cNvSpPr/>
          <p:nvPr/>
        </p:nvSpPr>
        <p:spPr>
          <a:xfrm>
            <a:off x="6203226" y="3078380"/>
            <a:ext cx="1247775" cy="1190625"/>
          </a:xfrm>
          <a:prstGeom prst="ellipse">
            <a:avLst/>
          </a:prstGeom>
          <a:blipFill>
            <a:blip r:embed="rId9" cstate="email">
              <a:extLst>
                <a:ext uri="{28A0092B-C50C-407E-A947-70E740481C1C}">
                  <a14:useLocalDpi xmlns:a14="http://schemas.microsoft.com/office/drawing/2010/main"/>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6ADDF5C-3620-470E-8655-78BB8C39F54D}"/>
              </a:ext>
            </a:extLst>
          </p:cNvPr>
          <p:cNvPicPr>
            <a:picLocks noChangeAspect="1"/>
          </p:cNvPicPr>
          <p:nvPr/>
        </p:nvPicPr>
        <p:blipFill>
          <a:blip r:embed="rId10"/>
          <a:stretch>
            <a:fillRect/>
          </a:stretch>
        </p:blipFill>
        <p:spPr>
          <a:xfrm>
            <a:off x="129490" y="2245618"/>
            <a:ext cx="1054893" cy="1497688"/>
          </a:xfrm>
          <a:prstGeom prst="rect">
            <a:avLst/>
          </a:prstGeom>
        </p:spPr>
      </p:pic>
      <p:sp>
        <p:nvSpPr>
          <p:cNvPr id="21" name="Hexagon 20">
            <a:extLst>
              <a:ext uri="{FF2B5EF4-FFF2-40B4-BE49-F238E27FC236}">
                <a16:creationId xmlns:a16="http://schemas.microsoft.com/office/drawing/2014/main" id="{1FBED88C-8880-DD73-5564-ECCA0997034E}"/>
              </a:ext>
            </a:extLst>
          </p:cNvPr>
          <p:cNvSpPr/>
          <p:nvPr/>
        </p:nvSpPr>
        <p:spPr>
          <a:xfrm>
            <a:off x="317887" y="5435142"/>
            <a:ext cx="2686050" cy="365583"/>
          </a:xfrm>
          <a:prstGeom prst="hexagon">
            <a:avLst/>
          </a:prstGeom>
          <a:solidFill>
            <a:srgbClr val="0075AB"/>
          </a:solidFill>
          <a:ln>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Procurement</a:t>
            </a:r>
          </a:p>
        </p:txBody>
      </p:sp>
      <p:sp>
        <p:nvSpPr>
          <p:cNvPr id="22" name="Hexagon 21">
            <a:extLst>
              <a:ext uri="{FF2B5EF4-FFF2-40B4-BE49-F238E27FC236}">
                <a16:creationId xmlns:a16="http://schemas.microsoft.com/office/drawing/2014/main" id="{E6D97F4F-A661-1E3D-4A89-3723200B7CCF}"/>
              </a:ext>
            </a:extLst>
          </p:cNvPr>
          <p:cNvSpPr/>
          <p:nvPr/>
        </p:nvSpPr>
        <p:spPr>
          <a:xfrm>
            <a:off x="3034920" y="5435142"/>
            <a:ext cx="7099679" cy="365583"/>
          </a:xfrm>
          <a:prstGeom prst="hexagon">
            <a:avLst/>
          </a:prstGeom>
          <a:solidFill>
            <a:srgbClr val="0075AB"/>
          </a:solidFill>
          <a:ln>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Preconstruction</a:t>
            </a:r>
          </a:p>
        </p:txBody>
      </p:sp>
      <p:sp>
        <p:nvSpPr>
          <p:cNvPr id="23" name="Hexagon 22">
            <a:extLst>
              <a:ext uri="{FF2B5EF4-FFF2-40B4-BE49-F238E27FC236}">
                <a16:creationId xmlns:a16="http://schemas.microsoft.com/office/drawing/2014/main" id="{29197C9C-B0D8-CAFB-87F8-3CF3236E0655}"/>
              </a:ext>
            </a:extLst>
          </p:cNvPr>
          <p:cNvSpPr/>
          <p:nvPr/>
        </p:nvSpPr>
        <p:spPr>
          <a:xfrm>
            <a:off x="10134599" y="5405438"/>
            <a:ext cx="1981200" cy="365583"/>
          </a:xfrm>
          <a:prstGeom prst="hexagon">
            <a:avLst/>
          </a:prstGeom>
          <a:solidFill>
            <a:srgbClr val="0075AB"/>
          </a:solidFill>
          <a:ln>
            <a:solidFill>
              <a:schemeClr val="tx1"/>
            </a:solidFill>
            <a:prstDash val="lg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bg1"/>
                </a:solidFill>
              </a:rPr>
              <a:t>Construction</a:t>
            </a:r>
          </a:p>
        </p:txBody>
      </p:sp>
      <p:sp>
        <p:nvSpPr>
          <p:cNvPr id="24" name="TextBox 23">
            <a:extLst>
              <a:ext uri="{FF2B5EF4-FFF2-40B4-BE49-F238E27FC236}">
                <a16:creationId xmlns:a16="http://schemas.microsoft.com/office/drawing/2014/main" id="{C6A2D079-C377-1A40-0729-668348516702}"/>
              </a:ext>
            </a:extLst>
          </p:cNvPr>
          <p:cNvSpPr txBox="1"/>
          <p:nvPr/>
        </p:nvSpPr>
        <p:spPr>
          <a:xfrm>
            <a:off x="413016" y="4467223"/>
            <a:ext cx="2343166" cy="923330"/>
          </a:xfrm>
          <a:prstGeom prst="rect">
            <a:avLst/>
          </a:prstGeom>
          <a:noFill/>
          <a:ln>
            <a:solidFill>
              <a:schemeClr val="tx1"/>
            </a:solidFill>
          </a:ln>
          <a:effectLst>
            <a:glow rad="63500">
              <a:schemeClr val="accent2">
                <a:satMod val="175000"/>
                <a:alpha val="40000"/>
              </a:schemeClr>
            </a:glow>
          </a:effectLst>
        </p:spPr>
        <p:txBody>
          <a:bodyPr wrap="square" rtlCol="0">
            <a:spAutoFit/>
          </a:bodyPr>
          <a:lstStyle/>
          <a:p>
            <a:pPr algn="ctr"/>
            <a:r>
              <a:rPr lang="en-US"/>
              <a:t>Owner Select Engineer &amp; CMAR</a:t>
            </a:r>
          </a:p>
          <a:p>
            <a:pPr algn="ctr"/>
            <a:r>
              <a:rPr lang="en-US"/>
              <a:t>(separate contracts)</a:t>
            </a:r>
          </a:p>
        </p:txBody>
      </p:sp>
      <p:sp>
        <p:nvSpPr>
          <p:cNvPr id="26" name="TextBox 25">
            <a:extLst>
              <a:ext uri="{FF2B5EF4-FFF2-40B4-BE49-F238E27FC236}">
                <a16:creationId xmlns:a16="http://schemas.microsoft.com/office/drawing/2014/main" id="{269B975F-69F7-8BF8-FFF7-933A419F6082}"/>
              </a:ext>
            </a:extLst>
          </p:cNvPr>
          <p:cNvSpPr txBox="1"/>
          <p:nvPr/>
        </p:nvSpPr>
        <p:spPr>
          <a:xfrm>
            <a:off x="3103123" y="4482108"/>
            <a:ext cx="2438025" cy="923330"/>
          </a:xfrm>
          <a:prstGeom prst="rect">
            <a:avLst/>
          </a:prstGeom>
          <a:noFill/>
          <a:ln>
            <a:solidFill>
              <a:schemeClr val="tx1"/>
            </a:solidFill>
          </a:ln>
          <a:effectLst>
            <a:glow rad="63500">
              <a:schemeClr val="accent2">
                <a:satMod val="175000"/>
                <a:alpha val="40000"/>
              </a:schemeClr>
            </a:glow>
          </a:effectLst>
        </p:spPr>
        <p:txBody>
          <a:bodyPr wrap="square" rtlCol="0">
            <a:spAutoFit/>
          </a:bodyPr>
          <a:lstStyle/>
          <a:p>
            <a:pPr algn="ctr"/>
            <a:r>
              <a:rPr lang="en-US"/>
              <a:t>Pre-Construction (Engineer and CMAR Collaboration)</a:t>
            </a:r>
          </a:p>
        </p:txBody>
      </p:sp>
      <p:sp>
        <p:nvSpPr>
          <p:cNvPr id="27" name="TextBox 26">
            <a:extLst>
              <a:ext uri="{FF2B5EF4-FFF2-40B4-BE49-F238E27FC236}">
                <a16:creationId xmlns:a16="http://schemas.microsoft.com/office/drawing/2014/main" id="{FC3DC35D-01AB-BA74-8AA7-0E10972FCF88}"/>
              </a:ext>
            </a:extLst>
          </p:cNvPr>
          <p:cNvSpPr txBox="1"/>
          <p:nvPr/>
        </p:nvSpPr>
        <p:spPr>
          <a:xfrm>
            <a:off x="5567358" y="4482108"/>
            <a:ext cx="2343166" cy="923330"/>
          </a:xfrm>
          <a:prstGeom prst="rect">
            <a:avLst/>
          </a:prstGeom>
          <a:noFill/>
          <a:ln>
            <a:solidFill>
              <a:schemeClr val="tx1"/>
            </a:solidFill>
          </a:ln>
          <a:effectLst>
            <a:glow rad="63500">
              <a:schemeClr val="accent2">
                <a:satMod val="175000"/>
                <a:alpha val="40000"/>
              </a:schemeClr>
            </a:glow>
          </a:effectLst>
        </p:spPr>
        <p:txBody>
          <a:bodyPr wrap="square" rtlCol="0">
            <a:spAutoFit/>
          </a:bodyPr>
          <a:lstStyle/>
          <a:p>
            <a:pPr algn="ctr"/>
            <a:r>
              <a:rPr lang="en-US"/>
              <a:t>Work Packages Procured (competitively bid)</a:t>
            </a:r>
          </a:p>
        </p:txBody>
      </p:sp>
      <p:sp>
        <p:nvSpPr>
          <p:cNvPr id="29" name="TextBox 28">
            <a:extLst>
              <a:ext uri="{FF2B5EF4-FFF2-40B4-BE49-F238E27FC236}">
                <a16:creationId xmlns:a16="http://schemas.microsoft.com/office/drawing/2014/main" id="{DD0ADC10-E67F-7088-F349-F7772D358D5A}"/>
              </a:ext>
            </a:extLst>
          </p:cNvPr>
          <p:cNvSpPr txBox="1"/>
          <p:nvPr/>
        </p:nvSpPr>
        <p:spPr>
          <a:xfrm>
            <a:off x="7936734" y="4474666"/>
            <a:ext cx="2054990" cy="923330"/>
          </a:xfrm>
          <a:prstGeom prst="rect">
            <a:avLst/>
          </a:prstGeom>
          <a:noFill/>
          <a:ln>
            <a:solidFill>
              <a:schemeClr val="tx1"/>
            </a:solidFill>
          </a:ln>
          <a:effectLst>
            <a:glow rad="63500">
              <a:schemeClr val="accent2">
                <a:satMod val="175000"/>
                <a:alpha val="40000"/>
              </a:schemeClr>
            </a:glow>
          </a:effectLst>
        </p:spPr>
        <p:txBody>
          <a:bodyPr wrap="square" rtlCol="0">
            <a:spAutoFit/>
          </a:bodyPr>
          <a:lstStyle/>
          <a:p>
            <a:pPr algn="ctr"/>
            <a:r>
              <a:rPr lang="en-US"/>
              <a:t>CMAR Proposes Guaranteed Maximum Price</a:t>
            </a:r>
          </a:p>
        </p:txBody>
      </p:sp>
      <p:sp>
        <p:nvSpPr>
          <p:cNvPr id="30" name="TextBox 29">
            <a:extLst>
              <a:ext uri="{FF2B5EF4-FFF2-40B4-BE49-F238E27FC236}">
                <a16:creationId xmlns:a16="http://schemas.microsoft.com/office/drawing/2014/main" id="{F5C7286A-B9F5-6E76-4CA7-A9E7A7E72213}"/>
              </a:ext>
            </a:extLst>
          </p:cNvPr>
          <p:cNvSpPr txBox="1"/>
          <p:nvPr/>
        </p:nvSpPr>
        <p:spPr>
          <a:xfrm>
            <a:off x="10306111" y="4463058"/>
            <a:ext cx="1657926" cy="923330"/>
          </a:xfrm>
          <a:prstGeom prst="rect">
            <a:avLst/>
          </a:prstGeom>
          <a:noFill/>
          <a:ln>
            <a:solidFill>
              <a:schemeClr val="tx1"/>
            </a:solidFill>
          </a:ln>
          <a:effectLst>
            <a:glow rad="63500">
              <a:schemeClr val="accent2">
                <a:satMod val="175000"/>
                <a:alpha val="40000"/>
              </a:schemeClr>
            </a:glow>
          </a:effectLst>
        </p:spPr>
        <p:txBody>
          <a:bodyPr wrap="square" rtlCol="0">
            <a:spAutoFit/>
          </a:bodyPr>
          <a:lstStyle/>
          <a:p>
            <a:pPr algn="ctr"/>
            <a:r>
              <a:rPr lang="en-US"/>
              <a:t>Construction Begins</a:t>
            </a:r>
          </a:p>
          <a:p>
            <a:pPr algn="ctr"/>
            <a:endParaRPr lang="en-US"/>
          </a:p>
        </p:txBody>
      </p:sp>
      <p:sp>
        <p:nvSpPr>
          <p:cNvPr id="3" name="Rectangle 2">
            <a:extLst>
              <a:ext uri="{FF2B5EF4-FFF2-40B4-BE49-F238E27FC236}">
                <a16:creationId xmlns:a16="http://schemas.microsoft.com/office/drawing/2014/main" id="{9682EFA7-C4D3-0CAA-6B7F-539505075044}"/>
              </a:ext>
            </a:extLst>
          </p:cNvPr>
          <p:cNvSpPr/>
          <p:nvPr/>
        </p:nvSpPr>
        <p:spPr>
          <a:xfrm>
            <a:off x="2861187" y="6007510"/>
            <a:ext cx="6666271" cy="56636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MAG – this is clients slide but if we could re-do it pls do.</a:t>
            </a:r>
          </a:p>
        </p:txBody>
      </p:sp>
    </p:spTree>
    <p:extLst>
      <p:ext uri="{BB962C8B-B14F-4D97-AF65-F5344CB8AC3E}">
        <p14:creationId xmlns:p14="http://schemas.microsoft.com/office/powerpoint/2010/main" val="322612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B091B862-A425-43E5-906B-F61F06A01D12}"/>
              </a:ext>
            </a:extLst>
          </p:cNvPr>
          <p:cNvCxnSpPr>
            <a:cxnSpLocks/>
          </p:cNvCxnSpPr>
          <p:nvPr/>
        </p:nvCxnSpPr>
        <p:spPr>
          <a:xfrm>
            <a:off x="990154" y="3737306"/>
            <a:ext cx="9766785" cy="62257"/>
          </a:xfrm>
          <a:prstGeom prst="straightConnector1">
            <a:avLst/>
          </a:prstGeom>
          <a:ln w="76200">
            <a:solidFill>
              <a:schemeClr val="accent4"/>
            </a:solidFill>
            <a:headEnd type="oval" w="med" len="med"/>
            <a:tailEnd type="oval" w="med" len="med"/>
          </a:ln>
        </p:spPr>
        <p:style>
          <a:lnRef idx="2">
            <a:schemeClr val="accent4"/>
          </a:lnRef>
          <a:fillRef idx="0">
            <a:schemeClr val="accent4"/>
          </a:fillRef>
          <a:effectRef idx="1">
            <a:schemeClr val="accent4"/>
          </a:effectRef>
          <a:fontRef idx="minor">
            <a:schemeClr val="tx1"/>
          </a:fontRef>
        </p:style>
      </p:cxnSp>
      <p:cxnSp>
        <p:nvCxnSpPr>
          <p:cNvPr id="59" name="Straight Arrow Connector 58">
            <a:extLst>
              <a:ext uri="{FF2B5EF4-FFF2-40B4-BE49-F238E27FC236}">
                <a16:creationId xmlns:a16="http://schemas.microsoft.com/office/drawing/2014/main" id="{4498771D-C99E-4124-BCBA-FABB212DBCD5}"/>
              </a:ext>
            </a:extLst>
          </p:cNvPr>
          <p:cNvCxnSpPr>
            <a:cxnSpLocks/>
          </p:cNvCxnSpPr>
          <p:nvPr/>
        </p:nvCxnSpPr>
        <p:spPr>
          <a:xfrm>
            <a:off x="3109090" y="3749042"/>
            <a:ext cx="0" cy="1016009"/>
          </a:xfrm>
          <a:prstGeom prst="straightConnector1">
            <a:avLst/>
          </a:prstGeom>
          <a:ln w="76200">
            <a:solidFill>
              <a:schemeClr val="accent4"/>
            </a:solidFill>
            <a:headEnd type="oval" w="med" len="med"/>
            <a:tailEnd type="oval" w="med" len="med"/>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54879841-5FD8-26A2-8EA9-93EB687EDD1E}"/>
              </a:ext>
            </a:extLst>
          </p:cNvPr>
          <p:cNvSpPr txBox="1"/>
          <p:nvPr/>
        </p:nvSpPr>
        <p:spPr>
          <a:xfrm>
            <a:off x="10323875" y="2453336"/>
            <a:ext cx="157684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Arial"/>
                <a:ea typeface="+mn-ea"/>
                <a:cs typeface="+mn-cs"/>
              </a:rPr>
              <a:t>June 2028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Construction Complete</a:t>
            </a:r>
          </a:p>
        </p:txBody>
      </p:sp>
      <p:sp>
        <p:nvSpPr>
          <p:cNvPr id="14" name="TextBox 13">
            <a:extLst>
              <a:ext uri="{FF2B5EF4-FFF2-40B4-BE49-F238E27FC236}">
                <a16:creationId xmlns:a16="http://schemas.microsoft.com/office/drawing/2014/main" id="{EE2E19F4-BD75-5513-A112-F9E2A267CE62}"/>
              </a:ext>
            </a:extLst>
          </p:cNvPr>
          <p:cNvSpPr txBox="1"/>
          <p:nvPr/>
        </p:nvSpPr>
        <p:spPr>
          <a:xfrm>
            <a:off x="2592077" y="4965264"/>
            <a:ext cx="15642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Arial"/>
                <a:ea typeface="+mn-ea"/>
                <a:cs typeface="+mn-cs"/>
              </a:rPr>
              <a:t>May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GMP2 Work Package</a:t>
            </a:r>
          </a:p>
        </p:txBody>
      </p:sp>
      <p:cxnSp>
        <p:nvCxnSpPr>
          <p:cNvPr id="3" name="Straight Arrow Connector 2">
            <a:extLst>
              <a:ext uri="{FF2B5EF4-FFF2-40B4-BE49-F238E27FC236}">
                <a16:creationId xmlns:a16="http://schemas.microsoft.com/office/drawing/2014/main" id="{FC85994D-8B49-7BBF-84E7-5341442E34F1}"/>
              </a:ext>
            </a:extLst>
          </p:cNvPr>
          <p:cNvCxnSpPr>
            <a:cxnSpLocks/>
          </p:cNvCxnSpPr>
          <p:nvPr/>
        </p:nvCxnSpPr>
        <p:spPr>
          <a:xfrm>
            <a:off x="2428172" y="2716247"/>
            <a:ext cx="0" cy="1016009"/>
          </a:xfrm>
          <a:prstGeom prst="straightConnector1">
            <a:avLst/>
          </a:prstGeom>
          <a:ln w="76200">
            <a:solidFill>
              <a:schemeClr val="accent4"/>
            </a:solidFill>
            <a:headEnd type="oval" w="med" len="med"/>
            <a:tailEnd type="oval" w="med" len="med"/>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id="{1D5048D4-0932-134A-7CE7-5688211F5395}"/>
              </a:ext>
            </a:extLst>
          </p:cNvPr>
          <p:cNvSpPr txBox="1"/>
          <p:nvPr/>
        </p:nvSpPr>
        <p:spPr>
          <a:xfrm>
            <a:off x="4229177" y="1714672"/>
            <a:ext cx="17826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Arial"/>
                <a:ea typeface="+mn-ea"/>
                <a:cs typeface="+mn-cs"/>
              </a:rPr>
              <a:t>March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GMP3 Work Package</a:t>
            </a:r>
          </a:p>
        </p:txBody>
      </p:sp>
      <p:cxnSp>
        <p:nvCxnSpPr>
          <p:cNvPr id="7" name="Straight Arrow Connector 6">
            <a:extLst>
              <a:ext uri="{FF2B5EF4-FFF2-40B4-BE49-F238E27FC236}">
                <a16:creationId xmlns:a16="http://schemas.microsoft.com/office/drawing/2014/main" id="{11AA9426-3CC9-BD51-73DB-FB41B4FD0BAC}"/>
              </a:ext>
            </a:extLst>
          </p:cNvPr>
          <p:cNvCxnSpPr>
            <a:cxnSpLocks/>
          </p:cNvCxnSpPr>
          <p:nvPr/>
        </p:nvCxnSpPr>
        <p:spPr>
          <a:xfrm>
            <a:off x="4669436" y="2733033"/>
            <a:ext cx="0" cy="1016009"/>
          </a:xfrm>
          <a:prstGeom prst="straightConnector1">
            <a:avLst/>
          </a:prstGeom>
          <a:ln w="76200">
            <a:solidFill>
              <a:schemeClr val="accent4"/>
            </a:solidFill>
            <a:headEnd type="oval" w="med" len="med"/>
            <a:tailEnd type="oval" w="med" len="med"/>
          </a:ln>
        </p:spPr>
        <p:style>
          <a:lnRef idx="2">
            <a:schemeClr val="accent4"/>
          </a:lnRef>
          <a:fillRef idx="0">
            <a:schemeClr val="accent4"/>
          </a:fillRef>
          <a:effectRef idx="1">
            <a:schemeClr val="accent4"/>
          </a:effectRef>
          <a:fontRef idx="minor">
            <a:schemeClr val="tx1"/>
          </a:fontRef>
        </p:style>
      </p:cxnSp>
      <p:sp>
        <p:nvSpPr>
          <p:cNvPr id="13" name="TextBox 12">
            <a:extLst>
              <a:ext uri="{FF2B5EF4-FFF2-40B4-BE49-F238E27FC236}">
                <a16:creationId xmlns:a16="http://schemas.microsoft.com/office/drawing/2014/main" id="{5D7BA278-E370-FB5D-D276-B5908720C6BA}"/>
              </a:ext>
            </a:extLst>
          </p:cNvPr>
          <p:cNvSpPr txBox="1"/>
          <p:nvPr/>
        </p:nvSpPr>
        <p:spPr>
          <a:xfrm>
            <a:off x="550967" y="2603351"/>
            <a:ext cx="166091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Arial"/>
                <a:ea typeface="+mn-ea"/>
                <a:cs typeface="+mn-cs"/>
              </a:rPr>
              <a:t>June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CMAR Pre-Construction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Services</a:t>
            </a:r>
          </a:p>
        </p:txBody>
      </p:sp>
      <p:sp>
        <p:nvSpPr>
          <p:cNvPr id="17" name="TextBox 16">
            <a:extLst>
              <a:ext uri="{FF2B5EF4-FFF2-40B4-BE49-F238E27FC236}">
                <a16:creationId xmlns:a16="http://schemas.microsoft.com/office/drawing/2014/main" id="{E7F65E6D-0A3E-E377-8362-F6ABB0DD0C6A}"/>
              </a:ext>
            </a:extLst>
          </p:cNvPr>
          <p:cNvSpPr txBox="1"/>
          <p:nvPr/>
        </p:nvSpPr>
        <p:spPr>
          <a:xfrm>
            <a:off x="1820612" y="1714672"/>
            <a:ext cx="24085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black"/>
                </a:solidFill>
                <a:effectLst/>
                <a:uLnTx/>
                <a:uFillTx/>
                <a:latin typeface="Arial"/>
                <a:ea typeface="+mn-ea"/>
                <a:cs typeface="+mn-cs"/>
              </a:rPr>
              <a:t>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GMP1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Work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2AF32875-DF0C-A896-B673-EE676E93BE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9702" y="4074455"/>
            <a:ext cx="3270190" cy="2016186"/>
          </a:xfrm>
          <a:prstGeom prst="rect">
            <a:avLst/>
          </a:prstGeom>
        </p:spPr>
      </p:pic>
      <p:pic>
        <p:nvPicPr>
          <p:cNvPr id="16" name="Picture 15">
            <a:extLst>
              <a:ext uri="{FF2B5EF4-FFF2-40B4-BE49-F238E27FC236}">
                <a16:creationId xmlns:a16="http://schemas.microsoft.com/office/drawing/2014/main" id="{8A59B318-88A3-4F1F-E6B0-E12283B9F0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1965" y="1495858"/>
            <a:ext cx="3320512" cy="2073124"/>
          </a:xfrm>
          <a:prstGeom prst="rect">
            <a:avLst/>
          </a:prstGeom>
        </p:spPr>
      </p:pic>
      <p:pic>
        <p:nvPicPr>
          <p:cNvPr id="4" name="Picture 3">
            <a:extLst>
              <a:ext uri="{FF2B5EF4-FFF2-40B4-BE49-F238E27FC236}">
                <a16:creationId xmlns:a16="http://schemas.microsoft.com/office/drawing/2014/main" id="{C8203915-E921-6540-2BF0-20D41D33DE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0231" y="3979411"/>
            <a:ext cx="2345069" cy="2278699"/>
          </a:xfrm>
          <a:prstGeom prst="rect">
            <a:avLst/>
          </a:prstGeom>
        </p:spPr>
      </p:pic>
      <p:sp>
        <p:nvSpPr>
          <p:cNvPr id="10" name="Title 9">
            <a:extLst>
              <a:ext uri="{FF2B5EF4-FFF2-40B4-BE49-F238E27FC236}">
                <a16:creationId xmlns:a16="http://schemas.microsoft.com/office/drawing/2014/main" id="{FDAFE664-B2AE-27F6-BAF7-70013C62FFDF}"/>
              </a:ext>
            </a:extLst>
          </p:cNvPr>
          <p:cNvSpPr>
            <a:spLocks noGrp="1"/>
          </p:cNvSpPr>
          <p:nvPr>
            <p:ph type="title"/>
          </p:nvPr>
        </p:nvSpPr>
        <p:spPr/>
        <p:txBody>
          <a:bodyPr/>
          <a:lstStyle/>
          <a:p>
            <a:r>
              <a:rPr lang="en-US" noProof="0"/>
              <a:t>Project Schedule</a:t>
            </a:r>
            <a:endParaRPr lang="en-US"/>
          </a:p>
        </p:txBody>
      </p:sp>
    </p:spTree>
    <p:extLst>
      <p:ext uri="{BB962C8B-B14F-4D97-AF65-F5344CB8AC3E}">
        <p14:creationId xmlns:p14="http://schemas.microsoft.com/office/powerpoint/2010/main" val="83846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D775CD-E8F0-1CA1-35B5-D3832D32D6BF}"/>
              </a:ext>
            </a:extLst>
          </p:cNvPr>
          <p:cNvSpPr>
            <a:spLocks noGrp="1"/>
          </p:cNvSpPr>
          <p:nvPr>
            <p:ph type="title"/>
          </p:nvPr>
        </p:nvSpPr>
        <p:spPr>
          <a:xfrm>
            <a:off x="5283200" y="517525"/>
            <a:ext cx="6438900" cy="5743575"/>
          </a:xfrm>
        </p:spPr>
        <p:txBody>
          <a:bodyPr/>
          <a:lstStyle/>
          <a:p>
            <a:r>
              <a:rPr lang="en-US"/>
              <a:t>Design Coordination</a:t>
            </a:r>
          </a:p>
        </p:txBody>
      </p:sp>
      <p:pic>
        <p:nvPicPr>
          <p:cNvPr id="14" name="Picture Placeholder 13" descr="Badge outline">
            <a:extLst>
              <a:ext uri="{FF2B5EF4-FFF2-40B4-BE49-F238E27FC236}">
                <a16:creationId xmlns:a16="http://schemas.microsoft.com/office/drawing/2014/main" id="{0EC9E382-9921-B311-A889-74BE84BABBD5}"/>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9805" b="9805"/>
          <a:stretch>
            <a:fillRect/>
          </a:stretch>
        </p:blipFill>
        <p:spPr/>
      </p:pic>
    </p:spTree>
    <p:extLst>
      <p:ext uri="{BB962C8B-B14F-4D97-AF65-F5344CB8AC3E}">
        <p14:creationId xmlns:p14="http://schemas.microsoft.com/office/powerpoint/2010/main" val="96258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B6B70-805E-62AE-5CE8-5FAFEB801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2CBAB-3963-0079-5D0D-7763290B31BE}"/>
              </a:ext>
            </a:extLst>
          </p:cNvPr>
          <p:cNvSpPr>
            <a:spLocks noGrp="1"/>
          </p:cNvSpPr>
          <p:nvPr>
            <p:ph type="title"/>
          </p:nvPr>
        </p:nvSpPr>
        <p:spPr>
          <a:xfrm>
            <a:off x="838200" y="365125"/>
            <a:ext cx="10515600" cy="1325563"/>
          </a:xfrm>
        </p:spPr>
        <p:txBody>
          <a:bodyPr>
            <a:normAutofit/>
          </a:bodyPr>
          <a:lstStyle/>
          <a:p>
            <a:r>
              <a:rPr lang="en-US"/>
              <a:t>The three design consultants were 60 – 90% complete with design.</a:t>
            </a:r>
          </a:p>
        </p:txBody>
      </p:sp>
      <p:sp>
        <p:nvSpPr>
          <p:cNvPr id="29" name="Rectangle 28">
            <a:extLst>
              <a:ext uri="{FF2B5EF4-FFF2-40B4-BE49-F238E27FC236}">
                <a16:creationId xmlns:a16="http://schemas.microsoft.com/office/drawing/2014/main" id="{2735B7AE-F600-AC20-2C5A-0A61360B1F27}"/>
              </a:ext>
            </a:extLst>
          </p:cNvPr>
          <p:cNvSpPr/>
          <p:nvPr/>
        </p:nvSpPr>
        <p:spPr>
          <a:xfrm>
            <a:off x="7220416" y="1919037"/>
            <a:ext cx="4879535" cy="2262375"/>
          </a:xfrm>
          <a:prstGeom prst="rect">
            <a:avLst/>
          </a:prstGeom>
          <a:solidFill>
            <a:srgbClr val="FF3300">
              <a:alpha val="10000"/>
            </a:srgbClr>
          </a:solid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F0000"/>
                </a:solidFill>
              </a:rPr>
              <a:t>Garver </a:t>
            </a:r>
            <a:endParaRPr kumimoji="0" lang="en-US" sz="1800" b="1" i="0" u="none" strike="noStrike" kern="1200" cap="none" spc="0" normalizeH="0" baseline="0" noProof="0">
              <a:ln>
                <a:noFill/>
              </a:ln>
              <a:solidFill>
                <a:srgbClr val="FF0000"/>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Headworks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Grit system</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lang="en-US" sz="1800">
                <a:solidFill>
                  <a:prstClr val="black"/>
                </a:solidFill>
              </a:rPr>
              <a:t>Odor control</a:t>
            </a:r>
            <a:endParaRPr kumimoji="0" lang="en-US" sz="1800" b="0" i="0" u="none" strike="noStrike" kern="1200" cap="none" spc="0" normalizeH="0" baseline="0" noProof="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Sluice gates</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Denitrification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Media filtration replacement</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GAC</a:t>
            </a:r>
          </a:p>
        </p:txBody>
      </p:sp>
      <p:sp>
        <p:nvSpPr>
          <p:cNvPr id="30" name="Rectangle 29">
            <a:extLst>
              <a:ext uri="{FF2B5EF4-FFF2-40B4-BE49-F238E27FC236}">
                <a16:creationId xmlns:a16="http://schemas.microsoft.com/office/drawing/2014/main" id="{CD85FBF7-BACA-DD3D-AEE6-2443E3A58AD8}"/>
              </a:ext>
            </a:extLst>
          </p:cNvPr>
          <p:cNvSpPr/>
          <p:nvPr/>
        </p:nvSpPr>
        <p:spPr>
          <a:xfrm>
            <a:off x="7220417" y="4303310"/>
            <a:ext cx="4879536" cy="1217815"/>
          </a:xfrm>
          <a:prstGeom prst="rect">
            <a:avLst/>
          </a:prstGeom>
          <a:solidFill>
            <a:srgbClr val="00B0F0">
              <a:alpha val="10000"/>
            </a:srgbClr>
          </a:solidFill>
          <a:ln w="3810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002F7D">
                    <a:lumMod val="60000"/>
                    <a:lumOff val="40000"/>
                  </a:srgbClr>
                </a:solidFill>
              </a:rPr>
              <a:t>Parkhill</a:t>
            </a:r>
            <a:endParaRPr kumimoji="0" lang="en-US" sz="1800" b="1" i="0" u="none" strike="noStrike" kern="1200" cap="none" spc="0" normalizeH="0" baseline="0" noProof="0">
              <a:ln>
                <a:noFill/>
              </a:ln>
              <a:solidFill>
                <a:srgbClr val="002F7D">
                  <a:lumMod val="60000"/>
                  <a:lumOff val="40000"/>
                </a:srgbClr>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Primary clarifiers</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Lime reactors and </a:t>
            </a:r>
            <a:r>
              <a:rPr kumimoji="0" lang="en-US" sz="1800" b="0" i="0" u="none" strike="noStrike" kern="1200" cap="none" spc="0" normalizeH="0" baseline="0" noProof="0" err="1">
                <a:ln>
                  <a:noFill/>
                </a:ln>
                <a:solidFill>
                  <a:prstClr val="black"/>
                </a:solidFill>
                <a:effectLst/>
                <a:uLnTx/>
                <a:uFillTx/>
                <a:ea typeface="+mn-ea"/>
                <a:cs typeface="+mn-cs"/>
              </a:rPr>
              <a:t>recarbonation</a:t>
            </a:r>
            <a:r>
              <a:rPr kumimoji="0" lang="en-US" sz="1800" b="0" i="0" u="none" strike="noStrike" kern="1200" cap="none" spc="0" normalizeH="0" baseline="0" noProof="0">
                <a:ln>
                  <a:noFill/>
                </a:ln>
                <a:solidFill>
                  <a:prstClr val="black"/>
                </a:solidFill>
                <a:effectLst/>
                <a:uLnTx/>
                <a:uFillTx/>
                <a:ea typeface="+mn-ea"/>
                <a:cs typeface="+mn-cs"/>
              </a:rPr>
              <a:t> clarifier</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lang="en-US">
                <a:solidFill>
                  <a:prstClr val="black"/>
                </a:solidFill>
              </a:rPr>
              <a:t>C</a:t>
            </a:r>
            <a:r>
              <a:rPr kumimoji="0" lang="en-US" sz="1800" b="0" i="0" u="none" strike="noStrike" kern="1200" cap="none" spc="0" normalizeH="0" baseline="0" noProof="0" err="1">
                <a:ln>
                  <a:noFill/>
                </a:ln>
                <a:solidFill>
                  <a:prstClr val="black"/>
                </a:solidFill>
                <a:effectLst/>
                <a:uLnTx/>
                <a:uFillTx/>
                <a:ea typeface="+mn-ea"/>
                <a:cs typeface="+mn-cs"/>
              </a:rPr>
              <a:t>larifier</a:t>
            </a:r>
            <a:r>
              <a:rPr kumimoji="0" lang="en-US" sz="1800" b="0" i="0" u="none" strike="noStrike" kern="1200" cap="none" spc="0" normalizeH="0" baseline="0" noProof="0">
                <a:ln>
                  <a:noFill/>
                </a:ln>
                <a:solidFill>
                  <a:prstClr val="black"/>
                </a:solidFill>
                <a:effectLst/>
                <a:uLnTx/>
                <a:uFillTx/>
                <a:ea typeface="+mn-ea"/>
                <a:cs typeface="+mn-cs"/>
              </a:rPr>
              <a:t> </a:t>
            </a:r>
            <a:r>
              <a:rPr lang="en-US">
                <a:solidFill>
                  <a:prstClr val="black"/>
                </a:solidFill>
              </a:rPr>
              <a:t>rehab</a:t>
            </a: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1" name="Rectangle 30">
            <a:extLst>
              <a:ext uri="{FF2B5EF4-FFF2-40B4-BE49-F238E27FC236}">
                <a16:creationId xmlns:a16="http://schemas.microsoft.com/office/drawing/2014/main" id="{02920FFF-3A19-8056-5664-3E2A38A5A906}"/>
              </a:ext>
            </a:extLst>
          </p:cNvPr>
          <p:cNvSpPr/>
          <p:nvPr/>
        </p:nvSpPr>
        <p:spPr>
          <a:xfrm>
            <a:off x="7220416" y="5643023"/>
            <a:ext cx="4879535" cy="671332"/>
          </a:xfrm>
          <a:prstGeom prst="rect">
            <a:avLst/>
          </a:prstGeom>
          <a:solidFill>
            <a:srgbClr val="FFC000">
              <a:alpha val="10000"/>
            </a:srgbClr>
          </a:solidFill>
          <a:ln w="381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7A700"/>
                </a:solidFill>
              </a:rPr>
              <a:t>Freese &amp; Nichols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Ozone</a:t>
            </a:r>
          </a:p>
        </p:txBody>
      </p:sp>
      <p:pic>
        <p:nvPicPr>
          <p:cNvPr id="32" name="Picture 31">
            <a:extLst>
              <a:ext uri="{FF2B5EF4-FFF2-40B4-BE49-F238E27FC236}">
                <a16:creationId xmlns:a16="http://schemas.microsoft.com/office/drawing/2014/main" id="{6CBFB46C-EFB2-A41B-DA2C-E723AAC16BD1}"/>
              </a:ext>
            </a:extLst>
          </p:cNvPr>
          <p:cNvPicPr>
            <a:picLocks noChangeAspect="1"/>
          </p:cNvPicPr>
          <p:nvPr/>
        </p:nvPicPr>
        <p:blipFill>
          <a:blip r:embed="rId2" cstate="email">
            <a:alphaModFix amt="46000"/>
            <a:extLst>
              <a:ext uri="{28A0092B-C50C-407E-A947-70E740481C1C}">
                <a14:useLocalDpi xmlns:a14="http://schemas.microsoft.com/office/drawing/2010/main"/>
              </a:ext>
            </a:extLst>
          </a:blip>
          <a:srcRect/>
          <a:stretch/>
        </p:blipFill>
        <p:spPr>
          <a:xfrm>
            <a:off x="1" y="1919037"/>
            <a:ext cx="7095280" cy="4419475"/>
          </a:xfrm>
          <a:prstGeom prst="rect">
            <a:avLst/>
          </a:prstGeom>
        </p:spPr>
      </p:pic>
      <p:sp>
        <p:nvSpPr>
          <p:cNvPr id="33" name="Rectangle 32">
            <a:extLst>
              <a:ext uri="{FF2B5EF4-FFF2-40B4-BE49-F238E27FC236}">
                <a16:creationId xmlns:a16="http://schemas.microsoft.com/office/drawing/2014/main" id="{D561A3AB-6523-EAD1-45E9-D7D46D1AFDEF}"/>
              </a:ext>
            </a:extLst>
          </p:cNvPr>
          <p:cNvSpPr/>
          <p:nvPr/>
        </p:nvSpPr>
        <p:spPr>
          <a:xfrm>
            <a:off x="5635564" y="2242389"/>
            <a:ext cx="665021" cy="224248"/>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7121A47D-131D-B69F-6D42-24B426603387}"/>
              </a:ext>
            </a:extLst>
          </p:cNvPr>
          <p:cNvSpPr/>
          <p:nvPr/>
        </p:nvSpPr>
        <p:spPr>
          <a:xfrm>
            <a:off x="1997340" y="3326860"/>
            <a:ext cx="1883996" cy="1400783"/>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859A62C8-9D05-3FB9-05F3-717A13AEEDD3}"/>
              </a:ext>
            </a:extLst>
          </p:cNvPr>
          <p:cNvSpPr/>
          <p:nvPr/>
        </p:nvSpPr>
        <p:spPr>
          <a:xfrm>
            <a:off x="759228" y="2429487"/>
            <a:ext cx="720557" cy="794982"/>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07DDB09E-3B66-03F3-BAE4-1D24029ED3DB}"/>
              </a:ext>
            </a:extLst>
          </p:cNvPr>
          <p:cNvSpPr/>
          <p:nvPr/>
        </p:nvSpPr>
        <p:spPr>
          <a:xfrm>
            <a:off x="1538362" y="2352484"/>
            <a:ext cx="265250" cy="888274"/>
          </a:xfrm>
          <a:prstGeom prst="rect">
            <a:avLst/>
          </a:prstGeom>
          <a:solidFill>
            <a:srgbClr val="FFC000">
              <a:alpha val="20000"/>
            </a:srgbClr>
          </a:solidFill>
          <a:ln w="38100">
            <a:solidFill>
              <a:srgbClr val="FFC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28681083-6B58-6E50-A271-E048DA03CECE}"/>
              </a:ext>
            </a:extLst>
          </p:cNvPr>
          <p:cNvSpPr/>
          <p:nvPr/>
        </p:nvSpPr>
        <p:spPr>
          <a:xfrm>
            <a:off x="5640781" y="2549491"/>
            <a:ext cx="665021" cy="1054354"/>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BBB0115-583A-3653-298B-9F13704A95FC}"/>
              </a:ext>
            </a:extLst>
          </p:cNvPr>
          <p:cNvSpPr/>
          <p:nvPr/>
        </p:nvSpPr>
        <p:spPr>
          <a:xfrm>
            <a:off x="2645922" y="3273108"/>
            <a:ext cx="515567" cy="1564706"/>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670A134F-B65F-0ACC-ABD4-B38BEDFA54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228" y="3751208"/>
            <a:ext cx="977001" cy="629959"/>
          </a:xfrm>
          <a:prstGeom prst="rect">
            <a:avLst/>
          </a:prstGeom>
        </p:spPr>
      </p:pic>
    </p:spTree>
    <p:extLst>
      <p:ext uri="{BB962C8B-B14F-4D97-AF65-F5344CB8AC3E}">
        <p14:creationId xmlns:p14="http://schemas.microsoft.com/office/powerpoint/2010/main" val="257799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1678E-D5B5-CA97-2251-708D60EF9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0EF08-986D-BF73-B5B7-61EDDA4B4D3E}"/>
              </a:ext>
            </a:extLst>
          </p:cNvPr>
          <p:cNvSpPr>
            <a:spLocks noGrp="1"/>
          </p:cNvSpPr>
          <p:nvPr>
            <p:ph type="title"/>
          </p:nvPr>
        </p:nvSpPr>
        <p:spPr>
          <a:xfrm>
            <a:off x="838200" y="365125"/>
            <a:ext cx="10515600" cy="1325563"/>
          </a:xfrm>
        </p:spPr>
        <p:txBody>
          <a:bodyPr>
            <a:normAutofit/>
          </a:bodyPr>
          <a:lstStyle/>
          <a:p>
            <a:r>
              <a:rPr lang="en-US"/>
              <a:t>The design needed to be re-packaged into 3 GMP Packages to meet El Paso Water’s goals.</a:t>
            </a:r>
          </a:p>
        </p:txBody>
      </p:sp>
      <p:pic>
        <p:nvPicPr>
          <p:cNvPr id="4" name="Picture 3">
            <a:extLst>
              <a:ext uri="{FF2B5EF4-FFF2-40B4-BE49-F238E27FC236}">
                <a16:creationId xmlns:a16="http://schemas.microsoft.com/office/drawing/2014/main" id="{0DF09580-812A-032D-A8E5-40B0AB8A5100}"/>
              </a:ext>
            </a:extLst>
          </p:cNvPr>
          <p:cNvPicPr>
            <a:picLocks noChangeAspect="1"/>
          </p:cNvPicPr>
          <p:nvPr/>
        </p:nvPicPr>
        <p:blipFill>
          <a:blip r:embed="rId2" cstate="email">
            <a:alphaModFix amt="46000"/>
            <a:extLst>
              <a:ext uri="{28A0092B-C50C-407E-A947-70E740481C1C}">
                <a14:useLocalDpi xmlns:a14="http://schemas.microsoft.com/office/drawing/2010/main"/>
              </a:ext>
            </a:extLst>
          </a:blip>
          <a:srcRect/>
          <a:stretch/>
        </p:blipFill>
        <p:spPr>
          <a:xfrm>
            <a:off x="-25874" y="1930225"/>
            <a:ext cx="7121156" cy="4395176"/>
          </a:xfrm>
          <a:prstGeom prst="rect">
            <a:avLst/>
          </a:prstGeom>
        </p:spPr>
      </p:pic>
      <p:sp>
        <p:nvSpPr>
          <p:cNvPr id="5" name="Rectangle 4">
            <a:extLst>
              <a:ext uri="{FF2B5EF4-FFF2-40B4-BE49-F238E27FC236}">
                <a16:creationId xmlns:a16="http://schemas.microsoft.com/office/drawing/2014/main" id="{D7904CF2-7778-5462-C0DE-096575D3CEF6}"/>
              </a:ext>
            </a:extLst>
          </p:cNvPr>
          <p:cNvSpPr/>
          <p:nvPr/>
        </p:nvSpPr>
        <p:spPr>
          <a:xfrm>
            <a:off x="5534502" y="2242389"/>
            <a:ext cx="665021" cy="224248"/>
          </a:xfrm>
          <a:prstGeom prst="rect">
            <a:avLst/>
          </a:prstGeom>
          <a:solidFill>
            <a:srgbClr val="FF33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FAAD1D6-6485-48F4-D145-76AEEF15A76E}"/>
              </a:ext>
            </a:extLst>
          </p:cNvPr>
          <p:cNvSpPr/>
          <p:nvPr/>
        </p:nvSpPr>
        <p:spPr>
          <a:xfrm>
            <a:off x="809543" y="3740911"/>
            <a:ext cx="825624" cy="553978"/>
          </a:xfrm>
          <a:prstGeom prst="rect">
            <a:avLst/>
          </a:prstGeom>
          <a:solidFill>
            <a:srgbClr val="FF33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B04D64F5-4629-FB3D-14C8-38FE3E5213C9}"/>
              </a:ext>
            </a:extLst>
          </p:cNvPr>
          <p:cNvSpPr/>
          <p:nvPr/>
        </p:nvSpPr>
        <p:spPr>
          <a:xfrm>
            <a:off x="679764" y="2420158"/>
            <a:ext cx="1120065" cy="794982"/>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9C51403-040F-3077-09C7-4197B851A9F2}"/>
              </a:ext>
            </a:extLst>
          </p:cNvPr>
          <p:cNvSpPr/>
          <p:nvPr/>
        </p:nvSpPr>
        <p:spPr>
          <a:xfrm>
            <a:off x="2020926" y="3217780"/>
            <a:ext cx="1872011" cy="1613694"/>
          </a:xfrm>
          <a:prstGeom prst="rect">
            <a:avLst/>
          </a:prstGeom>
          <a:solidFill>
            <a:srgbClr val="FFC000">
              <a:alpha val="20000"/>
            </a:srgbClr>
          </a:solidFill>
          <a:ln w="38100">
            <a:solidFill>
              <a:srgbClr val="FFC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FB3CB058-250E-6FE2-52EC-3F41846D7887}"/>
              </a:ext>
            </a:extLst>
          </p:cNvPr>
          <p:cNvSpPr/>
          <p:nvPr/>
        </p:nvSpPr>
        <p:spPr>
          <a:xfrm>
            <a:off x="5539719" y="2549491"/>
            <a:ext cx="665021" cy="1054354"/>
          </a:xfrm>
          <a:prstGeom prst="rect">
            <a:avLst/>
          </a:prstGeom>
          <a:solidFill>
            <a:srgbClr val="FFC000">
              <a:alpha val="20000"/>
            </a:srgbClr>
          </a:solidFill>
          <a:ln w="38100">
            <a:solidFill>
              <a:srgbClr val="FFC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1A1E8194-81E8-FA06-5C92-0D671E9318F2}"/>
              </a:ext>
            </a:extLst>
          </p:cNvPr>
          <p:cNvSpPr/>
          <p:nvPr/>
        </p:nvSpPr>
        <p:spPr>
          <a:xfrm>
            <a:off x="7220416" y="1930082"/>
            <a:ext cx="4879535" cy="1673763"/>
          </a:xfrm>
          <a:prstGeom prst="rect">
            <a:avLst/>
          </a:prstGeom>
          <a:solidFill>
            <a:srgbClr val="FF3300">
              <a:alpha val="10000"/>
            </a:srgbClr>
          </a:solid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F0000"/>
                </a:solidFill>
              </a:rPr>
              <a:t>GMP1 (Garver, </a:t>
            </a:r>
            <a:r>
              <a:rPr lang="en-US" sz="1800" b="1">
                <a:solidFill>
                  <a:srgbClr val="00B0F0"/>
                </a:solidFill>
              </a:rPr>
              <a:t>Parkhill) </a:t>
            </a:r>
            <a:endParaRPr kumimoji="0" lang="en-US" sz="1800" b="1" i="0" u="none" strike="noStrike" kern="1200" cap="none" spc="0" normalizeH="0" baseline="0" noProof="0">
              <a:ln>
                <a:noFill/>
              </a:ln>
              <a:solidFill>
                <a:srgbClr val="00B0F0"/>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Headworks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Grit system</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Sluice gates</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Lime reactors and </a:t>
            </a:r>
            <a:r>
              <a:rPr kumimoji="0" lang="en-US" sz="1800" b="0" i="0" u="none" strike="noStrike" kern="1200" cap="none" spc="0" normalizeH="0" baseline="0" noProof="0" err="1">
                <a:ln>
                  <a:noFill/>
                </a:ln>
                <a:solidFill>
                  <a:prstClr val="black"/>
                </a:solidFill>
                <a:effectLst/>
                <a:uLnTx/>
                <a:uFillTx/>
                <a:ea typeface="+mn-ea"/>
                <a:cs typeface="+mn-cs"/>
              </a:rPr>
              <a:t>recarbonation</a:t>
            </a:r>
            <a:r>
              <a:rPr kumimoji="0" lang="en-US" sz="1800" b="0" i="0" u="none" strike="noStrike" kern="1200" cap="none" spc="0" normalizeH="0" baseline="0" noProof="0">
                <a:ln>
                  <a:noFill/>
                </a:ln>
                <a:solidFill>
                  <a:prstClr val="black"/>
                </a:solidFill>
                <a:effectLst/>
                <a:uLnTx/>
                <a:uFillTx/>
                <a:ea typeface="+mn-ea"/>
                <a:cs typeface="+mn-cs"/>
              </a:rPr>
              <a:t> clarifier</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Odor control</a:t>
            </a:r>
          </a:p>
        </p:txBody>
      </p:sp>
      <p:sp>
        <p:nvSpPr>
          <p:cNvPr id="25" name="Rectangle 24">
            <a:extLst>
              <a:ext uri="{FF2B5EF4-FFF2-40B4-BE49-F238E27FC236}">
                <a16:creationId xmlns:a16="http://schemas.microsoft.com/office/drawing/2014/main" id="{E0A22396-459C-F095-A3B8-2F1EE84D8EB5}"/>
              </a:ext>
            </a:extLst>
          </p:cNvPr>
          <p:cNvSpPr/>
          <p:nvPr/>
        </p:nvSpPr>
        <p:spPr>
          <a:xfrm>
            <a:off x="7220417" y="3740911"/>
            <a:ext cx="4879536" cy="1217815"/>
          </a:xfrm>
          <a:prstGeom prst="rect">
            <a:avLst/>
          </a:prstGeom>
          <a:solidFill>
            <a:srgbClr val="00B0F0">
              <a:alpha val="10000"/>
            </a:srgbClr>
          </a:solidFill>
          <a:ln w="3810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defRPr/>
            </a:pPr>
            <a:r>
              <a:rPr lang="en-US" sz="1800" b="1">
                <a:solidFill>
                  <a:srgbClr val="002F7D">
                    <a:lumMod val="60000"/>
                    <a:lumOff val="40000"/>
                  </a:srgbClr>
                </a:solidFill>
              </a:rPr>
              <a:t>GMP2 </a:t>
            </a:r>
            <a:r>
              <a:rPr kumimoji="0" lang="en-US" sz="1800" b="1" i="0" u="none" strike="noStrike" kern="1200" cap="none" spc="0" normalizeH="0" baseline="0" noProof="0">
                <a:ln>
                  <a:noFill/>
                </a:ln>
                <a:solidFill>
                  <a:srgbClr val="FF0000"/>
                </a:solidFill>
                <a:effectLst/>
                <a:uLnTx/>
                <a:uFillTx/>
                <a:ea typeface="+mn-ea"/>
                <a:cs typeface="+mn-cs"/>
              </a:rPr>
              <a:t>(Garver, </a:t>
            </a:r>
            <a:r>
              <a:rPr lang="en-US" b="1">
                <a:solidFill>
                  <a:srgbClr val="F7A700"/>
                </a:solidFill>
              </a:rPr>
              <a:t>Fr</a:t>
            </a:r>
            <a:r>
              <a:rPr kumimoji="0" lang="en-US" sz="1800" b="1" i="0" u="none" strike="noStrike" kern="1200" cap="none" spc="0" normalizeH="0" baseline="0" noProof="0" err="1">
                <a:ln>
                  <a:noFill/>
                </a:ln>
                <a:solidFill>
                  <a:srgbClr val="F7A700"/>
                </a:solidFill>
                <a:effectLst/>
                <a:uLnTx/>
                <a:uFillTx/>
                <a:ea typeface="+mn-ea"/>
                <a:cs typeface="+mn-cs"/>
              </a:rPr>
              <a:t>eese</a:t>
            </a:r>
            <a:r>
              <a:rPr kumimoji="0" lang="en-US" sz="1800" b="1" i="0" u="none" strike="noStrike" kern="1200" cap="none" spc="0" normalizeH="0" baseline="0" noProof="0">
                <a:ln>
                  <a:noFill/>
                </a:ln>
                <a:solidFill>
                  <a:srgbClr val="F7A700"/>
                </a:solidFill>
                <a:effectLst/>
                <a:uLnTx/>
                <a:uFillTx/>
                <a:ea typeface="+mn-ea"/>
                <a:cs typeface="+mn-cs"/>
              </a:rPr>
              <a:t> &amp; Nichols)</a:t>
            </a:r>
            <a:endParaRPr kumimoji="0" lang="en-US" sz="1800" b="1" i="0" u="none" strike="noStrike" kern="1200" cap="none" spc="0" normalizeH="0" baseline="0" noProof="0">
              <a:ln>
                <a:noFill/>
              </a:ln>
              <a:solidFill>
                <a:srgbClr val="002F7D">
                  <a:lumMod val="60000"/>
                  <a:lumOff val="40000"/>
                </a:srgbClr>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fr-FR" sz="1800" b="0" i="0" u="none" strike="noStrike" kern="1200" cap="none" spc="0" normalizeH="0" baseline="0" noProof="0">
                <a:ln>
                  <a:noFill/>
                </a:ln>
                <a:solidFill>
                  <a:prstClr val="black"/>
                </a:solidFill>
                <a:effectLst/>
                <a:uLnTx/>
                <a:uFillTx/>
                <a:ea typeface="+mn-ea"/>
                <a:cs typeface="+mn-cs"/>
              </a:rPr>
              <a:t>GAC</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fr-FR" sz="1800" b="0" i="0" u="none" strike="noStrike" kern="1200" cap="none" spc="0" normalizeH="0" baseline="0" noProof="0">
                <a:ln>
                  <a:noFill/>
                </a:ln>
                <a:solidFill>
                  <a:prstClr val="black"/>
                </a:solidFill>
                <a:effectLst/>
                <a:uLnTx/>
                <a:uFillTx/>
                <a:ea typeface="+mn-ea"/>
                <a:cs typeface="+mn-cs"/>
              </a:rPr>
              <a:t>Ozone</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fr-FR" sz="1800" b="0" i="0" u="none" strike="noStrike" kern="1200" cap="none" spc="0" normalizeH="0" baseline="0" noProof="0">
                <a:ln>
                  <a:noFill/>
                </a:ln>
                <a:solidFill>
                  <a:prstClr val="black"/>
                </a:solidFill>
                <a:effectLst/>
                <a:uLnTx/>
                <a:uFillTx/>
                <a:ea typeface="+mn-ea"/>
                <a:cs typeface="+mn-cs"/>
              </a:rPr>
              <a:t>Media filtration replacement</a:t>
            </a:r>
          </a:p>
        </p:txBody>
      </p:sp>
      <p:sp>
        <p:nvSpPr>
          <p:cNvPr id="26" name="Rectangle 25">
            <a:extLst>
              <a:ext uri="{FF2B5EF4-FFF2-40B4-BE49-F238E27FC236}">
                <a16:creationId xmlns:a16="http://schemas.microsoft.com/office/drawing/2014/main" id="{A07C6ECF-2574-3BF0-5C30-A93BAA6AE25F}"/>
              </a:ext>
            </a:extLst>
          </p:cNvPr>
          <p:cNvSpPr/>
          <p:nvPr/>
        </p:nvSpPr>
        <p:spPr>
          <a:xfrm>
            <a:off x="7220416" y="5107585"/>
            <a:ext cx="4879535" cy="1217815"/>
          </a:xfrm>
          <a:prstGeom prst="rect">
            <a:avLst/>
          </a:prstGeom>
          <a:solidFill>
            <a:srgbClr val="FFC000">
              <a:alpha val="10000"/>
            </a:srgbClr>
          </a:solidFill>
          <a:ln w="381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7A700"/>
                </a:solidFill>
              </a:rPr>
              <a:t>GMP3 </a:t>
            </a:r>
            <a:r>
              <a:rPr kumimoji="0" lang="en-US" sz="1800" b="1" i="0" u="none" strike="noStrike" kern="1200" cap="none" spc="0" normalizeH="0" baseline="0" noProof="0">
                <a:ln>
                  <a:noFill/>
                </a:ln>
                <a:solidFill>
                  <a:srgbClr val="FF0000"/>
                </a:solidFill>
                <a:effectLst/>
                <a:uLnTx/>
                <a:uFillTx/>
                <a:ea typeface="+mn-ea"/>
                <a:cs typeface="+mn-cs"/>
              </a:rPr>
              <a:t>(Garver, </a:t>
            </a:r>
            <a:r>
              <a:rPr kumimoji="0" lang="en-US" sz="1800" b="1" i="0" u="none" strike="noStrike" kern="1200" cap="none" spc="0" normalizeH="0" baseline="0" noProof="0">
                <a:ln>
                  <a:noFill/>
                </a:ln>
                <a:solidFill>
                  <a:srgbClr val="002F7D">
                    <a:lumMod val="60000"/>
                    <a:lumOff val="40000"/>
                  </a:srgbClr>
                </a:solidFill>
                <a:effectLst/>
                <a:uLnTx/>
                <a:uFillTx/>
                <a:ea typeface="+mn-ea"/>
                <a:cs typeface="+mn-cs"/>
              </a:rPr>
              <a:t>Parkhill) </a:t>
            </a:r>
            <a:endParaRPr lang="en-US" sz="1800" b="1">
              <a:solidFill>
                <a:srgbClr val="F7A700"/>
              </a:solidFill>
            </a:endParaRP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Primary clarifiers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Clarifier rehab</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Denitrification facility</a:t>
            </a:r>
          </a:p>
        </p:txBody>
      </p:sp>
    </p:spTree>
    <p:extLst>
      <p:ext uri="{BB962C8B-B14F-4D97-AF65-F5344CB8AC3E}">
        <p14:creationId xmlns:p14="http://schemas.microsoft.com/office/powerpoint/2010/main" val="68321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6BF31-3480-3777-596D-F68A94C36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C86F9-96CF-BA66-D363-35234F70702F}"/>
              </a:ext>
            </a:extLst>
          </p:cNvPr>
          <p:cNvSpPr>
            <a:spLocks noGrp="1"/>
          </p:cNvSpPr>
          <p:nvPr>
            <p:ph type="title"/>
          </p:nvPr>
        </p:nvSpPr>
        <p:spPr>
          <a:xfrm>
            <a:off x="838200" y="365125"/>
            <a:ext cx="10515600" cy="1325563"/>
          </a:xfrm>
        </p:spPr>
        <p:txBody>
          <a:bodyPr>
            <a:normAutofit/>
          </a:bodyPr>
          <a:lstStyle/>
          <a:p>
            <a:r>
              <a:rPr lang="en-US"/>
              <a:t>But wait…. There is more! </a:t>
            </a:r>
            <a:br>
              <a:rPr lang="en-US"/>
            </a:br>
            <a:r>
              <a:rPr lang="en-US" b="0"/>
              <a:t>Clearwell valve vault repairs</a:t>
            </a:r>
          </a:p>
        </p:txBody>
      </p:sp>
      <p:pic>
        <p:nvPicPr>
          <p:cNvPr id="5" name="Picture 4">
            <a:extLst>
              <a:ext uri="{FF2B5EF4-FFF2-40B4-BE49-F238E27FC236}">
                <a16:creationId xmlns:a16="http://schemas.microsoft.com/office/drawing/2014/main" id="{847C16C5-8EBB-A3B9-1A3F-01CCF55CA5EA}"/>
              </a:ext>
            </a:extLst>
          </p:cNvPr>
          <p:cNvPicPr>
            <a:picLocks noChangeAspect="1"/>
          </p:cNvPicPr>
          <p:nvPr/>
        </p:nvPicPr>
        <p:blipFill>
          <a:blip r:embed="rId2" cstate="email">
            <a:alphaModFix amt="46000"/>
            <a:extLst>
              <a:ext uri="{28A0092B-C50C-407E-A947-70E740481C1C}">
                <a14:useLocalDpi xmlns:a14="http://schemas.microsoft.com/office/drawing/2010/main"/>
              </a:ext>
            </a:extLst>
          </a:blip>
          <a:srcRect/>
          <a:stretch/>
        </p:blipFill>
        <p:spPr>
          <a:xfrm>
            <a:off x="-25874" y="1930225"/>
            <a:ext cx="7121156" cy="4395176"/>
          </a:xfrm>
          <a:prstGeom prst="rect">
            <a:avLst/>
          </a:prstGeom>
        </p:spPr>
      </p:pic>
      <p:sp>
        <p:nvSpPr>
          <p:cNvPr id="14" name="Rectangle 13">
            <a:extLst>
              <a:ext uri="{FF2B5EF4-FFF2-40B4-BE49-F238E27FC236}">
                <a16:creationId xmlns:a16="http://schemas.microsoft.com/office/drawing/2014/main" id="{B25C6B70-490C-FBEE-9F4D-B953546996FE}"/>
              </a:ext>
            </a:extLst>
          </p:cNvPr>
          <p:cNvSpPr/>
          <p:nvPr/>
        </p:nvSpPr>
        <p:spPr>
          <a:xfrm>
            <a:off x="5534502" y="2242389"/>
            <a:ext cx="665021" cy="224248"/>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518344EC-D290-7AA6-0F39-932D5257D606}"/>
              </a:ext>
            </a:extLst>
          </p:cNvPr>
          <p:cNvSpPr/>
          <p:nvPr/>
        </p:nvSpPr>
        <p:spPr>
          <a:xfrm>
            <a:off x="809543" y="3337796"/>
            <a:ext cx="825624" cy="957093"/>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DFD8A332-CE77-96C7-6488-0762F2D0A4C8}"/>
              </a:ext>
            </a:extLst>
          </p:cNvPr>
          <p:cNvSpPr/>
          <p:nvPr/>
        </p:nvSpPr>
        <p:spPr>
          <a:xfrm>
            <a:off x="341986" y="5009886"/>
            <a:ext cx="1293181" cy="648070"/>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20B5F317-BD50-BB60-9F29-BFCA971E4AA8}"/>
              </a:ext>
            </a:extLst>
          </p:cNvPr>
          <p:cNvSpPr/>
          <p:nvPr/>
        </p:nvSpPr>
        <p:spPr>
          <a:xfrm>
            <a:off x="679764" y="2420158"/>
            <a:ext cx="1120065" cy="794982"/>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8B75D727-B744-D89C-7AC6-2714EF895E69}"/>
              </a:ext>
            </a:extLst>
          </p:cNvPr>
          <p:cNvSpPr/>
          <p:nvPr/>
        </p:nvSpPr>
        <p:spPr>
          <a:xfrm>
            <a:off x="2020926" y="3217780"/>
            <a:ext cx="1872011" cy="1613694"/>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2ABDCBD0-E838-79EC-6943-B423F5BC3989}"/>
              </a:ext>
            </a:extLst>
          </p:cNvPr>
          <p:cNvSpPr/>
          <p:nvPr/>
        </p:nvSpPr>
        <p:spPr>
          <a:xfrm>
            <a:off x="5539719" y="2549491"/>
            <a:ext cx="665021" cy="1054354"/>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C4615DEB-0C36-F386-2EE7-6899EABC15D3}"/>
              </a:ext>
            </a:extLst>
          </p:cNvPr>
          <p:cNvSpPr/>
          <p:nvPr/>
        </p:nvSpPr>
        <p:spPr>
          <a:xfrm>
            <a:off x="7220416" y="1583276"/>
            <a:ext cx="4879535" cy="1673763"/>
          </a:xfrm>
          <a:prstGeom prst="rect">
            <a:avLst/>
          </a:prstGeom>
          <a:solidFill>
            <a:schemeClr val="accent3">
              <a:alpha val="20000"/>
            </a:schemeClr>
          </a:solidFill>
          <a:ln w="3810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chemeClr val="accent3"/>
                </a:solidFill>
              </a:rPr>
              <a:t>GMP1 (Garver, Parkhill) </a:t>
            </a:r>
            <a:endParaRPr kumimoji="0" lang="en-US" sz="1800" b="1" i="0" u="none" strike="noStrike" kern="1200" cap="none" spc="0" normalizeH="0" baseline="0" noProof="0">
              <a:ln>
                <a:noFill/>
              </a:ln>
              <a:solidFill>
                <a:schemeClr val="accent3"/>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Headworks facility</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Grit system</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Sluice gates</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Lime reactors and </a:t>
            </a:r>
            <a:r>
              <a:rPr kumimoji="0" lang="en-US" sz="1800" b="0" i="0" u="none" strike="noStrike" kern="1200" cap="none" spc="0" normalizeH="0" baseline="0" noProof="0" err="1">
                <a:ln>
                  <a:noFill/>
                </a:ln>
                <a:solidFill>
                  <a:schemeClr val="accent3"/>
                </a:solidFill>
                <a:effectLst/>
                <a:uLnTx/>
                <a:uFillTx/>
                <a:ea typeface="+mn-ea"/>
                <a:cs typeface="+mn-cs"/>
              </a:rPr>
              <a:t>recarbonation</a:t>
            </a:r>
            <a:r>
              <a:rPr kumimoji="0" lang="en-US" sz="1800" b="0" i="0" u="none" strike="noStrike" kern="1200" cap="none" spc="0" normalizeH="0" baseline="0" noProof="0">
                <a:ln>
                  <a:noFill/>
                </a:ln>
                <a:solidFill>
                  <a:schemeClr val="accent3"/>
                </a:solidFill>
                <a:effectLst/>
                <a:uLnTx/>
                <a:uFillTx/>
                <a:ea typeface="+mn-ea"/>
                <a:cs typeface="+mn-cs"/>
              </a:rPr>
              <a:t> clarifier</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Odor control</a:t>
            </a:r>
          </a:p>
        </p:txBody>
      </p:sp>
      <p:sp>
        <p:nvSpPr>
          <p:cNvPr id="27" name="Rectangle 26">
            <a:extLst>
              <a:ext uri="{FF2B5EF4-FFF2-40B4-BE49-F238E27FC236}">
                <a16:creationId xmlns:a16="http://schemas.microsoft.com/office/drawing/2014/main" id="{640B0915-9ABB-ECEA-C832-5413725FD50D}"/>
              </a:ext>
            </a:extLst>
          </p:cNvPr>
          <p:cNvSpPr/>
          <p:nvPr/>
        </p:nvSpPr>
        <p:spPr>
          <a:xfrm>
            <a:off x="7220417" y="3394105"/>
            <a:ext cx="4879536" cy="1217815"/>
          </a:xfrm>
          <a:prstGeom prst="rect">
            <a:avLst/>
          </a:prstGeom>
          <a:solidFill>
            <a:schemeClr val="accent3">
              <a:alpha val="20000"/>
            </a:schemeClr>
          </a:solidFill>
          <a:ln w="3810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defRPr/>
            </a:pPr>
            <a:r>
              <a:rPr lang="en-US" sz="1800" b="1">
                <a:solidFill>
                  <a:schemeClr val="accent3"/>
                </a:solidFill>
              </a:rPr>
              <a:t>GMP2 </a:t>
            </a:r>
            <a:r>
              <a:rPr kumimoji="0" lang="en-US" sz="1800" b="1" i="0" u="none" strike="noStrike" kern="1200" cap="none" spc="0" normalizeH="0" baseline="0" noProof="0">
                <a:ln>
                  <a:noFill/>
                </a:ln>
                <a:solidFill>
                  <a:schemeClr val="accent3"/>
                </a:solidFill>
                <a:effectLst/>
                <a:uLnTx/>
                <a:uFillTx/>
                <a:ea typeface="+mn-ea"/>
                <a:cs typeface="+mn-cs"/>
              </a:rPr>
              <a:t>(Garver, </a:t>
            </a:r>
            <a:r>
              <a:rPr lang="en-US" b="1">
                <a:solidFill>
                  <a:schemeClr val="accent3"/>
                </a:solidFill>
              </a:rPr>
              <a:t>Fr</a:t>
            </a:r>
            <a:r>
              <a:rPr kumimoji="0" lang="en-US" sz="1800" b="1" i="0" u="none" strike="noStrike" kern="1200" cap="none" spc="0" normalizeH="0" baseline="0" noProof="0" err="1">
                <a:ln>
                  <a:noFill/>
                </a:ln>
                <a:solidFill>
                  <a:schemeClr val="accent3"/>
                </a:solidFill>
                <a:effectLst/>
                <a:uLnTx/>
                <a:uFillTx/>
                <a:ea typeface="+mn-ea"/>
                <a:cs typeface="+mn-cs"/>
              </a:rPr>
              <a:t>eese</a:t>
            </a:r>
            <a:r>
              <a:rPr kumimoji="0" lang="en-US" sz="1800" b="1" i="0" u="none" strike="noStrike" kern="1200" cap="none" spc="0" normalizeH="0" baseline="0" noProof="0">
                <a:ln>
                  <a:noFill/>
                </a:ln>
                <a:solidFill>
                  <a:schemeClr val="accent3"/>
                </a:solidFill>
                <a:effectLst/>
                <a:uLnTx/>
                <a:uFillTx/>
                <a:ea typeface="+mn-ea"/>
                <a:cs typeface="+mn-cs"/>
              </a:rPr>
              <a:t> &amp; Nichols)</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fr-FR" sz="1800" b="0" i="0" u="none" strike="noStrike" kern="1200" cap="none" spc="0" normalizeH="0" baseline="0" noProof="0">
                <a:ln>
                  <a:noFill/>
                </a:ln>
                <a:solidFill>
                  <a:schemeClr val="accent3"/>
                </a:solidFill>
                <a:effectLst/>
                <a:uLnTx/>
                <a:uFillTx/>
                <a:ea typeface="+mn-ea"/>
                <a:cs typeface="+mn-cs"/>
              </a:rPr>
              <a:t>GAC</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fr-FR" sz="1800" b="0" i="0" u="none" strike="noStrike" kern="1200" cap="none" spc="0" normalizeH="0" baseline="0" noProof="0">
                <a:ln>
                  <a:noFill/>
                </a:ln>
                <a:solidFill>
                  <a:schemeClr val="accent3"/>
                </a:solidFill>
                <a:effectLst/>
                <a:uLnTx/>
                <a:uFillTx/>
                <a:ea typeface="+mn-ea"/>
                <a:cs typeface="+mn-cs"/>
              </a:rPr>
              <a:t>Ozone</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fr-FR" sz="1800" b="0" i="0" u="none" strike="noStrike" kern="1200" cap="none" spc="0" normalizeH="0" baseline="0" noProof="0">
                <a:ln>
                  <a:noFill/>
                </a:ln>
                <a:solidFill>
                  <a:schemeClr val="accent3"/>
                </a:solidFill>
                <a:effectLst/>
                <a:uLnTx/>
                <a:uFillTx/>
                <a:ea typeface="+mn-ea"/>
                <a:cs typeface="+mn-cs"/>
              </a:rPr>
              <a:t>Media filtration replacement</a:t>
            </a:r>
          </a:p>
        </p:txBody>
      </p:sp>
      <p:sp>
        <p:nvSpPr>
          <p:cNvPr id="28" name="Rectangle 27">
            <a:extLst>
              <a:ext uri="{FF2B5EF4-FFF2-40B4-BE49-F238E27FC236}">
                <a16:creationId xmlns:a16="http://schemas.microsoft.com/office/drawing/2014/main" id="{FCEBA75E-5572-BC7E-816F-94D67D3BECEA}"/>
              </a:ext>
            </a:extLst>
          </p:cNvPr>
          <p:cNvSpPr/>
          <p:nvPr/>
        </p:nvSpPr>
        <p:spPr>
          <a:xfrm>
            <a:off x="7220416" y="4760779"/>
            <a:ext cx="4879535" cy="1564622"/>
          </a:xfrm>
          <a:prstGeom prst="rect">
            <a:avLst/>
          </a:prstGeom>
          <a:solidFill>
            <a:srgbClr val="FFC000">
              <a:alpha val="10000"/>
            </a:srgbClr>
          </a:solidFill>
          <a:ln w="381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7A700"/>
                </a:solidFill>
              </a:rPr>
              <a:t>GMP3 </a:t>
            </a:r>
            <a:r>
              <a:rPr kumimoji="0" lang="en-US" sz="1800" b="1" i="0" u="none" strike="noStrike" kern="1200" cap="none" spc="0" normalizeH="0" baseline="0" noProof="0">
                <a:ln>
                  <a:noFill/>
                </a:ln>
                <a:solidFill>
                  <a:srgbClr val="FF0000"/>
                </a:solidFill>
                <a:effectLst/>
                <a:uLnTx/>
                <a:uFillTx/>
                <a:ea typeface="+mn-ea"/>
                <a:cs typeface="+mn-cs"/>
              </a:rPr>
              <a:t>(Garver, </a:t>
            </a:r>
            <a:r>
              <a:rPr kumimoji="0" lang="en-US" sz="1800" b="1" i="0" u="none" strike="noStrike" kern="1200" cap="none" spc="0" normalizeH="0" baseline="0" noProof="0">
                <a:ln>
                  <a:noFill/>
                </a:ln>
                <a:solidFill>
                  <a:srgbClr val="002F7D">
                    <a:lumMod val="60000"/>
                    <a:lumOff val="40000"/>
                  </a:srgbClr>
                </a:solidFill>
                <a:effectLst/>
                <a:uLnTx/>
                <a:uFillTx/>
                <a:ea typeface="+mn-ea"/>
                <a:cs typeface="+mn-cs"/>
              </a:rPr>
              <a:t>Parkhill, </a:t>
            </a:r>
            <a:r>
              <a:rPr kumimoji="0" lang="en-US" sz="1800" b="1" i="0" u="none" strike="noStrike" kern="1200" cap="none" spc="0" normalizeH="0" baseline="0" noProof="0">
                <a:ln>
                  <a:noFill/>
                </a:ln>
                <a:solidFill>
                  <a:srgbClr val="7030A0"/>
                </a:solidFill>
                <a:effectLst/>
                <a:uLnTx/>
                <a:uFillTx/>
                <a:ea typeface="+mn-ea"/>
                <a:cs typeface="+mn-cs"/>
              </a:rPr>
              <a:t>MMSE)</a:t>
            </a:r>
            <a:r>
              <a:rPr kumimoji="0" lang="en-US" sz="1800" b="1" i="0" u="none" strike="noStrike" kern="1200" cap="none" spc="0" normalizeH="0" baseline="0" noProof="0">
                <a:ln>
                  <a:noFill/>
                </a:ln>
                <a:solidFill>
                  <a:srgbClr val="002F7D">
                    <a:lumMod val="60000"/>
                    <a:lumOff val="40000"/>
                  </a:srgbClr>
                </a:solidFill>
                <a:effectLst/>
                <a:uLnTx/>
                <a:uFillTx/>
                <a:ea typeface="+mn-ea"/>
                <a:cs typeface="+mn-cs"/>
              </a:rPr>
              <a:t> </a:t>
            </a:r>
            <a:endParaRPr lang="en-US" sz="1800" b="1">
              <a:solidFill>
                <a:srgbClr val="F7A700"/>
              </a:solidFill>
            </a:endParaRP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srgbClr val="FFC000"/>
                </a:solidFill>
                <a:effectLst/>
                <a:uLnTx/>
                <a:uFillTx/>
                <a:ea typeface="+mn-ea"/>
                <a:cs typeface="+mn-cs"/>
              </a:rPr>
              <a:t>Primary clarifiers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lang="en-US">
                <a:solidFill>
                  <a:srgbClr val="FFC000"/>
                </a:solidFill>
              </a:rPr>
              <a:t>C</a:t>
            </a:r>
            <a:r>
              <a:rPr kumimoji="0" lang="en-US" sz="1800" b="0" i="0" u="none" strike="noStrike" kern="1200" cap="none" spc="0" normalizeH="0" baseline="0" noProof="0" err="1">
                <a:ln>
                  <a:noFill/>
                </a:ln>
                <a:solidFill>
                  <a:srgbClr val="FFC000"/>
                </a:solidFill>
                <a:effectLst/>
                <a:uLnTx/>
                <a:uFillTx/>
                <a:ea typeface="+mn-ea"/>
                <a:cs typeface="+mn-cs"/>
              </a:rPr>
              <a:t>larifier</a:t>
            </a:r>
            <a:r>
              <a:rPr kumimoji="0" lang="en-US" sz="1800" b="0" i="0" u="none" strike="noStrike" kern="1200" cap="none" spc="0" normalizeH="0" baseline="0" noProof="0">
                <a:ln>
                  <a:noFill/>
                </a:ln>
                <a:solidFill>
                  <a:srgbClr val="FFC000"/>
                </a:solidFill>
                <a:effectLst/>
                <a:uLnTx/>
                <a:uFillTx/>
                <a:ea typeface="+mn-ea"/>
                <a:cs typeface="+mn-cs"/>
              </a:rPr>
              <a:t> rehab</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srgbClr val="FFC000"/>
                </a:solidFill>
                <a:effectLst/>
                <a:uLnTx/>
                <a:uFillTx/>
                <a:ea typeface="+mn-ea"/>
                <a:cs typeface="+mn-cs"/>
              </a:rPr>
              <a:t>Denitrification facility</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1" i="0" u="none" strike="noStrike" kern="1200" cap="none" spc="0" normalizeH="0" baseline="0" noProof="0">
                <a:ln>
                  <a:noFill/>
                </a:ln>
                <a:solidFill>
                  <a:prstClr val="black"/>
                </a:solidFill>
                <a:effectLst/>
                <a:highlight>
                  <a:srgbClr val="FFC000"/>
                </a:highlight>
                <a:uLnTx/>
                <a:uFillTx/>
                <a:ea typeface="+mn-ea"/>
                <a:cs typeface="+mn-cs"/>
              </a:rPr>
              <a:t>Clearwell valve vaults</a:t>
            </a:r>
          </a:p>
        </p:txBody>
      </p:sp>
      <p:sp>
        <p:nvSpPr>
          <p:cNvPr id="29" name="Rectangle 28">
            <a:extLst>
              <a:ext uri="{FF2B5EF4-FFF2-40B4-BE49-F238E27FC236}">
                <a16:creationId xmlns:a16="http://schemas.microsoft.com/office/drawing/2014/main" id="{1EBF651D-56AF-F5A9-8FDF-BA0866A3CDFB}"/>
              </a:ext>
            </a:extLst>
          </p:cNvPr>
          <p:cNvSpPr/>
          <p:nvPr/>
        </p:nvSpPr>
        <p:spPr>
          <a:xfrm>
            <a:off x="258221" y="3017456"/>
            <a:ext cx="278050" cy="517287"/>
          </a:xfrm>
          <a:prstGeom prst="rect">
            <a:avLst/>
          </a:prstGeom>
          <a:solidFill>
            <a:srgbClr val="FFC000">
              <a:alpha val="20000"/>
            </a:srgbClr>
          </a:solidFill>
          <a:ln w="38100">
            <a:solidFill>
              <a:srgbClr val="FFC000"/>
            </a:solidFill>
            <a:prstDash val="dash"/>
          </a:ln>
          <a:effectLst>
            <a:glow rad="101600">
              <a:srgbClr val="FFFF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585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27CBD7E-E2F1-E16A-94EC-359F8E7B4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2D2CB-4941-FFA7-7EC9-A1A16DF600B2}"/>
              </a:ext>
            </a:extLst>
          </p:cNvPr>
          <p:cNvSpPr>
            <a:spLocks noGrp="1"/>
          </p:cNvSpPr>
          <p:nvPr>
            <p:ph type="title"/>
          </p:nvPr>
        </p:nvSpPr>
        <p:spPr>
          <a:xfrm>
            <a:off x="838200" y="365125"/>
            <a:ext cx="10896600" cy="1325563"/>
          </a:xfrm>
        </p:spPr>
        <p:txBody>
          <a:bodyPr>
            <a:normAutofit fontScale="90000"/>
          </a:bodyPr>
          <a:lstStyle/>
          <a:p>
            <a:r>
              <a:rPr lang="en-US"/>
              <a:t>But wait…. There is even more! </a:t>
            </a:r>
            <a:br>
              <a:rPr lang="en-US"/>
            </a:br>
            <a:r>
              <a:rPr lang="en-US" sz="3100" b="0"/>
              <a:t>Equipment replacements are needed </a:t>
            </a:r>
            <a:r>
              <a:rPr lang="en-US" sz="3100" b="0" i="1"/>
              <a:t>(Digester mixers, screenings washer/compactor conveyor)</a:t>
            </a:r>
            <a:endParaRPr lang="en-US" b="0" i="1"/>
          </a:p>
        </p:txBody>
      </p:sp>
      <p:pic>
        <p:nvPicPr>
          <p:cNvPr id="16" name="Picture 15">
            <a:extLst>
              <a:ext uri="{FF2B5EF4-FFF2-40B4-BE49-F238E27FC236}">
                <a16:creationId xmlns:a16="http://schemas.microsoft.com/office/drawing/2014/main" id="{B0ACF6C5-99F5-989C-AE2A-8188F90D9DB2}"/>
              </a:ext>
            </a:extLst>
          </p:cNvPr>
          <p:cNvPicPr>
            <a:picLocks noChangeAspect="1"/>
          </p:cNvPicPr>
          <p:nvPr/>
        </p:nvPicPr>
        <p:blipFill>
          <a:blip r:embed="rId2" cstate="email">
            <a:alphaModFix amt="46000"/>
            <a:extLst>
              <a:ext uri="{28A0092B-C50C-407E-A947-70E740481C1C}">
                <a14:useLocalDpi xmlns:a14="http://schemas.microsoft.com/office/drawing/2010/main"/>
              </a:ext>
            </a:extLst>
          </a:blip>
          <a:srcRect/>
          <a:stretch/>
        </p:blipFill>
        <p:spPr>
          <a:xfrm>
            <a:off x="-25874" y="1930225"/>
            <a:ext cx="7121156" cy="4395176"/>
          </a:xfrm>
          <a:prstGeom prst="rect">
            <a:avLst/>
          </a:prstGeom>
        </p:spPr>
      </p:pic>
      <p:sp>
        <p:nvSpPr>
          <p:cNvPr id="22" name="Rectangle 21">
            <a:extLst>
              <a:ext uri="{FF2B5EF4-FFF2-40B4-BE49-F238E27FC236}">
                <a16:creationId xmlns:a16="http://schemas.microsoft.com/office/drawing/2014/main" id="{D01F0883-00E3-FAB3-50A0-73E72FA2BF09}"/>
              </a:ext>
            </a:extLst>
          </p:cNvPr>
          <p:cNvSpPr/>
          <p:nvPr/>
        </p:nvSpPr>
        <p:spPr>
          <a:xfrm>
            <a:off x="5534502" y="2242389"/>
            <a:ext cx="665021" cy="224248"/>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B51151CB-9F2F-95E5-22DE-FAC66CCB4C64}"/>
              </a:ext>
            </a:extLst>
          </p:cNvPr>
          <p:cNvSpPr/>
          <p:nvPr/>
        </p:nvSpPr>
        <p:spPr>
          <a:xfrm>
            <a:off x="809543" y="3337796"/>
            <a:ext cx="825624" cy="957093"/>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4D98E901-DB37-F181-F02D-5A1F596388BD}"/>
              </a:ext>
            </a:extLst>
          </p:cNvPr>
          <p:cNvSpPr/>
          <p:nvPr/>
        </p:nvSpPr>
        <p:spPr>
          <a:xfrm>
            <a:off x="341986" y="5009886"/>
            <a:ext cx="1293181" cy="648070"/>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FD8557A8-7A65-BD8A-0EAC-EEBE6D762DD3}"/>
              </a:ext>
            </a:extLst>
          </p:cNvPr>
          <p:cNvSpPr/>
          <p:nvPr/>
        </p:nvSpPr>
        <p:spPr>
          <a:xfrm>
            <a:off x="679764" y="2420158"/>
            <a:ext cx="1120065" cy="794982"/>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489AA56A-323E-C06E-AB68-6B1A8C052580}"/>
              </a:ext>
            </a:extLst>
          </p:cNvPr>
          <p:cNvSpPr/>
          <p:nvPr/>
        </p:nvSpPr>
        <p:spPr>
          <a:xfrm>
            <a:off x="2020926" y="3217780"/>
            <a:ext cx="1872011" cy="1613694"/>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10798734-989E-553D-8D46-06775AF9D0B9}"/>
              </a:ext>
            </a:extLst>
          </p:cNvPr>
          <p:cNvSpPr/>
          <p:nvPr/>
        </p:nvSpPr>
        <p:spPr>
          <a:xfrm>
            <a:off x="5539719" y="2549491"/>
            <a:ext cx="665021" cy="1054354"/>
          </a:xfrm>
          <a:prstGeom prst="rect">
            <a:avLst/>
          </a:prstGeom>
          <a:solidFill>
            <a:schemeClr val="accent3">
              <a:alpha val="40000"/>
            </a:schemeClr>
          </a:solidFill>
          <a:ln w="38100">
            <a:solidFill>
              <a:schemeClr val="accent3"/>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AF5EECC0-A32E-22B5-C32E-68A4115152CD}"/>
              </a:ext>
            </a:extLst>
          </p:cNvPr>
          <p:cNvSpPr/>
          <p:nvPr/>
        </p:nvSpPr>
        <p:spPr>
          <a:xfrm>
            <a:off x="7220416" y="1583276"/>
            <a:ext cx="4879535" cy="1673763"/>
          </a:xfrm>
          <a:prstGeom prst="rect">
            <a:avLst/>
          </a:prstGeom>
          <a:solidFill>
            <a:schemeClr val="accent3">
              <a:alpha val="20000"/>
            </a:schemeClr>
          </a:solidFill>
          <a:ln w="3810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chemeClr val="accent3"/>
                </a:solidFill>
              </a:rPr>
              <a:t>GMP1 (Garver, Parkhill) </a:t>
            </a:r>
            <a:endParaRPr kumimoji="0" lang="en-US" sz="1800" b="1" i="0" u="none" strike="noStrike" kern="1200" cap="none" spc="0" normalizeH="0" baseline="0" noProof="0">
              <a:ln>
                <a:noFill/>
              </a:ln>
              <a:solidFill>
                <a:schemeClr val="accent3"/>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Headworks facility</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Grit system</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Sluice gates</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Lime reactors and </a:t>
            </a:r>
            <a:r>
              <a:rPr kumimoji="0" lang="en-US" sz="1800" b="0" i="0" u="none" strike="noStrike" kern="1200" cap="none" spc="0" normalizeH="0" baseline="0" noProof="0" err="1">
                <a:ln>
                  <a:noFill/>
                </a:ln>
                <a:solidFill>
                  <a:schemeClr val="accent3"/>
                </a:solidFill>
                <a:effectLst/>
                <a:uLnTx/>
                <a:uFillTx/>
                <a:ea typeface="+mn-ea"/>
                <a:cs typeface="+mn-cs"/>
              </a:rPr>
              <a:t>recarbonation</a:t>
            </a:r>
            <a:r>
              <a:rPr kumimoji="0" lang="en-US" sz="1800" b="0" i="0" u="none" strike="noStrike" kern="1200" cap="none" spc="0" normalizeH="0" baseline="0" noProof="0">
                <a:ln>
                  <a:noFill/>
                </a:ln>
                <a:solidFill>
                  <a:schemeClr val="accent3"/>
                </a:solidFill>
                <a:effectLst/>
                <a:uLnTx/>
                <a:uFillTx/>
                <a:ea typeface="+mn-ea"/>
                <a:cs typeface="+mn-cs"/>
              </a:rPr>
              <a:t> clarifier</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en-US" sz="1800" b="0" i="0" u="none" strike="noStrike" kern="1200" cap="none" spc="0" normalizeH="0" baseline="0" noProof="0">
                <a:ln>
                  <a:noFill/>
                </a:ln>
                <a:solidFill>
                  <a:schemeClr val="accent3"/>
                </a:solidFill>
                <a:effectLst/>
                <a:uLnTx/>
                <a:uFillTx/>
                <a:ea typeface="+mn-ea"/>
                <a:cs typeface="+mn-cs"/>
              </a:rPr>
              <a:t>Odor control</a:t>
            </a:r>
          </a:p>
        </p:txBody>
      </p:sp>
      <p:sp>
        <p:nvSpPr>
          <p:cNvPr id="29" name="Rectangle 28">
            <a:extLst>
              <a:ext uri="{FF2B5EF4-FFF2-40B4-BE49-F238E27FC236}">
                <a16:creationId xmlns:a16="http://schemas.microsoft.com/office/drawing/2014/main" id="{12554844-B634-8A2C-B76B-5FA9CFE37C04}"/>
              </a:ext>
            </a:extLst>
          </p:cNvPr>
          <p:cNvSpPr/>
          <p:nvPr/>
        </p:nvSpPr>
        <p:spPr>
          <a:xfrm>
            <a:off x="7220417" y="3394105"/>
            <a:ext cx="4879536" cy="1217815"/>
          </a:xfrm>
          <a:prstGeom prst="rect">
            <a:avLst/>
          </a:prstGeom>
          <a:solidFill>
            <a:schemeClr val="accent3">
              <a:alpha val="20000"/>
            </a:schemeClr>
          </a:solidFill>
          <a:ln w="3810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defRPr/>
            </a:pPr>
            <a:r>
              <a:rPr lang="en-US" sz="1800" b="1">
                <a:solidFill>
                  <a:schemeClr val="accent3"/>
                </a:solidFill>
              </a:rPr>
              <a:t>GMP2 </a:t>
            </a:r>
            <a:r>
              <a:rPr kumimoji="0" lang="en-US" sz="1800" b="1" i="0" u="none" strike="noStrike" kern="1200" cap="none" spc="0" normalizeH="0" baseline="0" noProof="0">
                <a:ln>
                  <a:noFill/>
                </a:ln>
                <a:solidFill>
                  <a:schemeClr val="accent3"/>
                </a:solidFill>
                <a:effectLst/>
                <a:uLnTx/>
                <a:uFillTx/>
                <a:ea typeface="+mn-ea"/>
                <a:cs typeface="+mn-cs"/>
              </a:rPr>
              <a:t>(Garver, </a:t>
            </a:r>
            <a:r>
              <a:rPr lang="en-US" b="1">
                <a:solidFill>
                  <a:schemeClr val="accent3"/>
                </a:solidFill>
              </a:rPr>
              <a:t>Fr</a:t>
            </a:r>
            <a:r>
              <a:rPr kumimoji="0" lang="en-US" sz="1800" b="1" i="0" u="none" strike="noStrike" kern="1200" cap="none" spc="0" normalizeH="0" baseline="0" noProof="0" err="1">
                <a:ln>
                  <a:noFill/>
                </a:ln>
                <a:solidFill>
                  <a:schemeClr val="accent3"/>
                </a:solidFill>
                <a:effectLst/>
                <a:uLnTx/>
                <a:uFillTx/>
                <a:ea typeface="+mn-ea"/>
                <a:cs typeface="+mn-cs"/>
              </a:rPr>
              <a:t>eese</a:t>
            </a:r>
            <a:r>
              <a:rPr kumimoji="0" lang="en-US" sz="1800" b="1" i="0" u="none" strike="noStrike" kern="1200" cap="none" spc="0" normalizeH="0" baseline="0" noProof="0">
                <a:ln>
                  <a:noFill/>
                </a:ln>
                <a:solidFill>
                  <a:schemeClr val="accent3"/>
                </a:solidFill>
                <a:effectLst/>
                <a:uLnTx/>
                <a:uFillTx/>
                <a:ea typeface="+mn-ea"/>
                <a:cs typeface="+mn-cs"/>
              </a:rPr>
              <a:t> &amp; Nichols)</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fr-FR" sz="1800" b="0" i="0" u="none" strike="noStrike" kern="1200" cap="none" spc="0" normalizeH="0" baseline="0" noProof="0">
                <a:ln>
                  <a:noFill/>
                </a:ln>
                <a:solidFill>
                  <a:schemeClr val="accent3"/>
                </a:solidFill>
                <a:effectLst/>
                <a:uLnTx/>
                <a:uFillTx/>
                <a:ea typeface="+mn-ea"/>
                <a:cs typeface="+mn-cs"/>
              </a:rPr>
              <a:t>GAC</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fr-FR" sz="1800" b="0" i="0" u="none" strike="noStrike" kern="1200" cap="none" spc="0" normalizeH="0" baseline="0" noProof="0">
                <a:ln>
                  <a:noFill/>
                </a:ln>
                <a:solidFill>
                  <a:schemeClr val="accent3"/>
                </a:solidFill>
                <a:effectLst/>
                <a:uLnTx/>
                <a:uFillTx/>
                <a:ea typeface="+mn-ea"/>
                <a:cs typeface="+mn-cs"/>
              </a:rPr>
              <a:t>Ozone</a:t>
            </a:r>
          </a:p>
          <a:p>
            <a:pPr marL="228600" marR="0" lvl="0" indent="-228600" algn="l" defTabSz="914400" rtl="0" eaLnBrk="1" fontAlgn="auto" latinLnBrk="0" hangingPunct="1">
              <a:lnSpc>
                <a:spcPct val="90000"/>
              </a:lnSpc>
              <a:spcBef>
                <a:spcPts val="0"/>
              </a:spcBef>
              <a:spcAft>
                <a:spcPts val="0"/>
              </a:spcAft>
              <a:buClr>
                <a:schemeClr val="accent3"/>
              </a:buClr>
              <a:buSzTx/>
              <a:buFont typeface="Wingdings" panose="05000000000000000000" pitchFamily="2" charset="2"/>
              <a:buChar char="§"/>
              <a:tabLst/>
              <a:defRPr/>
            </a:pPr>
            <a:r>
              <a:rPr kumimoji="0" lang="fr-FR" sz="1800" b="0" i="0" u="none" strike="noStrike" kern="1200" cap="none" spc="0" normalizeH="0" baseline="0" noProof="0">
                <a:ln>
                  <a:noFill/>
                </a:ln>
                <a:solidFill>
                  <a:schemeClr val="accent3"/>
                </a:solidFill>
                <a:effectLst/>
                <a:uLnTx/>
                <a:uFillTx/>
                <a:ea typeface="+mn-ea"/>
                <a:cs typeface="+mn-cs"/>
              </a:rPr>
              <a:t>Media filtration replacement</a:t>
            </a:r>
          </a:p>
        </p:txBody>
      </p:sp>
      <p:sp>
        <p:nvSpPr>
          <p:cNvPr id="30" name="Rectangle 29">
            <a:extLst>
              <a:ext uri="{FF2B5EF4-FFF2-40B4-BE49-F238E27FC236}">
                <a16:creationId xmlns:a16="http://schemas.microsoft.com/office/drawing/2014/main" id="{2A1E6A58-5098-6455-58F6-96289970CF46}"/>
              </a:ext>
            </a:extLst>
          </p:cNvPr>
          <p:cNvSpPr/>
          <p:nvPr/>
        </p:nvSpPr>
        <p:spPr>
          <a:xfrm>
            <a:off x="7220416" y="4760779"/>
            <a:ext cx="4879535" cy="1564622"/>
          </a:xfrm>
          <a:prstGeom prst="rect">
            <a:avLst/>
          </a:prstGeom>
          <a:solidFill>
            <a:srgbClr val="FFC000">
              <a:alpha val="10000"/>
            </a:srgbClr>
          </a:solidFill>
          <a:ln w="381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7A700"/>
                </a:solidFill>
              </a:rPr>
              <a:t>GMP3 </a:t>
            </a:r>
            <a:r>
              <a:rPr kumimoji="0" lang="en-US" sz="1800" b="1" i="0" u="none" strike="noStrike" kern="1200" cap="none" spc="0" normalizeH="0" baseline="0" noProof="0">
                <a:ln>
                  <a:noFill/>
                </a:ln>
                <a:solidFill>
                  <a:srgbClr val="FF0000"/>
                </a:solidFill>
                <a:effectLst/>
                <a:uLnTx/>
                <a:uFillTx/>
                <a:ea typeface="+mn-ea"/>
                <a:cs typeface="+mn-cs"/>
              </a:rPr>
              <a:t>(Garver, </a:t>
            </a:r>
            <a:r>
              <a:rPr kumimoji="0" lang="en-US" sz="1800" b="1" i="0" u="none" strike="noStrike" kern="1200" cap="none" spc="0" normalizeH="0" baseline="0" noProof="0">
                <a:ln>
                  <a:noFill/>
                </a:ln>
                <a:solidFill>
                  <a:srgbClr val="002F7D">
                    <a:lumMod val="60000"/>
                    <a:lumOff val="40000"/>
                  </a:srgbClr>
                </a:solidFill>
                <a:effectLst/>
                <a:uLnTx/>
                <a:uFillTx/>
                <a:ea typeface="+mn-ea"/>
                <a:cs typeface="+mn-cs"/>
              </a:rPr>
              <a:t>Parkhill) </a:t>
            </a:r>
            <a:endParaRPr lang="en-US" sz="1800" b="1">
              <a:solidFill>
                <a:srgbClr val="F7A700"/>
              </a:solidFill>
            </a:endParaRP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srgbClr val="FFC000"/>
                </a:solidFill>
                <a:effectLst/>
                <a:uLnTx/>
                <a:uFillTx/>
                <a:ea typeface="+mn-ea"/>
                <a:cs typeface="+mn-cs"/>
              </a:rPr>
              <a:t>Primary clarifiers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lang="en-US">
                <a:solidFill>
                  <a:srgbClr val="FFC000"/>
                </a:solidFill>
              </a:rPr>
              <a:t>C</a:t>
            </a:r>
            <a:r>
              <a:rPr kumimoji="0" lang="en-US" sz="1800" b="0" i="0" u="none" strike="noStrike" kern="1200" cap="none" spc="0" normalizeH="0" baseline="0" noProof="0" err="1">
                <a:ln>
                  <a:noFill/>
                </a:ln>
                <a:solidFill>
                  <a:srgbClr val="FFC000"/>
                </a:solidFill>
                <a:effectLst/>
                <a:uLnTx/>
                <a:uFillTx/>
                <a:ea typeface="+mn-ea"/>
                <a:cs typeface="+mn-cs"/>
              </a:rPr>
              <a:t>larifier</a:t>
            </a:r>
            <a:r>
              <a:rPr kumimoji="0" lang="en-US" sz="1800" b="0" i="0" u="none" strike="noStrike" kern="1200" cap="none" spc="0" normalizeH="0" baseline="0" noProof="0">
                <a:ln>
                  <a:noFill/>
                </a:ln>
                <a:solidFill>
                  <a:srgbClr val="FFC000"/>
                </a:solidFill>
                <a:effectLst/>
                <a:uLnTx/>
                <a:uFillTx/>
                <a:ea typeface="+mn-ea"/>
                <a:cs typeface="+mn-cs"/>
              </a:rPr>
              <a:t> rehab</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i="0" u="none" strike="noStrike" kern="1200" cap="none" spc="0" normalizeH="0" baseline="0" noProof="0">
                <a:ln>
                  <a:noFill/>
                </a:ln>
                <a:solidFill>
                  <a:srgbClr val="FFC000"/>
                </a:solidFill>
                <a:effectLst/>
                <a:uLnTx/>
                <a:uFillTx/>
                <a:ea typeface="+mn-ea"/>
                <a:cs typeface="+mn-cs"/>
              </a:rPr>
              <a:t>Denitrification facility</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i="0" u="none" strike="noStrike" kern="1200" cap="none" spc="0" normalizeH="0" baseline="0" noProof="0">
                <a:ln>
                  <a:noFill/>
                </a:ln>
                <a:solidFill>
                  <a:srgbClr val="FFC000"/>
                </a:solidFill>
                <a:effectLst/>
                <a:uLnTx/>
                <a:uFillTx/>
                <a:ea typeface="+mn-ea"/>
                <a:cs typeface="+mn-cs"/>
              </a:rPr>
              <a:t>Clearwell valve vaults</a:t>
            </a:r>
          </a:p>
          <a:p>
            <a:pPr marL="228600" indent="-228600">
              <a:lnSpc>
                <a:spcPct val="90000"/>
              </a:lnSpc>
              <a:buClr>
                <a:srgbClr val="F7A700"/>
              </a:buClr>
              <a:buFont typeface="Wingdings" panose="05000000000000000000" pitchFamily="2" charset="2"/>
              <a:buChar char="§"/>
              <a:defRPr/>
            </a:pPr>
            <a:r>
              <a:rPr kumimoji="0" lang="en-US" sz="1800" b="1" i="0" u="none" strike="noStrike" kern="1200" cap="none" spc="0" normalizeH="0" baseline="0" noProof="0">
                <a:ln>
                  <a:noFill/>
                </a:ln>
                <a:solidFill>
                  <a:prstClr val="black"/>
                </a:solidFill>
                <a:effectLst/>
                <a:highlight>
                  <a:srgbClr val="FFC000"/>
                </a:highlight>
                <a:uLnTx/>
                <a:uFillTx/>
                <a:ea typeface="+mn-ea"/>
                <a:cs typeface="+mn-cs"/>
              </a:rPr>
              <a:t>Equipment replacements</a:t>
            </a:r>
          </a:p>
        </p:txBody>
      </p:sp>
      <p:sp>
        <p:nvSpPr>
          <p:cNvPr id="32" name="Oval 31">
            <a:extLst>
              <a:ext uri="{FF2B5EF4-FFF2-40B4-BE49-F238E27FC236}">
                <a16:creationId xmlns:a16="http://schemas.microsoft.com/office/drawing/2014/main" id="{C4F27735-D1A4-2E88-469C-1C2AAE7A4C42}"/>
              </a:ext>
            </a:extLst>
          </p:cNvPr>
          <p:cNvSpPr/>
          <p:nvPr/>
        </p:nvSpPr>
        <p:spPr>
          <a:xfrm>
            <a:off x="5062555" y="3608136"/>
            <a:ext cx="1199535" cy="1199535"/>
          </a:xfrm>
          <a:prstGeom prst="ellipse">
            <a:avLst/>
          </a:prstGeom>
          <a:solidFill>
            <a:srgbClr val="FFC000">
              <a:alpha val="20000"/>
            </a:srgbClr>
          </a:solidFill>
          <a:ln w="38100">
            <a:solidFill>
              <a:srgbClr val="FFC000"/>
            </a:solidFill>
            <a:prstDash val="dash"/>
          </a:ln>
          <a:effectLst>
            <a:glow rad="139700">
              <a:srgbClr val="FFFF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2E1CC9-49DA-0FB7-FE94-EFB653CC8BC9}"/>
              </a:ext>
            </a:extLst>
          </p:cNvPr>
          <p:cNvSpPr/>
          <p:nvPr/>
        </p:nvSpPr>
        <p:spPr>
          <a:xfrm>
            <a:off x="5572564" y="1979050"/>
            <a:ext cx="428158" cy="189398"/>
          </a:xfrm>
          <a:prstGeom prst="rect">
            <a:avLst/>
          </a:prstGeom>
          <a:solidFill>
            <a:srgbClr val="FFC000">
              <a:alpha val="20000"/>
            </a:srgbClr>
          </a:solidFill>
          <a:ln w="38100">
            <a:solidFill>
              <a:srgbClr val="FFC000"/>
            </a:solidFill>
            <a:prstDash val="dash"/>
          </a:ln>
          <a:effectLst>
            <a:glow rad="101600">
              <a:srgbClr val="FFFF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303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35">
            <a:extLst>
              <a:ext uri="{FF2B5EF4-FFF2-40B4-BE49-F238E27FC236}">
                <a16:creationId xmlns:a16="http://schemas.microsoft.com/office/drawing/2014/main" id="{170A33E6-10E9-7937-C0DA-90E1925BBA98}"/>
              </a:ext>
            </a:extLst>
          </p:cNvPr>
          <p:cNvSpPr txBox="1">
            <a:spLocks/>
          </p:cNvSpPr>
          <p:nvPr/>
        </p:nvSpPr>
        <p:spPr>
          <a:xfrm>
            <a:off x="6360263" y="5441364"/>
            <a:ext cx="5882640" cy="859088"/>
          </a:xfrm>
          <a:prstGeom prst="roundRect">
            <a:avLst>
              <a:gd name="adj" fmla="val 0"/>
            </a:avLst>
          </a:prstGeom>
          <a:solidFill>
            <a:schemeClr val="bg1">
              <a:lumMod val="95000"/>
            </a:schemeClr>
          </a:solidFill>
        </p:spPr>
        <p:txBody>
          <a:bodyPr lIns="2377440" tIns="4572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rgbClr val="264059"/>
                </a:solidFill>
              </a:rPr>
              <a:t>TASK 6: </a:t>
            </a:r>
            <a:br>
              <a:rPr lang="en-US">
                <a:solidFill>
                  <a:srgbClr val="264059"/>
                </a:solidFill>
              </a:rPr>
            </a:br>
            <a:r>
              <a:rPr lang="en-US">
                <a:solidFill>
                  <a:srgbClr val="264059"/>
                </a:solidFill>
              </a:rPr>
              <a:t>Review GMP</a:t>
            </a:r>
          </a:p>
        </p:txBody>
      </p:sp>
      <p:sp>
        <p:nvSpPr>
          <p:cNvPr id="26" name="Text Placeholder 35">
            <a:extLst>
              <a:ext uri="{FF2B5EF4-FFF2-40B4-BE49-F238E27FC236}">
                <a16:creationId xmlns:a16="http://schemas.microsoft.com/office/drawing/2014/main" id="{ABCACC7A-068B-651C-4AEE-B837F0DF1B66}"/>
              </a:ext>
            </a:extLst>
          </p:cNvPr>
          <p:cNvSpPr txBox="1">
            <a:spLocks/>
          </p:cNvSpPr>
          <p:nvPr/>
        </p:nvSpPr>
        <p:spPr>
          <a:xfrm>
            <a:off x="6360263" y="3887855"/>
            <a:ext cx="5831737" cy="859088"/>
          </a:xfrm>
          <a:prstGeom prst="roundRect">
            <a:avLst>
              <a:gd name="adj" fmla="val 0"/>
            </a:avLst>
          </a:prstGeom>
          <a:solidFill>
            <a:schemeClr val="bg1">
              <a:lumMod val="95000"/>
            </a:schemeClr>
          </a:solidFill>
        </p:spPr>
        <p:txBody>
          <a:bodyPr lIns="2468880" tIns="4572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3"/>
                </a:solidFill>
              </a:rPr>
              <a:t>TASK 5: </a:t>
            </a:r>
            <a:br>
              <a:rPr lang="en-US">
                <a:solidFill>
                  <a:schemeClr val="accent3"/>
                </a:solidFill>
              </a:rPr>
            </a:br>
            <a:r>
              <a:rPr lang="en-US">
                <a:solidFill>
                  <a:schemeClr val="accent3"/>
                </a:solidFill>
              </a:rPr>
              <a:t>Perform Design </a:t>
            </a:r>
            <a:br>
              <a:rPr lang="en-US">
                <a:solidFill>
                  <a:schemeClr val="accent3"/>
                </a:solidFill>
              </a:rPr>
            </a:br>
            <a:r>
              <a:rPr lang="en-US">
                <a:solidFill>
                  <a:schemeClr val="accent3"/>
                </a:solidFill>
              </a:rPr>
              <a:t>Milestone Workshops</a:t>
            </a:r>
          </a:p>
        </p:txBody>
      </p:sp>
      <p:sp>
        <p:nvSpPr>
          <p:cNvPr id="27" name="Text Placeholder 35">
            <a:extLst>
              <a:ext uri="{FF2B5EF4-FFF2-40B4-BE49-F238E27FC236}">
                <a16:creationId xmlns:a16="http://schemas.microsoft.com/office/drawing/2014/main" id="{E6B469AF-CBED-5E0A-0492-FEBB5CB43C5B}"/>
              </a:ext>
            </a:extLst>
          </p:cNvPr>
          <p:cNvSpPr txBox="1">
            <a:spLocks/>
          </p:cNvSpPr>
          <p:nvPr/>
        </p:nvSpPr>
        <p:spPr>
          <a:xfrm>
            <a:off x="6360262" y="2271609"/>
            <a:ext cx="5831737" cy="1039730"/>
          </a:xfrm>
          <a:prstGeom prst="roundRect">
            <a:avLst>
              <a:gd name="adj" fmla="val 0"/>
            </a:avLst>
          </a:prstGeom>
          <a:solidFill>
            <a:schemeClr val="bg1">
              <a:lumMod val="95000"/>
            </a:schemeClr>
          </a:solidFill>
        </p:spPr>
        <p:txBody>
          <a:bodyPr lIns="2377440" tIns="4572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solidFill>
                  <a:schemeClr val="accent3"/>
                </a:solidFill>
              </a:rPr>
              <a:t>TASK 4: </a:t>
            </a:r>
            <a:br>
              <a:rPr lang="en-US">
                <a:solidFill>
                  <a:schemeClr val="accent3"/>
                </a:solidFill>
              </a:rPr>
            </a:br>
            <a:r>
              <a:rPr lang="en-US">
                <a:solidFill>
                  <a:schemeClr val="accent3"/>
                </a:solidFill>
              </a:rPr>
              <a:t>Prepare Preliminary Construction Packaging and Implementation Plan</a:t>
            </a:r>
          </a:p>
        </p:txBody>
      </p:sp>
      <p:sp>
        <p:nvSpPr>
          <p:cNvPr id="22" name="Text Placeholder 35">
            <a:extLst>
              <a:ext uri="{FF2B5EF4-FFF2-40B4-BE49-F238E27FC236}">
                <a16:creationId xmlns:a16="http://schemas.microsoft.com/office/drawing/2014/main" id="{87109EBC-519E-862E-CC74-07230C6C8D5A}"/>
              </a:ext>
            </a:extLst>
          </p:cNvPr>
          <p:cNvSpPr txBox="1">
            <a:spLocks/>
          </p:cNvSpPr>
          <p:nvPr/>
        </p:nvSpPr>
        <p:spPr>
          <a:xfrm>
            <a:off x="213360" y="5441364"/>
            <a:ext cx="5882640" cy="859088"/>
          </a:xfrm>
          <a:prstGeom prst="roundRect">
            <a:avLst>
              <a:gd name="adj" fmla="val 0"/>
            </a:avLst>
          </a:prstGeom>
          <a:solidFill>
            <a:schemeClr val="bg1">
              <a:lumMod val="95000"/>
            </a:schemeClr>
          </a:solidFill>
        </p:spPr>
        <p:txBody>
          <a:bodyPr lIns="182880" tIns="4572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t>TASK 3: </a:t>
            </a:r>
            <a:br>
              <a:rPr lang="en-US"/>
            </a:br>
            <a:r>
              <a:rPr lang="en-US"/>
              <a:t>Preconstruction Administration </a:t>
            </a:r>
          </a:p>
        </p:txBody>
      </p:sp>
      <p:sp>
        <p:nvSpPr>
          <p:cNvPr id="21" name="Text Placeholder 35">
            <a:extLst>
              <a:ext uri="{FF2B5EF4-FFF2-40B4-BE49-F238E27FC236}">
                <a16:creationId xmlns:a16="http://schemas.microsoft.com/office/drawing/2014/main" id="{98BAA078-A924-AE3D-95FA-EB4877F08A92}"/>
              </a:ext>
            </a:extLst>
          </p:cNvPr>
          <p:cNvSpPr txBox="1">
            <a:spLocks/>
          </p:cNvSpPr>
          <p:nvPr/>
        </p:nvSpPr>
        <p:spPr>
          <a:xfrm>
            <a:off x="213360" y="3887855"/>
            <a:ext cx="4403385" cy="859088"/>
          </a:xfrm>
          <a:prstGeom prst="roundRect">
            <a:avLst>
              <a:gd name="adj" fmla="val 0"/>
            </a:avLst>
          </a:prstGeom>
          <a:solidFill>
            <a:schemeClr val="bg1">
              <a:lumMod val="95000"/>
            </a:schemeClr>
          </a:solidFill>
        </p:spPr>
        <p:txBody>
          <a:bodyPr lIns="182880" tIns="4572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t>TASK 2: </a:t>
            </a:r>
            <a:br>
              <a:rPr lang="en-US"/>
            </a:br>
            <a:r>
              <a:rPr lang="en-US"/>
              <a:t>CMAR Procurement</a:t>
            </a:r>
          </a:p>
        </p:txBody>
      </p:sp>
      <p:sp>
        <p:nvSpPr>
          <p:cNvPr id="20" name="Text Placeholder 35">
            <a:extLst>
              <a:ext uri="{FF2B5EF4-FFF2-40B4-BE49-F238E27FC236}">
                <a16:creationId xmlns:a16="http://schemas.microsoft.com/office/drawing/2014/main" id="{296F6577-55D9-C9D4-3FC8-174500754424}"/>
              </a:ext>
            </a:extLst>
          </p:cNvPr>
          <p:cNvSpPr txBox="1">
            <a:spLocks/>
          </p:cNvSpPr>
          <p:nvPr/>
        </p:nvSpPr>
        <p:spPr>
          <a:xfrm>
            <a:off x="213360" y="2271609"/>
            <a:ext cx="5882640" cy="1039730"/>
          </a:xfrm>
          <a:prstGeom prst="roundRect">
            <a:avLst>
              <a:gd name="adj" fmla="val 0"/>
            </a:avLst>
          </a:prstGeom>
          <a:solidFill>
            <a:schemeClr val="bg1">
              <a:lumMod val="95000"/>
            </a:schemeClr>
          </a:solidFill>
        </p:spPr>
        <p:txBody>
          <a:bodyPr lIns="182880" tIns="4572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t>TASK 1: </a:t>
            </a:r>
            <a:br>
              <a:rPr lang="en-US"/>
            </a:br>
            <a:r>
              <a:rPr lang="en-US"/>
              <a:t>Project Management and </a:t>
            </a:r>
            <a:br>
              <a:rPr lang="en-US"/>
            </a:br>
            <a:r>
              <a:rPr lang="en-US"/>
              <a:t>Administration </a:t>
            </a:r>
          </a:p>
        </p:txBody>
      </p:sp>
      <p:sp>
        <p:nvSpPr>
          <p:cNvPr id="2" name="Title 1">
            <a:extLst>
              <a:ext uri="{FF2B5EF4-FFF2-40B4-BE49-F238E27FC236}">
                <a16:creationId xmlns:a16="http://schemas.microsoft.com/office/drawing/2014/main" id="{837A18DB-4BA4-74CB-5E69-9B267A10EF67}"/>
              </a:ext>
            </a:extLst>
          </p:cNvPr>
          <p:cNvSpPr>
            <a:spLocks noGrp="1"/>
          </p:cNvSpPr>
          <p:nvPr>
            <p:ph type="title"/>
          </p:nvPr>
        </p:nvSpPr>
        <p:spPr>
          <a:xfrm>
            <a:off x="838200" y="365125"/>
            <a:ext cx="10515600" cy="1325563"/>
          </a:xfrm>
        </p:spPr>
        <p:txBody>
          <a:bodyPr>
            <a:normAutofit fontScale="90000"/>
          </a:bodyPr>
          <a:lstStyle/>
          <a:p>
            <a:r>
              <a:rPr lang="en-US"/>
              <a:t>Garver coordinated the CMAR services with each design team as the Owner’s Representative in Task Order 2. </a:t>
            </a:r>
          </a:p>
        </p:txBody>
      </p:sp>
      <p:sp>
        <p:nvSpPr>
          <p:cNvPr id="4" name="Circle">
            <a:extLst>
              <a:ext uri="{FF2B5EF4-FFF2-40B4-BE49-F238E27FC236}">
                <a16:creationId xmlns:a16="http://schemas.microsoft.com/office/drawing/2014/main" id="{04179F0B-010A-AABF-1CB5-0F5EBB22A288}"/>
              </a:ext>
            </a:extLst>
          </p:cNvPr>
          <p:cNvSpPr/>
          <p:nvPr/>
        </p:nvSpPr>
        <p:spPr>
          <a:xfrm>
            <a:off x="4580803" y="2779409"/>
            <a:ext cx="3051876" cy="3051876"/>
          </a:xfrm>
          <a:prstGeom prst="ellipse">
            <a:avLst/>
          </a:prstGeom>
          <a:ln w="25400">
            <a:solidFill>
              <a:schemeClr val="bg2"/>
            </a:solidFill>
            <a:custDash>
              <a:ds d="200000" sp="200000"/>
            </a:custDash>
            <a:miter lim="400000"/>
          </a:ln>
        </p:spPr>
        <p:txBody>
          <a:bodyPr lIns="0" tIns="0" rIns="0" bIns="0" anchor="ctr"/>
          <a:lstStyle/>
          <a:p>
            <a:endParaRPr>
              <a:latin typeface="+mn-lt"/>
            </a:endParaRPr>
          </a:p>
        </p:txBody>
      </p:sp>
      <p:sp>
        <p:nvSpPr>
          <p:cNvPr id="6" name="Shape">
            <a:extLst>
              <a:ext uri="{FF2B5EF4-FFF2-40B4-BE49-F238E27FC236}">
                <a16:creationId xmlns:a16="http://schemas.microsoft.com/office/drawing/2014/main" id="{D5D44CB9-C294-9E0C-D567-3164A975C7C7}"/>
              </a:ext>
            </a:extLst>
          </p:cNvPr>
          <p:cNvSpPr/>
          <p:nvPr/>
        </p:nvSpPr>
        <p:spPr>
          <a:xfrm>
            <a:off x="3603005" y="2324005"/>
            <a:ext cx="5007472" cy="3962400"/>
          </a:xfrm>
          <a:custGeom>
            <a:avLst/>
            <a:gdLst/>
            <a:ahLst/>
            <a:cxnLst>
              <a:cxn ang="0">
                <a:pos x="wd2" y="hd2"/>
              </a:cxn>
              <a:cxn ang="5400000">
                <a:pos x="wd2" y="hd2"/>
              </a:cxn>
              <a:cxn ang="10800000">
                <a:pos x="wd2" y="hd2"/>
              </a:cxn>
              <a:cxn ang="16200000">
                <a:pos x="wd2" y="hd2"/>
              </a:cxn>
            </a:cxnLst>
            <a:rect l="0" t="0" r="r" b="b"/>
            <a:pathLst>
              <a:path w="21600" h="21034" extrusionOk="0">
                <a:moveTo>
                  <a:pt x="10800" y="0"/>
                </a:moveTo>
                <a:cubicBezTo>
                  <a:pt x="9158" y="0"/>
                  <a:pt x="7517" y="579"/>
                  <a:pt x="6094" y="1736"/>
                </a:cubicBezTo>
                <a:cubicBezTo>
                  <a:pt x="5686" y="1236"/>
                  <a:pt x="5387" y="885"/>
                  <a:pt x="5140" y="737"/>
                </a:cubicBezTo>
                <a:cubicBezTo>
                  <a:pt x="4671" y="468"/>
                  <a:pt x="4130" y="468"/>
                  <a:pt x="3662" y="737"/>
                </a:cubicBezTo>
                <a:cubicBezTo>
                  <a:pt x="3477" y="843"/>
                  <a:pt x="3307" y="989"/>
                  <a:pt x="3163" y="1167"/>
                </a:cubicBezTo>
                <a:cubicBezTo>
                  <a:pt x="3019" y="1344"/>
                  <a:pt x="2902" y="1551"/>
                  <a:pt x="2815" y="1779"/>
                </a:cubicBezTo>
                <a:cubicBezTo>
                  <a:pt x="2597" y="2355"/>
                  <a:pt x="2597" y="3022"/>
                  <a:pt x="2815" y="3599"/>
                </a:cubicBezTo>
                <a:cubicBezTo>
                  <a:pt x="2936" y="3906"/>
                  <a:pt x="3223" y="4275"/>
                  <a:pt x="3634" y="4785"/>
                </a:cubicBezTo>
                <a:cubicBezTo>
                  <a:pt x="3039" y="5909"/>
                  <a:pt x="2636" y="7143"/>
                  <a:pt x="2426" y="8416"/>
                </a:cubicBezTo>
                <a:cubicBezTo>
                  <a:pt x="1834" y="8418"/>
                  <a:pt x="1415" y="8429"/>
                  <a:pt x="1151" y="8541"/>
                </a:cubicBezTo>
                <a:cubicBezTo>
                  <a:pt x="665" y="8759"/>
                  <a:pt x="283" y="9230"/>
                  <a:pt x="106" y="9828"/>
                </a:cubicBezTo>
                <a:cubicBezTo>
                  <a:pt x="36" y="10064"/>
                  <a:pt x="0" y="10314"/>
                  <a:pt x="0" y="10565"/>
                </a:cubicBezTo>
                <a:cubicBezTo>
                  <a:pt x="0" y="10816"/>
                  <a:pt x="36" y="11065"/>
                  <a:pt x="106" y="11301"/>
                </a:cubicBezTo>
                <a:cubicBezTo>
                  <a:pt x="283" y="11899"/>
                  <a:pt x="665" y="12370"/>
                  <a:pt x="1151" y="12587"/>
                </a:cubicBezTo>
                <a:cubicBezTo>
                  <a:pt x="1418" y="12701"/>
                  <a:pt x="1840" y="12712"/>
                  <a:pt x="2444" y="12714"/>
                </a:cubicBezTo>
                <a:cubicBezTo>
                  <a:pt x="2661" y="13974"/>
                  <a:pt x="3066" y="15196"/>
                  <a:pt x="3663" y="16307"/>
                </a:cubicBezTo>
                <a:cubicBezTo>
                  <a:pt x="3233" y="16839"/>
                  <a:pt x="2939" y="17216"/>
                  <a:pt x="2815" y="17531"/>
                </a:cubicBezTo>
                <a:cubicBezTo>
                  <a:pt x="2597" y="18107"/>
                  <a:pt x="2597" y="18773"/>
                  <a:pt x="2815" y="19350"/>
                </a:cubicBezTo>
                <a:cubicBezTo>
                  <a:pt x="2902" y="19577"/>
                  <a:pt x="3019" y="19784"/>
                  <a:pt x="3163" y="19962"/>
                </a:cubicBezTo>
                <a:cubicBezTo>
                  <a:pt x="3307" y="20139"/>
                  <a:pt x="3477" y="20285"/>
                  <a:pt x="3662" y="20391"/>
                </a:cubicBezTo>
                <a:cubicBezTo>
                  <a:pt x="4130" y="20660"/>
                  <a:pt x="4671" y="20660"/>
                  <a:pt x="5140" y="20391"/>
                </a:cubicBezTo>
                <a:cubicBezTo>
                  <a:pt x="5397" y="20237"/>
                  <a:pt x="5704" y="19873"/>
                  <a:pt x="6141" y="19336"/>
                </a:cubicBezTo>
                <a:cubicBezTo>
                  <a:pt x="8965" y="21600"/>
                  <a:pt x="12635" y="21600"/>
                  <a:pt x="15459" y="19336"/>
                </a:cubicBezTo>
                <a:cubicBezTo>
                  <a:pt x="15896" y="19873"/>
                  <a:pt x="16203" y="20237"/>
                  <a:pt x="16460" y="20391"/>
                </a:cubicBezTo>
                <a:cubicBezTo>
                  <a:pt x="16929" y="20660"/>
                  <a:pt x="17470" y="20660"/>
                  <a:pt x="17938" y="20391"/>
                </a:cubicBezTo>
                <a:cubicBezTo>
                  <a:pt x="18123" y="20285"/>
                  <a:pt x="18293" y="20139"/>
                  <a:pt x="18437" y="19962"/>
                </a:cubicBezTo>
                <a:cubicBezTo>
                  <a:pt x="18581" y="19784"/>
                  <a:pt x="18698" y="19577"/>
                  <a:pt x="18785" y="19350"/>
                </a:cubicBezTo>
                <a:cubicBezTo>
                  <a:pt x="19003" y="18773"/>
                  <a:pt x="19003" y="18107"/>
                  <a:pt x="18785" y="17531"/>
                </a:cubicBezTo>
                <a:cubicBezTo>
                  <a:pt x="18661" y="17216"/>
                  <a:pt x="18367" y="16839"/>
                  <a:pt x="17937" y="16307"/>
                </a:cubicBezTo>
                <a:cubicBezTo>
                  <a:pt x="18534" y="15196"/>
                  <a:pt x="18939" y="13974"/>
                  <a:pt x="19156" y="12714"/>
                </a:cubicBezTo>
                <a:cubicBezTo>
                  <a:pt x="19760" y="12712"/>
                  <a:pt x="20182" y="12701"/>
                  <a:pt x="20449" y="12587"/>
                </a:cubicBezTo>
                <a:cubicBezTo>
                  <a:pt x="20935" y="12370"/>
                  <a:pt x="21317" y="11899"/>
                  <a:pt x="21494" y="11301"/>
                </a:cubicBezTo>
                <a:cubicBezTo>
                  <a:pt x="21564" y="11065"/>
                  <a:pt x="21600" y="10816"/>
                  <a:pt x="21600" y="10565"/>
                </a:cubicBezTo>
                <a:cubicBezTo>
                  <a:pt x="21600" y="10314"/>
                  <a:pt x="21564" y="10064"/>
                  <a:pt x="21494" y="9828"/>
                </a:cubicBezTo>
                <a:cubicBezTo>
                  <a:pt x="21317" y="9230"/>
                  <a:pt x="20935" y="8759"/>
                  <a:pt x="20449" y="8541"/>
                </a:cubicBezTo>
                <a:cubicBezTo>
                  <a:pt x="20185" y="8429"/>
                  <a:pt x="19766" y="8418"/>
                  <a:pt x="19174" y="8416"/>
                </a:cubicBezTo>
                <a:cubicBezTo>
                  <a:pt x="18964" y="7143"/>
                  <a:pt x="18561" y="5909"/>
                  <a:pt x="17966" y="4785"/>
                </a:cubicBezTo>
                <a:cubicBezTo>
                  <a:pt x="18377" y="4275"/>
                  <a:pt x="18664" y="3906"/>
                  <a:pt x="18785" y="3599"/>
                </a:cubicBezTo>
                <a:cubicBezTo>
                  <a:pt x="19003" y="3022"/>
                  <a:pt x="19003" y="2355"/>
                  <a:pt x="18785" y="1779"/>
                </a:cubicBezTo>
                <a:cubicBezTo>
                  <a:pt x="18698" y="1551"/>
                  <a:pt x="18581" y="1344"/>
                  <a:pt x="18437" y="1167"/>
                </a:cubicBezTo>
                <a:cubicBezTo>
                  <a:pt x="18293" y="989"/>
                  <a:pt x="18123" y="843"/>
                  <a:pt x="17938" y="737"/>
                </a:cubicBezTo>
                <a:cubicBezTo>
                  <a:pt x="17470" y="468"/>
                  <a:pt x="16929" y="468"/>
                  <a:pt x="16460" y="737"/>
                </a:cubicBezTo>
                <a:cubicBezTo>
                  <a:pt x="16213" y="885"/>
                  <a:pt x="15914" y="1236"/>
                  <a:pt x="15506" y="1736"/>
                </a:cubicBezTo>
                <a:cubicBezTo>
                  <a:pt x="14083" y="579"/>
                  <a:pt x="12442" y="0"/>
                  <a:pt x="10800" y="0"/>
                </a:cubicBezTo>
                <a:close/>
              </a:path>
            </a:pathLst>
          </a:custGeom>
          <a:solidFill>
            <a:schemeClr val="bg1"/>
          </a:solidFill>
          <a:ln w="25400">
            <a:solidFill>
              <a:schemeClr val="bg2"/>
            </a:solidFill>
            <a:custDash>
              <a:ds d="200000" sp="200000"/>
            </a:custDash>
            <a:miter lim="400000"/>
          </a:ln>
        </p:spPr>
        <p:txBody>
          <a:bodyPr lIns="0" tIns="0" rIns="0" bIns="0" anchor="ctr"/>
          <a:lstStyle/>
          <a:p>
            <a:endParaRPr>
              <a:latin typeface="+mn-lt"/>
            </a:endParaRPr>
          </a:p>
        </p:txBody>
      </p:sp>
      <p:sp>
        <p:nvSpPr>
          <p:cNvPr id="8" name="Circle">
            <a:extLst>
              <a:ext uri="{FF2B5EF4-FFF2-40B4-BE49-F238E27FC236}">
                <a16:creationId xmlns:a16="http://schemas.microsoft.com/office/drawing/2014/main" id="{14011E2A-EE64-B8D4-2E5A-0E0A99989CFA}"/>
              </a:ext>
            </a:extLst>
          </p:cNvPr>
          <p:cNvSpPr/>
          <p:nvPr/>
        </p:nvSpPr>
        <p:spPr>
          <a:xfrm>
            <a:off x="4358623" y="2557229"/>
            <a:ext cx="543866" cy="543866"/>
          </a:xfrm>
          <a:prstGeom prst="ellipse">
            <a:avLst/>
          </a:prstGeom>
          <a:solidFill>
            <a:schemeClr val="accent1"/>
          </a:solidFill>
          <a:ln w="12700">
            <a:miter lim="400000"/>
          </a:ln>
        </p:spPr>
        <p:txBody>
          <a:bodyPr lIns="0" tIns="0" rIns="0" bIns="0" anchor="ctr"/>
          <a:lstStyle/>
          <a:p>
            <a:pPr algn="ctr"/>
            <a:r>
              <a:rPr lang="en-US" b="1">
                <a:solidFill>
                  <a:schemeClr val="bg1"/>
                </a:solidFill>
                <a:latin typeface="+mn-lt"/>
              </a:rPr>
              <a:t>1</a:t>
            </a:r>
            <a:endParaRPr b="1">
              <a:solidFill>
                <a:schemeClr val="bg1"/>
              </a:solidFill>
              <a:latin typeface="+mn-lt"/>
            </a:endParaRPr>
          </a:p>
        </p:txBody>
      </p:sp>
      <p:sp>
        <p:nvSpPr>
          <p:cNvPr id="11" name="Circle">
            <a:extLst>
              <a:ext uri="{FF2B5EF4-FFF2-40B4-BE49-F238E27FC236}">
                <a16:creationId xmlns:a16="http://schemas.microsoft.com/office/drawing/2014/main" id="{94E0A35C-EFB9-9AA5-DBB6-0ADC09A2C365}"/>
              </a:ext>
            </a:extLst>
          </p:cNvPr>
          <p:cNvSpPr/>
          <p:nvPr/>
        </p:nvSpPr>
        <p:spPr>
          <a:xfrm>
            <a:off x="7327214" y="2557229"/>
            <a:ext cx="543866" cy="543866"/>
          </a:xfrm>
          <a:prstGeom prst="ellipse">
            <a:avLst/>
          </a:prstGeom>
          <a:solidFill>
            <a:schemeClr val="accent4"/>
          </a:solidFill>
          <a:ln w="12700">
            <a:miter lim="400000"/>
          </a:ln>
        </p:spPr>
        <p:txBody>
          <a:bodyPr lIns="0" tIns="0" rIns="0" bIns="0" anchor="ctr"/>
          <a:lstStyle/>
          <a:p>
            <a:pPr algn="ctr"/>
            <a:r>
              <a:rPr lang="en-US" b="1">
                <a:solidFill>
                  <a:schemeClr val="bg1"/>
                </a:solidFill>
                <a:latin typeface="+mn-lt"/>
              </a:rPr>
              <a:t>4</a:t>
            </a:r>
            <a:endParaRPr lang="id-ID" b="1">
              <a:solidFill>
                <a:schemeClr val="bg1"/>
              </a:solidFill>
              <a:latin typeface="+mn-lt"/>
            </a:endParaRPr>
          </a:p>
        </p:txBody>
      </p:sp>
      <p:sp>
        <p:nvSpPr>
          <p:cNvPr id="12" name="Circle">
            <a:extLst>
              <a:ext uri="{FF2B5EF4-FFF2-40B4-BE49-F238E27FC236}">
                <a16:creationId xmlns:a16="http://schemas.microsoft.com/office/drawing/2014/main" id="{D5589BF6-2E2D-CAC0-E456-B961B2690307}"/>
              </a:ext>
            </a:extLst>
          </p:cNvPr>
          <p:cNvSpPr/>
          <p:nvPr/>
        </p:nvSpPr>
        <p:spPr>
          <a:xfrm>
            <a:off x="7943643" y="4033414"/>
            <a:ext cx="543866" cy="543866"/>
          </a:xfrm>
          <a:prstGeom prst="ellipse">
            <a:avLst/>
          </a:prstGeom>
          <a:solidFill>
            <a:schemeClr val="accent5"/>
          </a:solidFill>
          <a:ln w="12700">
            <a:miter lim="400000"/>
          </a:ln>
        </p:spPr>
        <p:txBody>
          <a:bodyPr lIns="0" tIns="0" rIns="0" bIns="0" anchor="ctr"/>
          <a:lstStyle/>
          <a:p>
            <a:pPr algn="ctr"/>
            <a:r>
              <a:rPr lang="en-US" b="1">
                <a:solidFill>
                  <a:schemeClr val="bg1"/>
                </a:solidFill>
                <a:latin typeface="+mn-lt"/>
              </a:rPr>
              <a:t>5</a:t>
            </a:r>
            <a:endParaRPr lang="id-ID" b="1">
              <a:solidFill>
                <a:schemeClr val="bg1"/>
              </a:solidFill>
              <a:latin typeface="+mn-lt"/>
            </a:endParaRPr>
          </a:p>
        </p:txBody>
      </p:sp>
      <p:sp>
        <p:nvSpPr>
          <p:cNvPr id="13" name="Circle">
            <a:extLst>
              <a:ext uri="{FF2B5EF4-FFF2-40B4-BE49-F238E27FC236}">
                <a16:creationId xmlns:a16="http://schemas.microsoft.com/office/drawing/2014/main" id="{69825406-E769-F576-74EB-5B31FB11A4F4}"/>
              </a:ext>
            </a:extLst>
          </p:cNvPr>
          <p:cNvSpPr/>
          <p:nvPr/>
        </p:nvSpPr>
        <p:spPr>
          <a:xfrm>
            <a:off x="3742194" y="4033414"/>
            <a:ext cx="543866" cy="543866"/>
          </a:xfrm>
          <a:prstGeom prst="ellipse">
            <a:avLst/>
          </a:prstGeom>
          <a:solidFill>
            <a:schemeClr val="accent2"/>
          </a:solidFill>
          <a:ln w="12700">
            <a:miter lim="400000"/>
          </a:ln>
        </p:spPr>
        <p:txBody>
          <a:bodyPr lIns="0" tIns="0" rIns="0" bIns="0" anchor="ctr"/>
          <a:lstStyle/>
          <a:p>
            <a:pPr algn="ctr"/>
            <a:r>
              <a:rPr lang="en-US" b="1">
                <a:solidFill>
                  <a:schemeClr val="bg1"/>
                </a:solidFill>
              </a:rPr>
              <a:t>2</a:t>
            </a:r>
            <a:endParaRPr lang="id-ID" b="1">
              <a:solidFill>
                <a:schemeClr val="bg1"/>
              </a:solidFill>
              <a:latin typeface="+mn-lt"/>
            </a:endParaRPr>
          </a:p>
        </p:txBody>
      </p:sp>
      <p:sp>
        <p:nvSpPr>
          <p:cNvPr id="14" name="Circle">
            <a:extLst>
              <a:ext uri="{FF2B5EF4-FFF2-40B4-BE49-F238E27FC236}">
                <a16:creationId xmlns:a16="http://schemas.microsoft.com/office/drawing/2014/main" id="{21D7DA75-C6F6-BF3A-419D-26FB25D1262A}"/>
              </a:ext>
            </a:extLst>
          </p:cNvPr>
          <p:cNvSpPr/>
          <p:nvPr/>
        </p:nvSpPr>
        <p:spPr>
          <a:xfrm>
            <a:off x="4358623" y="5525821"/>
            <a:ext cx="543866" cy="543866"/>
          </a:xfrm>
          <a:prstGeom prst="ellipse">
            <a:avLst/>
          </a:prstGeom>
          <a:solidFill>
            <a:schemeClr val="accent3"/>
          </a:solidFill>
          <a:ln w="12700">
            <a:miter lim="400000"/>
          </a:ln>
        </p:spPr>
        <p:txBody>
          <a:bodyPr lIns="0" tIns="0" rIns="0" bIns="0" anchor="ctr"/>
          <a:lstStyle/>
          <a:p>
            <a:pPr algn="ctr"/>
            <a:r>
              <a:rPr lang="en-US" b="1">
                <a:solidFill>
                  <a:schemeClr val="bg1"/>
                </a:solidFill>
                <a:latin typeface="+mn-lt"/>
              </a:rPr>
              <a:t>3</a:t>
            </a:r>
            <a:endParaRPr lang="id-ID" b="1">
              <a:solidFill>
                <a:schemeClr val="bg1"/>
              </a:solidFill>
              <a:latin typeface="+mn-lt"/>
            </a:endParaRPr>
          </a:p>
        </p:txBody>
      </p:sp>
      <p:sp>
        <p:nvSpPr>
          <p:cNvPr id="15" name="Circle">
            <a:extLst>
              <a:ext uri="{FF2B5EF4-FFF2-40B4-BE49-F238E27FC236}">
                <a16:creationId xmlns:a16="http://schemas.microsoft.com/office/drawing/2014/main" id="{9CBD229C-B435-D5FE-6BD4-E3BE356D80BF}"/>
              </a:ext>
            </a:extLst>
          </p:cNvPr>
          <p:cNvSpPr/>
          <p:nvPr/>
        </p:nvSpPr>
        <p:spPr>
          <a:xfrm>
            <a:off x="7310992" y="5526507"/>
            <a:ext cx="543866" cy="543866"/>
          </a:xfrm>
          <a:prstGeom prst="ellipse">
            <a:avLst/>
          </a:prstGeom>
          <a:solidFill>
            <a:srgbClr val="264059"/>
          </a:solidFill>
          <a:ln w="12700">
            <a:miter lim="400000"/>
          </a:ln>
        </p:spPr>
        <p:txBody>
          <a:bodyPr lIns="0" tIns="0" rIns="0" bIns="0" anchor="ctr"/>
          <a:lstStyle/>
          <a:p>
            <a:pPr algn="ctr"/>
            <a:r>
              <a:rPr lang="en-US" b="1">
                <a:solidFill>
                  <a:schemeClr val="bg1"/>
                </a:solidFill>
                <a:latin typeface="+mn-lt"/>
              </a:rPr>
              <a:t>6</a:t>
            </a:r>
            <a:endParaRPr lang="id-ID" b="1">
              <a:solidFill>
                <a:schemeClr val="bg1"/>
              </a:solidFill>
              <a:latin typeface="+mn-lt"/>
            </a:endParaRPr>
          </a:p>
        </p:txBody>
      </p:sp>
      <p:sp>
        <p:nvSpPr>
          <p:cNvPr id="16" name="Picture Placeholder 17">
            <a:extLst>
              <a:ext uri="{FF2B5EF4-FFF2-40B4-BE49-F238E27FC236}">
                <a16:creationId xmlns:a16="http://schemas.microsoft.com/office/drawing/2014/main" id="{73F7BC81-CEDF-83F0-826E-EEAB66D09412}"/>
              </a:ext>
            </a:extLst>
          </p:cNvPr>
          <p:cNvSpPr txBox="1">
            <a:spLocks/>
          </p:cNvSpPr>
          <p:nvPr/>
        </p:nvSpPr>
        <p:spPr>
          <a:xfrm>
            <a:off x="4755934" y="2952382"/>
            <a:ext cx="2717836" cy="2705646"/>
          </a:xfrm>
          <a:prstGeom prst="ellipse">
            <a:avLst/>
          </a:prstGeom>
          <a:solidFill>
            <a:schemeClr val="bg1">
              <a:lumMod val="95000"/>
            </a:schemeClr>
          </a:solidFill>
          <a:ln w="38100">
            <a:solidFill>
              <a:schemeClr val="bg1"/>
            </a:solidFill>
          </a:ln>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24" name="Graphic 23" descr="Construction worker male with solid fill">
            <a:extLst>
              <a:ext uri="{FF2B5EF4-FFF2-40B4-BE49-F238E27FC236}">
                <a16:creationId xmlns:a16="http://schemas.microsoft.com/office/drawing/2014/main" id="{01779200-7206-61D1-FC0D-1AD74D3400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5969" y="3359043"/>
            <a:ext cx="1779548" cy="1779548"/>
          </a:xfrm>
          <a:prstGeom prst="rect">
            <a:avLst/>
          </a:prstGeom>
        </p:spPr>
      </p:pic>
    </p:spTree>
    <p:extLst>
      <p:ext uri="{BB962C8B-B14F-4D97-AF65-F5344CB8AC3E}">
        <p14:creationId xmlns:p14="http://schemas.microsoft.com/office/powerpoint/2010/main" val="205856006"/>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7106CE-66F0-FC0F-462D-7968A5452E2D}"/>
              </a:ext>
            </a:extLst>
          </p:cNvPr>
          <p:cNvSpPr>
            <a:spLocks noGrp="1"/>
          </p:cNvSpPr>
          <p:nvPr>
            <p:ph type="title"/>
          </p:nvPr>
        </p:nvSpPr>
        <p:spPr/>
        <p:txBody>
          <a:bodyPr/>
          <a:lstStyle/>
          <a:p>
            <a:r>
              <a:rPr lang="en-US"/>
              <a:t>Collaboration between multiple Engineers of Record was key to project success.</a:t>
            </a:r>
          </a:p>
        </p:txBody>
      </p:sp>
      <p:grpSp>
        <p:nvGrpSpPr>
          <p:cNvPr id="21" name="Group 20">
            <a:extLst>
              <a:ext uri="{FF2B5EF4-FFF2-40B4-BE49-F238E27FC236}">
                <a16:creationId xmlns:a16="http://schemas.microsoft.com/office/drawing/2014/main" id="{BCB23EDB-6BA4-3917-A5AC-2ACDDC9BD430}"/>
              </a:ext>
            </a:extLst>
          </p:cNvPr>
          <p:cNvGrpSpPr/>
          <p:nvPr/>
        </p:nvGrpSpPr>
        <p:grpSpPr>
          <a:xfrm>
            <a:off x="956694" y="2473716"/>
            <a:ext cx="2772697" cy="2772697"/>
            <a:chOff x="956694" y="2473716"/>
            <a:chExt cx="2772697" cy="2772697"/>
          </a:xfrm>
        </p:grpSpPr>
        <p:sp>
          <p:nvSpPr>
            <p:cNvPr id="4" name="Oval 3">
              <a:extLst>
                <a:ext uri="{FF2B5EF4-FFF2-40B4-BE49-F238E27FC236}">
                  <a16:creationId xmlns:a16="http://schemas.microsoft.com/office/drawing/2014/main" id="{E6BFD31B-1B83-90F7-7D13-564A7A2C1AF8}"/>
                </a:ext>
              </a:extLst>
            </p:cNvPr>
            <p:cNvSpPr/>
            <p:nvPr/>
          </p:nvSpPr>
          <p:spPr>
            <a:xfrm>
              <a:off x="956694" y="2473716"/>
              <a:ext cx="2772697" cy="2772697"/>
            </a:xfrm>
            <a:prstGeom prst="ellipse">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9B0D9F4-A504-DC8F-A054-A6F110464E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04261" y="2993372"/>
              <a:ext cx="1714503" cy="1715932"/>
            </a:xfrm>
            <a:prstGeom prst="rect">
              <a:avLst/>
            </a:prstGeom>
          </p:spPr>
        </p:pic>
      </p:grpSp>
      <p:grpSp>
        <p:nvGrpSpPr>
          <p:cNvPr id="22" name="Group 21">
            <a:extLst>
              <a:ext uri="{FF2B5EF4-FFF2-40B4-BE49-F238E27FC236}">
                <a16:creationId xmlns:a16="http://schemas.microsoft.com/office/drawing/2014/main" id="{64BA4D7E-A866-AEED-0990-7D2F3DC6AE42}"/>
              </a:ext>
            </a:extLst>
          </p:cNvPr>
          <p:cNvGrpSpPr/>
          <p:nvPr/>
        </p:nvGrpSpPr>
        <p:grpSpPr>
          <a:xfrm>
            <a:off x="3350849" y="2473716"/>
            <a:ext cx="2772697" cy="2772697"/>
            <a:chOff x="3350849" y="2473716"/>
            <a:chExt cx="2772697" cy="2772697"/>
          </a:xfrm>
        </p:grpSpPr>
        <p:sp>
          <p:nvSpPr>
            <p:cNvPr id="9" name="Oval 8">
              <a:extLst>
                <a:ext uri="{FF2B5EF4-FFF2-40B4-BE49-F238E27FC236}">
                  <a16:creationId xmlns:a16="http://schemas.microsoft.com/office/drawing/2014/main" id="{B0959386-36EE-EB34-342F-E227952958FC}"/>
                </a:ext>
              </a:extLst>
            </p:cNvPr>
            <p:cNvSpPr/>
            <p:nvPr/>
          </p:nvSpPr>
          <p:spPr>
            <a:xfrm>
              <a:off x="3350849" y="2473716"/>
              <a:ext cx="2772697" cy="2772697"/>
            </a:xfrm>
            <a:prstGeom prst="ellipse">
              <a:avLst/>
            </a:prstGeom>
            <a:solidFill>
              <a:srgbClr val="C1072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E4949C5-C830-8142-F6E7-0F4287C3D27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943556" y="2993372"/>
              <a:ext cx="1424223" cy="1715932"/>
            </a:xfrm>
            <a:prstGeom prst="rect">
              <a:avLst/>
            </a:prstGeom>
          </p:spPr>
        </p:pic>
      </p:grpSp>
      <p:grpSp>
        <p:nvGrpSpPr>
          <p:cNvPr id="23" name="Group 22">
            <a:extLst>
              <a:ext uri="{FF2B5EF4-FFF2-40B4-BE49-F238E27FC236}">
                <a16:creationId xmlns:a16="http://schemas.microsoft.com/office/drawing/2014/main" id="{7563A36A-044D-E915-0483-039213B42297}"/>
              </a:ext>
            </a:extLst>
          </p:cNvPr>
          <p:cNvGrpSpPr/>
          <p:nvPr/>
        </p:nvGrpSpPr>
        <p:grpSpPr>
          <a:xfrm>
            <a:off x="5686010" y="2473716"/>
            <a:ext cx="2772697" cy="2772697"/>
            <a:chOff x="5686010" y="2473716"/>
            <a:chExt cx="2772697" cy="2772697"/>
          </a:xfrm>
        </p:grpSpPr>
        <p:sp>
          <p:nvSpPr>
            <p:cNvPr id="11" name="Oval 10">
              <a:extLst>
                <a:ext uri="{FF2B5EF4-FFF2-40B4-BE49-F238E27FC236}">
                  <a16:creationId xmlns:a16="http://schemas.microsoft.com/office/drawing/2014/main" id="{0D44FAAA-E783-64FA-649A-B70DDB9BA5F4}"/>
                </a:ext>
              </a:extLst>
            </p:cNvPr>
            <p:cNvSpPr/>
            <p:nvPr/>
          </p:nvSpPr>
          <p:spPr>
            <a:xfrm>
              <a:off x="5686010" y="2473716"/>
              <a:ext cx="2772697" cy="2772697"/>
            </a:xfrm>
            <a:prstGeom prst="ellipse">
              <a:avLst/>
            </a:prstGeom>
            <a:solidFill>
              <a:srgbClr val="008FDE">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A5B4EA8-080E-1126-6B4C-FFC84CF71C8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27959" y="2893789"/>
              <a:ext cx="2088798" cy="1631873"/>
            </a:xfrm>
            <a:prstGeom prst="rect">
              <a:avLst/>
            </a:prstGeom>
          </p:spPr>
        </p:pic>
      </p:grpSp>
      <p:grpSp>
        <p:nvGrpSpPr>
          <p:cNvPr id="24" name="Group 23">
            <a:extLst>
              <a:ext uri="{FF2B5EF4-FFF2-40B4-BE49-F238E27FC236}">
                <a16:creationId xmlns:a16="http://schemas.microsoft.com/office/drawing/2014/main" id="{CEA64621-B3F5-0C95-9674-7F840DB0518E}"/>
              </a:ext>
            </a:extLst>
          </p:cNvPr>
          <p:cNvGrpSpPr/>
          <p:nvPr/>
        </p:nvGrpSpPr>
        <p:grpSpPr>
          <a:xfrm>
            <a:off x="8080165" y="2486313"/>
            <a:ext cx="2772697" cy="2772697"/>
            <a:chOff x="8080165" y="2486313"/>
            <a:chExt cx="2772697" cy="2772697"/>
          </a:xfrm>
        </p:grpSpPr>
        <p:sp>
          <p:nvSpPr>
            <p:cNvPr id="13" name="Oval 12">
              <a:extLst>
                <a:ext uri="{FF2B5EF4-FFF2-40B4-BE49-F238E27FC236}">
                  <a16:creationId xmlns:a16="http://schemas.microsoft.com/office/drawing/2014/main" id="{676BD904-7102-B96B-BCE7-2B3577F86848}"/>
                </a:ext>
              </a:extLst>
            </p:cNvPr>
            <p:cNvSpPr/>
            <p:nvPr/>
          </p:nvSpPr>
          <p:spPr>
            <a:xfrm>
              <a:off x="8080165" y="2486313"/>
              <a:ext cx="2772697" cy="2772697"/>
            </a:xfrm>
            <a:prstGeom prst="ellipse">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BE26A37-343A-C3A4-D998-2DAC7D20FE7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19856" y="3536849"/>
              <a:ext cx="2000360" cy="457200"/>
            </a:xfrm>
            <a:prstGeom prst="rect">
              <a:avLst/>
            </a:prstGeom>
          </p:spPr>
        </p:pic>
      </p:grpSp>
    </p:spTree>
    <p:extLst>
      <p:ext uri="{BB962C8B-B14F-4D97-AF65-F5344CB8AC3E}">
        <p14:creationId xmlns:p14="http://schemas.microsoft.com/office/powerpoint/2010/main" val="13171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18A1B3-91D3-E0FD-CFF4-DF005AFA25E4}"/>
              </a:ext>
            </a:extLst>
          </p:cNvPr>
          <p:cNvSpPr>
            <a:spLocks noGrp="1"/>
          </p:cNvSpPr>
          <p:nvPr>
            <p:ph type="title"/>
          </p:nvPr>
        </p:nvSpPr>
        <p:spPr/>
        <p:txBody>
          <a:bodyPr>
            <a:normAutofit fontScale="90000"/>
          </a:bodyPr>
          <a:lstStyle/>
          <a:p>
            <a:r>
              <a:rPr lang="en-US"/>
              <a:t>We used collaborative tools like SharePoint and </a:t>
            </a:r>
            <a:r>
              <a:rPr lang="en-US" err="1"/>
              <a:t>BlueBeam</a:t>
            </a:r>
            <a:r>
              <a:rPr lang="en-US"/>
              <a:t> to manage efficient design coordination.</a:t>
            </a:r>
          </a:p>
        </p:txBody>
      </p:sp>
      <p:pic>
        <p:nvPicPr>
          <p:cNvPr id="1026" name="Picture 2" descr="SharePoint Logo, symbol, meaning, history, PNG, brand">
            <a:extLst>
              <a:ext uri="{FF2B5EF4-FFF2-40B4-BE49-F238E27FC236}">
                <a16:creationId xmlns:a16="http://schemas.microsoft.com/office/drawing/2014/main" id="{8A497C47-C2F8-DF1C-E058-8DF8B1CA46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 y="2343367"/>
            <a:ext cx="536448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43A3F2-A1CA-738D-95D3-A6AA8959AD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49967" y="2673535"/>
            <a:ext cx="4837234" cy="268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5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BD80-616D-41F3-9525-004B65A3F7E6}"/>
              </a:ext>
            </a:extLst>
          </p:cNvPr>
          <p:cNvSpPr>
            <a:spLocks noGrp="1"/>
          </p:cNvSpPr>
          <p:nvPr>
            <p:ph type="title"/>
          </p:nvPr>
        </p:nvSpPr>
        <p:spPr>
          <a:xfrm>
            <a:off x="838200" y="365125"/>
            <a:ext cx="10515600" cy="1325563"/>
          </a:xfrm>
        </p:spPr>
        <p:txBody>
          <a:bodyPr>
            <a:normAutofit/>
          </a:bodyPr>
          <a:lstStyle/>
          <a:p>
            <a:r>
              <a:rPr lang="en-US"/>
              <a:t>El Paso Water was faced with multiple improvement projects at one facility.</a:t>
            </a:r>
          </a:p>
        </p:txBody>
      </p:sp>
      <p:sp>
        <p:nvSpPr>
          <p:cNvPr id="15" name="Rectangle 14">
            <a:extLst>
              <a:ext uri="{FF2B5EF4-FFF2-40B4-BE49-F238E27FC236}">
                <a16:creationId xmlns:a16="http://schemas.microsoft.com/office/drawing/2014/main" id="{EA21DE08-4B4D-7850-6C9C-7F5F3E794CFE}"/>
              </a:ext>
            </a:extLst>
          </p:cNvPr>
          <p:cNvSpPr/>
          <p:nvPr/>
        </p:nvSpPr>
        <p:spPr>
          <a:xfrm>
            <a:off x="7220416" y="1919037"/>
            <a:ext cx="4879535" cy="2262375"/>
          </a:xfrm>
          <a:prstGeom prst="rect">
            <a:avLst/>
          </a:prstGeom>
          <a:solidFill>
            <a:srgbClr val="FF3300">
              <a:alpha val="10000"/>
            </a:srgbClr>
          </a:solid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F0000"/>
                </a:solidFill>
              </a:rPr>
              <a:t>Garver </a:t>
            </a:r>
            <a:endParaRPr kumimoji="0" lang="en-US" sz="1800" b="1" i="0" u="none" strike="noStrike" kern="1200" cap="none" spc="0" normalizeH="0" baseline="0" noProof="0">
              <a:ln>
                <a:noFill/>
              </a:ln>
              <a:solidFill>
                <a:srgbClr val="FF0000"/>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Headworks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Grit system</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lang="en-US" sz="1800">
                <a:solidFill>
                  <a:prstClr val="black"/>
                </a:solidFill>
              </a:rPr>
              <a:t>Odor control</a:t>
            </a:r>
            <a:endParaRPr kumimoji="0" lang="en-US" sz="1800" b="0" i="0" u="none" strike="noStrike" kern="1200" cap="none" spc="0" normalizeH="0" baseline="0" noProof="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Sluice gates</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Denitrification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Media filtration replacement</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GAC</a:t>
            </a:r>
          </a:p>
        </p:txBody>
      </p:sp>
      <p:sp>
        <p:nvSpPr>
          <p:cNvPr id="18" name="Rectangle 17">
            <a:extLst>
              <a:ext uri="{FF2B5EF4-FFF2-40B4-BE49-F238E27FC236}">
                <a16:creationId xmlns:a16="http://schemas.microsoft.com/office/drawing/2014/main" id="{400E3D30-0EF9-B856-3370-89B94AA09368}"/>
              </a:ext>
            </a:extLst>
          </p:cNvPr>
          <p:cNvSpPr/>
          <p:nvPr/>
        </p:nvSpPr>
        <p:spPr>
          <a:xfrm>
            <a:off x="7220417" y="4303310"/>
            <a:ext cx="4879536" cy="1217815"/>
          </a:xfrm>
          <a:prstGeom prst="rect">
            <a:avLst/>
          </a:prstGeom>
          <a:solidFill>
            <a:srgbClr val="00B0F0">
              <a:alpha val="10000"/>
            </a:srgbClr>
          </a:solidFill>
          <a:ln w="3810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002F7D">
                    <a:lumMod val="60000"/>
                    <a:lumOff val="40000"/>
                  </a:srgbClr>
                </a:solidFill>
              </a:rPr>
              <a:t>Parkhill</a:t>
            </a:r>
            <a:endParaRPr kumimoji="0" lang="en-US" sz="1800" b="1" i="0" u="none" strike="noStrike" kern="1200" cap="none" spc="0" normalizeH="0" baseline="0" noProof="0">
              <a:ln>
                <a:noFill/>
              </a:ln>
              <a:solidFill>
                <a:srgbClr val="002F7D">
                  <a:lumMod val="60000"/>
                  <a:lumOff val="40000"/>
                </a:srgbClr>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Primary clarifiers</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Lime reactors and </a:t>
            </a:r>
            <a:r>
              <a:rPr kumimoji="0" lang="en-US" sz="1800" b="0" i="0" u="none" strike="noStrike" kern="1200" cap="none" spc="0" normalizeH="0" baseline="0" noProof="0" err="1">
                <a:ln>
                  <a:noFill/>
                </a:ln>
                <a:solidFill>
                  <a:prstClr val="black"/>
                </a:solidFill>
                <a:effectLst/>
                <a:uLnTx/>
                <a:uFillTx/>
                <a:ea typeface="+mn-ea"/>
                <a:cs typeface="+mn-cs"/>
              </a:rPr>
              <a:t>recarbonation</a:t>
            </a:r>
            <a:r>
              <a:rPr kumimoji="0" lang="en-US" sz="1800" b="0" i="0" u="none" strike="noStrike" kern="1200" cap="none" spc="0" normalizeH="0" baseline="0" noProof="0">
                <a:ln>
                  <a:noFill/>
                </a:ln>
                <a:solidFill>
                  <a:prstClr val="black"/>
                </a:solidFill>
                <a:effectLst/>
                <a:uLnTx/>
                <a:uFillTx/>
                <a:ea typeface="+mn-ea"/>
                <a:cs typeface="+mn-cs"/>
              </a:rPr>
              <a:t> clarifier</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lang="en-US">
                <a:solidFill>
                  <a:prstClr val="black"/>
                </a:solidFill>
              </a:rPr>
              <a:t>C</a:t>
            </a:r>
            <a:r>
              <a:rPr kumimoji="0" lang="en-US" sz="1800" b="0" i="0" u="none" strike="noStrike" kern="1200" cap="none" spc="0" normalizeH="0" baseline="0" noProof="0" err="1">
                <a:ln>
                  <a:noFill/>
                </a:ln>
                <a:solidFill>
                  <a:prstClr val="black"/>
                </a:solidFill>
                <a:effectLst/>
                <a:uLnTx/>
                <a:uFillTx/>
                <a:ea typeface="+mn-ea"/>
                <a:cs typeface="+mn-cs"/>
              </a:rPr>
              <a:t>larifier</a:t>
            </a:r>
            <a:r>
              <a:rPr kumimoji="0" lang="en-US" sz="1800" b="0" i="0" u="none" strike="noStrike" kern="1200" cap="none" spc="0" normalizeH="0" baseline="0" noProof="0">
                <a:ln>
                  <a:noFill/>
                </a:ln>
                <a:solidFill>
                  <a:prstClr val="black"/>
                </a:solidFill>
                <a:effectLst/>
                <a:uLnTx/>
                <a:uFillTx/>
                <a:ea typeface="+mn-ea"/>
                <a:cs typeface="+mn-cs"/>
              </a:rPr>
              <a:t> rehab</a:t>
            </a:r>
          </a:p>
        </p:txBody>
      </p:sp>
      <p:sp>
        <p:nvSpPr>
          <p:cNvPr id="20" name="Rectangle 19">
            <a:extLst>
              <a:ext uri="{FF2B5EF4-FFF2-40B4-BE49-F238E27FC236}">
                <a16:creationId xmlns:a16="http://schemas.microsoft.com/office/drawing/2014/main" id="{17E2752F-F7A5-3C5E-F272-3817E68F41BB}"/>
              </a:ext>
            </a:extLst>
          </p:cNvPr>
          <p:cNvSpPr/>
          <p:nvPr/>
        </p:nvSpPr>
        <p:spPr>
          <a:xfrm>
            <a:off x="7220416" y="5643023"/>
            <a:ext cx="4879535" cy="671332"/>
          </a:xfrm>
          <a:prstGeom prst="rect">
            <a:avLst/>
          </a:prstGeom>
          <a:solidFill>
            <a:srgbClr val="FFC000">
              <a:alpha val="10000"/>
            </a:srgbClr>
          </a:solidFill>
          <a:ln w="381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1">
                <a:solidFill>
                  <a:srgbClr val="F7A700"/>
                </a:solidFill>
              </a:rPr>
              <a:t>Freese &amp; Nichols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Ozone</a:t>
            </a:r>
          </a:p>
        </p:txBody>
      </p:sp>
      <p:pic>
        <p:nvPicPr>
          <p:cNvPr id="6" name="Picture 5">
            <a:extLst>
              <a:ext uri="{FF2B5EF4-FFF2-40B4-BE49-F238E27FC236}">
                <a16:creationId xmlns:a16="http://schemas.microsoft.com/office/drawing/2014/main" id="{AEED8B50-3624-1865-E454-97D7AF58F242}"/>
              </a:ext>
            </a:extLst>
          </p:cNvPr>
          <p:cNvPicPr>
            <a:picLocks noChangeAspect="1"/>
          </p:cNvPicPr>
          <p:nvPr/>
        </p:nvPicPr>
        <p:blipFill>
          <a:blip r:embed="rId3" cstate="email">
            <a:alphaModFix amt="46000"/>
            <a:extLst>
              <a:ext uri="{28A0092B-C50C-407E-A947-70E740481C1C}">
                <a14:useLocalDpi xmlns:a14="http://schemas.microsoft.com/office/drawing/2010/main"/>
              </a:ext>
            </a:extLst>
          </a:blip>
          <a:srcRect/>
          <a:stretch/>
        </p:blipFill>
        <p:spPr>
          <a:xfrm>
            <a:off x="1" y="1919037"/>
            <a:ext cx="7095280" cy="4419475"/>
          </a:xfrm>
          <a:prstGeom prst="rect">
            <a:avLst/>
          </a:prstGeom>
        </p:spPr>
      </p:pic>
      <p:sp>
        <p:nvSpPr>
          <p:cNvPr id="8" name="Rectangle 7">
            <a:extLst>
              <a:ext uri="{FF2B5EF4-FFF2-40B4-BE49-F238E27FC236}">
                <a16:creationId xmlns:a16="http://schemas.microsoft.com/office/drawing/2014/main" id="{49AC19D0-C5DA-A6E2-3889-4B48662A7F21}"/>
              </a:ext>
            </a:extLst>
          </p:cNvPr>
          <p:cNvSpPr/>
          <p:nvPr/>
        </p:nvSpPr>
        <p:spPr>
          <a:xfrm>
            <a:off x="5635564" y="2242389"/>
            <a:ext cx="665021" cy="224248"/>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ABA5CD0-6449-8547-6F22-BE24D7B9E398}"/>
              </a:ext>
            </a:extLst>
          </p:cNvPr>
          <p:cNvSpPr/>
          <p:nvPr/>
        </p:nvSpPr>
        <p:spPr>
          <a:xfrm>
            <a:off x="759228" y="3334527"/>
            <a:ext cx="825624" cy="957093"/>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5FE1979-F38E-BED7-7979-8F7EEDAF62DE}"/>
              </a:ext>
            </a:extLst>
          </p:cNvPr>
          <p:cNvSpPr/>
          <p:nvPr/>
        </p:nvSpPr>
        <p:spPr>
          <a:xfrm>
            <a:off x="1963882" y="3264776"/>
            <a:ext cx="2036617" cy="1564706"/>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1C7D9C31-BA1A-4D4B-18DF-B09D7A40A937}"/>
              </a:ext>
            </a:extLst>
          </p:cNvPr>
          <p:cNvSpPr/>
          <p:nvPr/>
        </p:nvSpPr>
        <p:spPr>
          <a:xfrm>
            <a:off x="759228" y="2429487"/>
            <a:ext cx="720557" cy="794982"/>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0937F380-5962-4C9A-F64F-4D90DAAA30AE}"/>
              </a:ext>
            </a:extLst>
          </p:cNvPr>
          <p:cNvSpPr/>
          <p:nvPr/>
        </p:nvSpPr>
        <p:spPr>
          <a:xfrm>
            <a:off x="1538362" y="2352484"/>
            <a:ext cx="265250" cy="888274"/>
          </a:xfrm>
          <a:prstGeom prst="rect">
            <a:avLst/>
          </a:prstGeom>
          <a:solidFill>
            <a:srgbClr val="FFC000">
              <a:alpha val="20000"/>
            </a:srgbClr>
          </a:solidFill>
          <a:ln w="38100">
            <a:solidFill>
              <a:srgbClr val="FFC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024902F-048E-556D-98BE-64C19BE20094}"/>
              </a:ext>
            </a:extLst>
          </p:cNvPr>
          <p:cNvSpPr/>
          <p:nvPr/>
        </p:nvSpPr>
        <p:spPr>
          <a:xfrm>
            <a:off x="5640781" y="2549491"/>
            <a:ext cx="665021" cy="1054354"/>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9AA1BC57-571C-34F6-8B33-D049E076274C}"/>
              </a:ext>
            </a:extLst>
          </p:cNvPr>
          <p:cNvSpPr/>
          <p:nvPr/>
        </p:nvSpPr>
        <p:spPr>
          <a:xfrm>
            <a:off x="2670464" y="3240758"/>
            <a:ext cx="374072" cy="1564706"/>
          </a:xfrm>
          <a:prstGeom prst="rect">
            <a:avLst/>
          </a:prstGeom>
          <a:solidFill>
            <a:srgbClr val="FF00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1873132"/>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F2A70C-10B0-9E3C-DAA9-74FFFF8B85BC}"/>
              </a:ext>
            </a:extLst>
          </p:cNvPr>
          <p:cNvSpPr>
            <a:spLocks noGrp="1"/>
          </p:cNvSpPr>
          <p:nvPr>
            <p:ph type="title"/>
          </p:nvPr>
        </p:nvSpPr>
        <p:spPr>
          <a:xfrm>
            <a:off x="838200" y="365125"/>
            <a:ext cx="5634789" cy="2269791"/>
          </a:xfrm>
        </p:spPr>
        <p:txBody>
          <a:bodyPr/>
          <a:lstStyle/>
          <a:p>
            <a:r>
              <a:rPr lang="en-US"/>
              <a:t>Common technical specs: </a:t>
            </a:r>
            <a:r>
              <a:rPr lang="en-US" b="0"/>
              <a:t>GMP 1</a:t>
            </a:r>
          </a:p>
        </p:txBody>
      </p:sp>
      <p:pic>
        <p:nvPicPr>
          <p:cNvPr id="8" name="Picture 7">
            <a:extLst>
              <a:ext uri="{FF2B5EF4-FFF2-40B4-BE49-F238E27FC236}">
                <a16:creationId xmlns:a16="http://schemas.microsoft.com/office/drawing/2014/main" id="{1FD3E0A8-B8C9-241B-1C31-D9B104008279}"/>
              </a:ext>
            </a:extLst>
          </p:cNvPr>
          <p:cNvPicPr>
            <a:picLocks noChangeAspect="1"/>
          </p:cNvPicPr>
          <p:nvPr/>
        </p:nvPicPr>
        <p:blipFill>
          <a:blip r:embed="rId2"/>
          <a:stretch>
            <a:fillRect/>
          </a:stretch>
        </p:blipFill>
        <p:spPr>
          <a:xfrm>
            <a:off x="6925176" y="184986"/>
            <a:ext cx="4248150" cy="6686550"/>
          </a:xfrm>
          <a:prstGeom prst="rect">
            <a:avLst/>
          </a:prstGeom>
        </p:spPr>
      </p:pic>
    </p:spTree>
    <p:extLst>
      <p:ext uri="{BB962C8B-B14F-4D97-AF65-F5344CB8AC3E}">
        <p14:creationId xmlns:p14="http://schemas.microsoft.com/office/powerpoint/2010/main" val="328992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2052A-25ED-D78F-DC47-EEBB9BE4D4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FE9018-C86D-1D23-C31A-A0ED8E7686EB}"/>
              </a:ext>
            </a:extLst>
          </p:cNvPr>
          <p:cNvSpPr>
            <a:spLocks noGrp="1"/>
          </p:cNvSpPr>
          <p:nvPr>
            <p:ph type="title"/>
          </p:nvPr>
        </p:nvSpPr>
        <p:spPr/>
        <p:txBody>
          <a:bodyPr/>
          <a:lstStyle/>
          <a:p>
            <a:r>
              <a:rPr lang="en-US"/>
              <a:t>Common technical specs: </a:t>
            </a:r>
            <a:r>
              <a:rPr lang="en-US" b="0"/>
              <a:t>GMP 2</a:t>
            </a:r>
          </a:p>
        </p:txBody>
      </p:sp>
      <p:pic>
        <p:nvPicPr>
          <p:cNvPr id="4" name="Picture 3">
            <a:extLst>
              <a:ext uri="{FF2B5EF4-FFF2-40B4-BE49-F238E27FC236}">
                <a16:creationId xmlns:a16="http://schemas.microsoft.com/office/drawing/2014/main" id="{90D1DCEB-2154-B2D6-FE93-68C63B6D390F}"/>
              </a:ext>
            </a:extLst>
          </p:cNvPr>
          <p:cNvPicPr>
            <a:picLocks noChangeAspect="1"/>
          </p:cNvPicPr>
          <p:nvPr/>
        </p:nvPicPr>
        <p:blipFill>
          <a:blip r:embed="rId2"/>
          <a:stretch>
            <a:fillRect/>
          </a:stretch>
        </p:blipFill>
        <p:spPr>
          <a:xfrm>
            <a:off x="774445" y="1395663"/>
            <a:ext cx="10643110" cy="5462337"/>
          </a:xfrm>
          <a:prstGeom prst="rect">
            <a:avLst/>
          </a:prstGeom>
        </p:spPr>
      </p:pic>
    </p:spTree>
    <p:extLst>
      <p:ext uri="{BB962C8B-B14F-4D97-AF65-F5344CB8AC3E}">
        <p14:creationId xmlns:p14="http://schemas.microsoft.com/office/powerpoint/2010/main" val="22198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7828A-2DB8-E072-903A-0335A1AD37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79E600-E24D-44CD-D2FC-FE606333EAE5}"/>
              </a:ext>
            </a:extLst>
          </p:cNvPr>
          <p:cNvSpPr>
            <a:spLocks noGrp="1"/>
          </p:cNvSpPr>
          <p:nvPr>
            <p:ph type="title"/>
          </p:nvPr>
        </p:nvSpPr>
        <p:spPr/>
        <p:txBody>
          <a:bodyPr/>
          <a:lstStyle/>
          <a:p>
            <a:r>
              <a:rPr lang="en-US"/>
              <a:t>Common technical specs: </a:t>
            </a:r>
            <a:r>
              <a:rPr lang="en-US" b="0"/>
              <a:t>GMP 3</a:t>
            </a:r>
          </a:p>
        </p:txBody>
      </p:sp>
      <p:pic>
        <p:nvPicPr>
          <p:cNvPr id="2" name="Picture 1">
            <a:extLst>
              <a:ext uri="{FF2B5EF4-FFF2-40B4-BE49-F238E27FC236}">
                <a16:creationId xmlns:a16="http://schemas.microsoft.com/office/drawing/2014/main" id="{647099AA-3F83-7395-7294-E65A67F32019}"/>
              </a:ext>
            </a:extLst>
          </p:cNvPr>
          <p:cNvPicPr>
            <a:picLocks noChangeAspect="1"/>
          </p:cNvPicPr>
          <p:nvPr/>
        </p:nvPicPr>
        <p:blipFill>
          <a:blip r:embed="rId2"/>
          <a:stretch>
            <a:fillRect/>
          </a:stretch>
        </p:blipFill>
        <p:spPr>
          <a:xfrm>
            <a:off x="697846" y="1371601"/>
            <a:ext cx="10655954" cy="5486399"/>
          </a:xfrm>
          <a:prstGeom prst="rect">
            <a:avLst/>
          </a:prstGeom>
        </p:spPr>
      </p:pic>
    </p:spTree>
    <p:extLst>
      <p:ext uri="{BB962C8B-B14F-4D97-AF65-F5344CB8AC3E}">
        <p14:creationId xmlns:p14="http://schemas.microsoft.com/office/powerpoint/2010/main" val="299380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1997D-9B26-55F3-3F8B-080540A45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C8758-C537-6567-DC27-2D28098AF2ED}"/>
              </a:ext>
            </a:extLst>
          </p:cNvPr>
          <p:cNvSpPr>
            <a:spLocks noGrp="1"/>
          </p:cNvSpPr>
          <p:nvPr>
            <p:ph type="title"/>
          </p:nvPr>
        </p:nvSpPr>
        <p:spPr/>
        <p:txBody>
          <a:bodyPr/>
          <a:lstStyle/>
          <a:p>
            <a:r>
              <a:rPr lang="en-US"/>
              <a:t>Successful coordination resulted in a unified design package ready for construction.</a:t>
            </a:r>
          </a:p>
        </p:txBody>
      </p:sp>
    </p:spTree>
    <p:extLst>
      <p:ext uri="{BB962C8B-B14F-4D97-AF65-F5344CB8AC3E}">
        <p14:creationId xmlns:p14="http://schemas.microsoft.com/office/powerpoint/2010/main" val="2533060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4D18E4-07A3-EC0E-190B-DBA4222C5DD9}"/>
              </a:ext>
            </a:extLst>
          </p:cNvPr>
          <p:cNvSpPr>
            <a:spLocks noGrp="1"/>
          </p:cNvSpPr>
          <p:nvPr>
            <p:ph type="title"/>
          </p:nvPr>
        </p:nvSpPr>
        <p:spPr/>
        <p:txBody>
          <a:bodyPr/>
          <a:lstStyle/>
          <a:p>
            <a:r>
              <a:rPr lang="en-US"/>
              <a:t>Pre-Construction</a:t>
            </a:r>
          </a:p>
        </p:txBody>
      </p:sp>
      <p:pic>
        <p:nvPicPr>
          <p:cNvPr id="7" name="Picture Placeholder 6" descr="Badge 3 outline">
            <a:extLst>
              <a:ext uri="{FF2B5EF4-FFF2-40B4-BE49-F238E27FC236}">
                <a16:creationId xmlns:a16="http://schemas.microsoft.com/office/drawing/2014/main" id="{F5D91052-FC14-B710-2FDC-86DA8A3441AD}"/>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9805" b="9805"/>
          <a:stretch>
            <a:fillRect/>
          </a:stretch>
        </p:blipFill>
        <p:spPr/>
      </p:pic>
    </p:spTree>
    <p:extLst>
      <p:ext uri="{BB962C8B-B14F-4D97-AF65-F5344CB8AC3E}">
        <p14:creationId xmlns:p14="http://schemas.microsoft.com/office/powerpoint/2010/main" val="3700949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p:txBody>
          <a:bodyPr>
            <a:normAutofit/>
          </a:bodyPr>
          <a:lstStyle/>
          <a:p>
            <a:pPr algn="l"/>
            <a:r>
              <a:rPr lang="en-US"/>
              <a:t>Risk Management</a:t>
            </a:r>
            <a:br>
              <a:rPr lang="en-US" sz="3600" kern="1200">
                <a:solidFill>
                  <a:schemeClr val="tx1"/>
                </a:solidFill>
                <a:latin typeface="+mj-lt"/>
                <a:ea typeface="+mj-ea"/>
                <a:cs typeface="+mj-cs"/>
              </a:rPr>
            </a:br>
            <a:endParaRPr lang="en-US"/>
          </a:p>
        </p:txBody>
      </p:sp>
      <p:sp>
        <p:nvSpPr>
          <p:cNvPr id="4" name="Rectangle 5">
            <a:extLst>
              <a:ext uri="{FF2B5EF4-FFF2-40B4-BE49-F238E27FC236}">
                <a16:creationId xmlns:a16="http://schemas.microsoft.com/office/drawing/2014/main" id="{59EF5175-47B4-AAC8-BF9E-4339FAEF4A18}"/>
              </a:ext>
            </a:extLst>
          </p:cNvPr>
          <p:cNvSpPr>
            <a:spLocks noChangeArrowheads="1"/>
          </p:cNvSpPr>
          <p:nvPr/>
        </p:nvSpPr>
        <p:spPr bwMode="auto">
          <a:xfrm>
            <a:off x="715617" y="1365938"/>
            <a:ext cx="10913166" cy="446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400">
                <a:cs typeface="Arial" panose="020B0604020202020204" pitchFamily="34" charset="0"/>
              </a:rPr>
              <a:t>CMAR Partnerships Mitigated Risk – Professional Services Worth the Premium</a:t>
            </a:r>
          </a:p>
          <a:p>
            <a:pPr marL="342900" indent="-342900">
              <a:buFont typeface="Arial" panose="020B0604020202020204" pitchFamily="34" charset="0"/>
              <a:buChar char="•"/>
              <a:defRPr/>
            </a:pPr>
            <a:r>
              <a:rPr lang="en-US" sz="2400">
                <a:cs typeface="Arial" panose="020B0604020202020204" pitchFamily="34" charset="0"/>
              </a:rPr>
              <a:t>Instant contractor feedback on constructability and equipment</a:t>
            </a:r>
          </a:p>
          <a:p>
            <a:pPr marL="342900" indent="-342900">
              <a:buFont typeface="Arial" panose="020B0604020202020204" pitchFamily="34" charset="0"/>
              <a:buChar char="•"/>
              <a:defRPr/>
            </a:pPr>
            <a:r>
              <a:rPr lang="en-US" sz="2400">
                <a:cs typeface="Arial" panose="020B0604020202020204" pitchFamily="34" charset="0"/>
              </a:rPr>
              <a:t>Specific site investigations</a:t>
            </a:r>
          </a:p>
          <a:p>
            <a:pPr marL="342900" indent="-342900">
              <a:buFont typeface="Arial" panose="020B0604020202020204" pitchFamily="34" charset="0"/>
              <a:buChar char="•"/>
              <a:defRPr/>
            </a:pPr>
            <a:r>
              <a:rPr lang="en-US" sz="2400">
                <a:cs typeface="Arial" panose="020B0604020202020204" pitchFamily="34" charset="0"/>
              </a:rPr>
              <a:t>Value Engineering</a:t>
            </a:r>
          </a:p>
          <a:p>
            <a:pPr marL="342900" indent="-342900">
              <a:buFont typeface="Arial" panose="020B0604020202020204" pitchFamily="34" charset="0"/>
              <a:buChar char="•"/>
              <a:defRPr/>
            </a:pPr>
            <a:r>
              <a:rPr lang="en-US" sz="2400">
                <a:cs typeface="Arial" panose="020B0604020202020204" pitchFamily="34" charset="0"/>
              </a:rPr>
              <a:t>Agreed obligation to provide documentation</a:t>
            </a:r>
          </a:p>
          <a:p>
            <a:pPr marL="800100" lvl="1" indent="-342900">
              <a:buFont typeface="Arial" panose="020B0604020202020204" pitchFamily="34" charset="0"/>
              <a:buChar char="•"/>
              <a:defRPr/>
            </a:pPr>
            <a:r>
              <a:rPr lang="en-US" sz="2400">
                <a:cs typeface="Arial" panose="020B0604020202020204" pitchFamily="34" charset="0"/>
              </a:rPr>
              <a:t>Realistic schedule/sequencing, not engineered milestones</a:t>
            </a:r>
          </a:p>
          <a:p>
            <a:pPr marL="800100" lvl="1" indent="-342900">
              <a:buFont typeface="Arial" panose="020B0604020202020204" pitchFamily="34" charset="0"/>
              <a:buChar char="•"/>
              <a:defRPr/>
            </a:pPr>
            <a:r>
              <a:rPr lang="en-US" sz="2400">
                <a:cs typeface="Arial" panose="020B0604020202020204" pitchFamily="34" charset="0"/>
              </a:rPr>
              <a:t>Cost model</a:t>
            </a:r>
          </a:p>
          <a:p>
            <a:pPr marL="800100" lvl="1" indent="-342900">
              <a:buFont typeface="Arial" panose="020B0604020202020204" pitchFamily="34" charset="0"/>
              <a:buChar char="•"/>
              <a:defRPr/>
            </a:pPr>
            <a:r>
              <a:rPr lang="en-US" sz="2400">
                <a:cs typeface="Arial" panose="020B0604020202020204" pitchFamily="34" charset="0"/>
              </a:rPr>
              <a:t>RFI logs</a:t>
            </a:r>
          </a:p>
          <a:p>
            <a:pPr marL="800100" lvl="1" indent="-342900">
              <a:buFont typeface="Arial" panose="020B0604020202020204" pitchFamily="34" charset="0"/>
              <a:buChar char="•"/>
              <a:defRPr/>
            </a:pPr>
            <a:r>
              <a:rPr lang="en-US" sz="2400">
                <a:cs typeface="Arial" panose="020B0604020202020204" pitchFamily="34" charset="0"/>
              </a:rPr>
              <a:t>Project Risk Register with specific value allocation</a:t>
            </a:r>
          </a:p>
          <a:p>
            <a:pPr marL="800100" lvl="1" indent="-342900">
              <a:buFont typeface="Arial" panose="020B0604020202020204" pitchFamily="34" charset="0"/>
              <a:buChar char="•"/>
              <a:defRPr/>
            </a:pPr>
            <a:r>
              <a:rPr lang="en-US" sz="2400">
                <a:cs typeface="Arial" panose="020B0604020202020204" pitchFamily="34" charset="0"/>
              </a:rPr>
              <a:t>Procurement Plan with potential bid packages</a:t>
            </a:r>
          </a:p>
          <a:p>
            <a:pPr marL="342900" indent="-342900">
              <a:buFont typeface="Arial" panose="020B0604020202020204" pitchFamily="34" charset="0"/>
              <a:buChar char="•"/>
              <a:defRPr/>
            </a:pPr>
            <a:r>
              <a:rPr lang="en-US" sz="2400">
                <a:cs typeface="Arial" panose="020B0604020202020204" pitchFamily="34" charset="0"/>
              </a:rPr>
              <a:t>Worked through limited CIP funds with multiple GMPs </a:t>
            </a:r>
          </a:p>
          <a:p>
            <a:pPr marL="342900" indent="-342900">
              <a:buFont typeface="Arial" panose="020B0604020202020204" pitchFamily="34" charset="0"/>
              <a:buChar char="•"/>
              <a:defRPr/>
            </a:pPr>
            <a:r>
              <a:rPr lang="en-US" sz="2400">
                <a:cs typeface="Arial" panose="020B0604020202020204" pitchFamily="34" charset="0"/>
              </a:rPr>
              <a:t>Multiple CMARs working with and on top of each other</a:t>
            </a:r>
          </a:p>
        </p:txBody>
      </p:sp>
    </p:spTree>
    <p:extLst>
      <p:ext uri="{BB962C8B-B14F-4D97-AF65-F5344CB8AC3E}">
        <p14:creationId xmlns:p14="http://schemas.microsoft.com/office/powerpoint/2010/main" val="136439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1026-67B7-EF5A-5A8B-FBF5DB8FBE05}"/>
              </a:ext>
            </a:extLst>
          </p:cNvPr>
          <p:cNvSpPr>
            <a:spLocks noGrp="1"/>
          </p:cNvSpPr>
          <p:nvPr>
            <p:ph type="title"/>
          </p:nvPr>
        </p:nvSpPr>
        <p:spPr/>
        <p:txBody>
          <a:bodyPr/>
          <a:lstStyle/>
          <a:p>
            <a:r>
              <a:rPr lang="en-US"/>
              <a:t>Pre-construction Schedule</a:t>
            </a:r>
          </a:p>
        </p:txBody>
      </p:sp>
      <p:sp>
        <p:nvSpPr>
          <p:cNvPr id="3" name="Content Placeholder 2">
            <a:extLst>
              <a:ext uri="{FF2B5EF4-FFF2-40B4-BE49-F238E27FC236}">
                <a16:creationId xmlns:a16="http://schemas.microsoft.com/office/drawing/2014/main" id="{AA7DDE11-8DBB-DAA3-28A3-9F9136AD3012}"/>
              </a:ext>
            </a:extLst>
          </p:cNvPr>
          <p:cNvSpPr>
            <a:spLocks noGrp="1"/>
          </p:cNvSpPr>
          <p:nvPr>
            <p:ph idx="1"/>
          </p:nvPr>
        </p:nvSpPr>
        <p:spPr/>
        <p:txBody>
          <a:bodyPr/>
          <a:lstStyle/>
          <a:p>
            <a:r>
              <a:rPr lang="en-US"/>
              <a:t>CMAR team coordinating with Owner &amp; Engineer</a:t>
            </a:r>
          </a:p>
          <a:p>
            <a:pPr marL="914400" lvl="2" indent="0">
              <a:buNone/>
            </a:pPr>
            <a:r>
              <a:rPr lang="en-US"/>
              <a:t> </a:t>
            </a:r>
          </a:p>
          <a:p>
            <a:pPr lvl="2"/>
            <a:r>
              <a:rPr lang="en-US"/>
              <a:t>EPW Fred Hervey Plant staff priorities and/or urgencies </a:t>
            </a:r>
          </a:p>
          <a:p>
            <a:pPr lvl="2"/>
            <a:r>
              <a:rPr lang="en-US"/>
              <a:t>Take a decision on how many GMPs packages in the project</a:t>
            </a:r>
          </a:p>
          <a:p>
            <a:pPr lvl="2"/>
            <a:r>
              <a:rPr lang="en-US"/>
              <a:t>Creating a Procurement Plan and update as design progresses </a:t>
            </a:r>
          </a:p>
          <a:p>
            <a:pPr lvl="2"/>
            <a:r>
              <a:rPr lang="en-US"/>
              <a:t>Providing a cost model before advertisement </a:t>
            </a:r>
          </a:p>
          <a:p>
            <a:pPr lvl="2"/>
            <a:r>
              <a:rPr lang="en-US"/>
              <a:t>Tentative schedule with long lead time items</a:t>
            </a:r>
          </a:p>
          <a:p>
            <a:pPr marL="914400" lvl="2" indent="0">
              <a:buNone/>
            </a:pPr>
            <a:endParaRPr lang="en-US"/>
          </a:p>
          <a:p>
            <a:pPr lvl="2"/>
            <a:endParaRPr lang="en-US"/>
          </a:p>
          <a:p>
            <a:pPr lvl="2"/>
            <a:endParaRPr lang="en-US"/>
          </a:p>
        </p:txBody>
      </p:sp>
    </p:spTree>
    <p:extLst>
      <p:ext uri="{BB962C8B-B14F-4D97-AF65-F5344CB8AC3E}">
        <p14:creationId xmlns:p14="http://schemas.microsoft.com/office/powerpoint/2010/main" val="136483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5720-5BFB-D410-1E7E-6976C93181DB}"/>
              </a:ext>
            </a:extLst>
          </p:cNvPr>
          <p:cNvSpPr>
            <a:spLocks noGrp="1"/>
          </p:cNvSpPr>
          <p:nvPr>
            <p:ph type="title"/>
          </p:nvPr>
        </p:nvSpPr>
        <p:spPr/>
        <p:txBody>
          <a:bodyPr/>
          <a:lstStyle/>
          <a:p>
            <a:r>
              <a:rPr lang="en-US"/>
              <a:t>Pre-Construction Tasks</a:t>
            </a:r>
          </a:p>
        </p:txBody>
      </p:sp>
      <p:sp>
        <p:nvSpPr>
          <p:cNvPr id="3" name="Content Placeholder 2">
            <a:extLst>
              <a:ext uri="{FF2B5EF4-FFF2-40B4-BE49-F238E27FC236}">
                <a16:creationId xmlns:a16="http://schemas.microsoft.com/office/drawing/2014/main" id="{DF6CEF9B-A37C-BD11-3A69-6689F544F779}"/>
              </a:ext>
            </a:extLst>
          </p:cNvPr>
          <p:cNvSpPr>
            <a:spLocks noGrp="1"/>
          </p:cNvSpPr>
          <p:nvPr>
            <p:ph idx="1"/>
          </p:nvPr>
        </p:nvSpPr>
        <p:spPr/>
        <p:txBody>
          <a:bodyPr>
            <a:normAutofit fontScale="92500" lnSpcReduction="10000"/>
          </a:bodyPr>
          <a:lstStyle/>
          <a:p>
            <a:r>
              <a:rPr lang="en-US"/>
              <a:t>Provide constructability feedback during design phase </a:t>
            </a:r>
          </a:p>
          <a:p>
            <a:r>
              <a:rPr lang="en-US"/>
              <a:t>CMAR team knowledge on industry costs</a:t>
            </a:r>
          </a:p>
          <a:p>
            <a:r>
              <a:rPr lang="en-US"/>
              <a:t>Negotiate with bidders and selection of most valuable cost proposal according to a specific criteria </a:t>
            </a:r>
          </a:p>
          <a:p>
            <a:pPr marL="0" indent="0">
              <a:buNone/>
            </a:pPr>
            <a:endParaRPr lang="en-US"/>
          </a:p>
          <a:p>
            <a:pPr lvl="3">
              <a:buFont typeface="Wingdings" panose="05000000000000000000" pitchFamily="2" charset="2"/>
              <a:buChar char="Ø"/>
            </a:pPr>
            <a:r>
              <a:rPr lang="en-US"/>
              <a:t>Price</a:t>
            </a:r>
          </a:p>
          <a:p>
            <a:pPr lvl="3">
              <a:buFont typeface="Wingdings" panose="05000000000000000000" pitchFamily="2" charset="2"/>
              <a:buChar char="Ø"/>
            </a:pPr>
            <a:r>
              <a:rPr lang="en-US"/>
              <a:t>Experience</a:t>
            </a:r>
          </a:p>
          <a:p>
            <a:pPr lvl="3">
              <a:buFont typeface="Wingdings" panose="05000000000000000000" pitchFamily="2" charset="2"/>
              <a:buChar char="Ø"/>
            </a:pPr>
            <a:r>
              <a:rPr lang="en-US"/>
              <a:t>Safety Performance</a:t>
            </a:r>
          </a:p>
          <a:p>
            <a:pPr lvl="3">
              <a:buFont typeface="Wingdings" panose="05000000000000000000" pitchFamily="2" charset="2"/>
              <a:buChar char="Ø"/>
            </a:pPr>
            <a:r>
              <a:rPr lang="en-US"/>
              <a:t>Project Team &amp; Approach </a:t>
            </a:r>
          </a:p>
          <a:p>
            <a:pPr marL="1371600" lvl="3" indent="0">
              <a:buNone/>
            </a:pPr>
            <a:endParaRPr lang="en-US"/>
          </a:p>
          <a:p>
            <a:r>
              <a:rPr lang="en-US"/>
              <a:t>Goal: To have the most cost efficient design to avoid going over Owner’s budget and meet Engineer’s design intent</a:t>
            </a:r>
          </a:p>
        </p:txBody>
      </p:sp>
    </p:spTree>
    <p:extLst>
      <p:ext uri="{BB962C8B-B14F-4D97-AF65-F5344CB8AC3E}">
        <p14:creationId xmlns:p14="http://schemas.microsoft.com/office/powerpoint/2010/main" val="772585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B825-F296-6673-73B7-320E2FB4B851}"/>
              </a:ext>
            </a:extLst>
          </p:cNvPr>
          <p:cNvSpPr>
            <a:spLocks noGrp="1"/>
          </p:cNvSpPr>
          <p:nvPr>
            <p:ph type="title"/>
          </p:nvPr>
        </p:nvSpPr>
        <p:spPr/>
        <p:txBody>
          <a:bodyPr/>
          <a:lstStyle/>
          <a:p>
            <a:r>
              <a:rPr lang="en-US"/>
              <a:t>GMP Packages Logic</a:t>
            </a:r>
          </a:p>
        </p:txBody>
      </p:sp>
      <p:sp>
        <p:nvSpPr>
          <p:cNvPr id="3" name="Content Placeholder 2">
            <a:extLst>
              <a:ext uri="{FF2B5EF4-FFF2-40B4-BE49-F238E27FC236}">
                <a16:creationId xmlns:a16="http://schemas.microsoft.com/office/drawing/2014/main" id="{6D07D47B-F4CB-409E-DDE8-0F08246C45C6}"/>
              </a:ext>
            </a:extLst>
          </p:cNvPr>
          <p:cNvSpPr>
            <a:spLocks noGrp="1"/>
          </p:cNvSpPr>
          <p:nvPr>
            <p:ph idx="1"/>
          </p:nvPr>
        </p:nvSpPr>
        <p:spPr/>
        <p:txBody>
          <a:bodyPr/>
          <a:lstStyle/>
          <a:p>
            <a:pPr marL="0" indent="0">
              <a:buNone/>
            </a:pPr>
            <a:r>
              <a:rPr lang="en-US" sz="2200"/>
              <a:t>These are the reasons that decided to break this project into 3 GMPs</a:t>
            </a:r>
          </a:p>
          <a:p>
            <a:pPr marL="0" indent="0">
              <a:buNone/>
            </a:pPr>
            <a:endParaRPr lang="en-US"/>
          </a:p>
          <a:p>
            <a:r>
              <a:rPr lang="en-US" sz="2200"/>
              <a:t>EPW Plant needs  </a:t>
            </a:r>
          </a:p>
          <a:p>
            <a:r>
              <a:rPr lang="en-US" sz="2200"/>
              <a:t>EPW Annual Budget</a:t>
            </a:r>
          </a:p>
          <a:p>
            <a:r>
              <a:rPr lang="en-US" sz="2200"/>
              <a:t>Analyze construction sequencing</a:t>
            </a:r>
          </a:p>
        </p:txBody>
      </p:sp>
    </p:spTree>
    <p:extLst>
      <p:ext uri="{BB962C8B-B14F-4D97-AF65-F5344CB8AC3E}">
        <p14:creationId xmlns:p14="http://schemas.microsoft.com/office/powerpoint/2010/main" val="2897868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3716-E154-9933-7391-2528A4691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8C37C-9C1B-C905-5B71-BC6A77FC603E}"/>
              </a:ext>
            </a:extLst>
          </p:cNvPr>
          <p:cNvSpPr>
            <a:spLocks noGrp="1"/>
          </p:cNvSpPr>
          <p:nvPr>
            <p:ph type="title"/>
          </p:nvPr>
        </p:nvSpPr>
        <p:spPr>
          <a:xfrm>
            <a:off x="838200" y="365125"/>
            <a:ext cx="10515600" cy="1325563"/>
          </a:xfrm>
        </p:spPr>
        <p:txBody>
          <a:bodyPr>
            <a:normAutofit/>
          </a:bodyPr>
          <a:lstStyle/>
          <a:p>
            <a:r>
              <a:rPr lang="en-US"/>
              <a:t>Three GMP Packages met EPW goals</a:t>
            </a:r>
          </a:p>
        </p:txBody>
      </p:sp>
      <p:sp>
        <p:nvSpPr>
          <p:cNvPr id="4" name="Rectangle 3">
            <a:extLst>
              <a:ext uri="{FF2B5EF4-FFF2-40B4-BE49-F238E27FC236}">
                <a16:creationId xmlns:a16="http://schemas.microsoft.com/office/drawing/2014/main" id="{D562C0AA-DA3E-471D-6D2C-20F19F901B82}"/>
              </a:ext>
            </a:extLst>
          </p:cNvPr>
          <p:cNvSpPr/>
          <p:nvPr/>
        </p:nvSpPr>
        <p:spPr>
          <a:xfrm>
            <a:off x="7220416" y="1919037"/>
            <a:ext cx="4879535" cy="1728279"/>
          </a:xfrm>
          <a:prstGeom prst="rect">
            <a:avLst/>
          </a:prstGeom>
          <a:solidFill>
            <a:srgbClr val="FF3300">
              <a:alpha val="10000"/>
            </a:srgbClr>
          </a:solid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defRPr/>
            </a:pPr>
            <a:r>
              <a:rPr kumimoji="0" lang="en-US" sz="1800" b="1" i="0" u="none" strike="noStrike" kern="1200" cap="none" spc="0" normalizeH="0" baseline="0" noProof="0">
                <a:ln>
                  <a:noFill/>
                </a:ln>
                <a:solidFill>
                  <a:srgbClr val="FF0000"/>
                </a:solidFill>
                <a:effectLst/>
                <a:uLnTx/>
                <a:uFillTx/>
                <a:ea typeface="+mn-ea"/>
                <a:cs typeface="+mn-cs"/>
              </a:rPr>
              <a:t>GMP1 (Garver, </a:t>
            </a:r>
            <a:r>
              <a:rPr lang="en-US" b="1">
                <a:solidFill>
                  <a:srgbClr val="002F7D">
                    <a:lumMod val="60000"/>
                    <a:lumOff val="40000"/>
                  </a:srgbClr>
                </a:solidFill>
              </a:rPr>
              <a:t>Parkhill)</a:t>
            </a:r>
            <a:r>
              <a:rPr lang="en-US" sz="1800" b="1">
                <a:solidFill>
                  <a:srgbClr val="FF0000"/>
                </a:solidFill>
              </a:rPr>
              <a:t> </a:t>
            </a:r>
            <a:endParaRPr kumimoji="0" lang="en-US" sz="1800" b="1" i="0" u="none" strike="noStrike" kern="1200" cap="none" spc="0" normalizeH="0" baseline="0" noProof="0">
              <a:ln>
                <a:noFill/>
              </a:ln>
              <a:solidFill>
                <a:srgbClr val="FF0000"/>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Headworks facility</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Grit system</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Sluice gates</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Lime reactors and </a:t>
            </a:r>
            <a:r>
              <a:rPr kumimoji="0" lang="en-US" sz="1800" b="0" i="0" u="none" strike="noStrike" kern="1200" cap="none" spc="0" normalizeH="0" baseline="0" noProof="0" err="1">
                <a:ln>
                  <a:noFill/>
                </a:ln>
                <a:solidFill>
                  <a:prstClr val="black"/>
                </a:solidFill>
                <a:effectLst/>
                <a:uLnTx/>
                <a:uFillTx/>
                <a:ea typeface="+mn-ea"/>
                <a:cs typeface="+mn-cs"/>
              </a:rPr>
              <a:t>recarbonation</a:t>
            </a:r>
            <a:r>
              <a:rPr kumimoji="0" lang="en-US" sz="1800" b="0" i="0" u="none" strike="noStrike" kern="1200" cap="none" spc="0" normalizeH="0" baseline="0" noProof="0">
                <a:ln>
                  <a:noFill/>
                </a:ln>
                <a:solidFill>
                  <a:prstClr val="black"/>
                </a:solidFill>
                <a:effectLst/>
                <a:uLnTx/>
                <a:uFillTx/>
                <a:ea typeface="+mn-ea"/>
                <a:cs typeface="+mn-cs"/>
              </a:rPr>
              <a:t> clarifier</a:t>
            </a:r>
          </a:p>
          <a:p>
            <a:pPr marL="228600" marR="0" lvl="0" indent="-228600" algn="l" defTabSz="914400" rtl="0" eaLnBrk="1" fontAlgn="auto" latinLnBrk="0" hangingPunct="1">
              <a:lnSpc>
                <a:spcPct val="9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Odor control</a:t>
            </a:r>
          </a:p>
        </p:txBody>
      </p:sp>
      <p:sp>
        <p:nvSpPr>
          <p:cNvPr id="5" name="Rectangle 4">
            <a:extLst>
              <a:ext uri="{FF2B5EF4-FFF2-40B4-BE49-F238E27FC236}">
                <a16:creationId xmlns:a16="http://schemas.microsoft.com/office/drawing/2014/main" id="{63B5B001-5B97-7370-CDEA-D22A773A5D88}"/>
              </a:ext>
            </a:extLst>
          </p:cNvPr>
          <p:cNvSpPr/>
          <p:nvPr/>
        </p:nvSpPr>
        <p:spPr>
          <a:xfrm>
            <a:off x="7220417" y="3759342"/>
            <a:ext cx="4879536" cy="1217815"/>
          </a:xfrm>
          <a:prstGeom prst="rect">
            <a:avLst/>
          </a:prstGeom>
          <a:solidFill>
            <a:srgbClr val="00B0F0">
              <a:alpha val="10000"/>
            </a:srgbClr>
          </a:solidFill>
          <a:ln w="38100">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defRPr/>
            </a:pPr>
            <a:r>
              <a:rPr kumimoji="0" lang="en-US" sz="1800" b="1" i="0" u="none" strike="noStrike" kern="1200" cap="none" spc="0" normalizeH="0" baseline="0" noProof="0">
                <a:ln>
                  <a:noFill/>
                </a:ln>
                <a:solidFill>
                  <a:srgbClr val="002F7D">
                    <a:lumMod val="60000"/>
                    <a:lumOff val="40000"/>
                  </a:srgbClr>
                </a:solidFill>
                <a:effectLst/>
                <a:uLnTx/>
                <a:uFillTx/>
                <a:ea typeface="+mn-ea"/>
                <a:cs typeface="+mn-cs"/>
              </a:rPr>
              <a:t>GMP2 </a:t>
            </a:r>
            <a:r>
              <a:rPr kumimoji="0" lang="en-US" sz="1800" b="1" i="0" u="none" strike="noStrike" kern="1200" cap="none" spc="0" normalizeH="0" baseline="0" noProof="0">
                <a:ln>
                  <a:noFill/>
                </a:ln>
                <a:solidFill>
                  <a:srgbClr val="FF0000"/>
                </a:solidFill>
                <a:effectLst/>
                <a:uLnTx/>
                <a:uFillTx/>
                <a:ea typeface="+mn-ea"/>
                <a:cs typeface="+mn-cs"/>
              </a:rPr>
              <a:t>(Garver, </a:t>
            </a:r>
            <a:r>
              <a:rPr lang="en-US" b="1">
                <a:solidFill>
                  <a:srgbClr val="F7A700"/>
                </a:solidFill>
              </a:rPr>
              <a:t>Fr</a:t>
            </a:r>
            <a:r>
              <a:rPr kumimoji="0" lang="en-US" sz="1800" b="1" i="0" u="none" strike="noStrike" kern="1200" cap="none" spc="0" normalizeH="0" baseline="0" noProof="0" err="1">
                <a:ln>
                  <a:noFill/>
                </a:ln>
                <a:solidFill>
                  <a:srgbClr val="F7A700"/>
                </a:solidFill>
                <a:effectLst/>
                <a:uLnTx/>
                <a:uFillTx/>
                <a:ea typeface="+mn-ea"/>
                <a:cs typeface="+mn-cs"/>
              </a:rPr>
              <a:t>eese</a:t>
            </a:r>
            <a:r>
              <a:rPr kumimoji="0" lang="en-US" sz="1800" b="1" i="0" u="none" strike="noStrike" kern="1200" cap="none" spc="0" normalizeH="0" baseline="0" noProof="0">
                <a:ln>
                  <a:noFill/>
                </a:ln>
                <a:solidFill>
                  <a:srgbClr val="F7A700"/>
                </a:solidFill>
                <a:effectLst/>
                <a:uLnTx/>
                <a:uFillTx/>
                <a:ea typeface="+mn-ea"/>
                <a:cs typeface="+mn-cs"/>
              </a:rPr>
              <a:t> &amp; Nichols)</a:t>
            </a:r>
            <a:endParaRPr kumimoji="0" lang="en-US" sz="1800" b="1" i="0" u="none" strike="noStrike" kern="1200" cap="none" spc="0" normalizeH="0" baseline="0" noProof="0">
              <a:ln>
                <a:noFill/>
              </a:ln>
              <a:solidFill>
                <a:srgbClr val="002F7D">
                  <a:lumMod val="60000"/>
                  <a:lumOff val="40000"/>
                </a:srgbClr>
              </a:solidFill>
              <a:effectLst/>
              <a:uLnTx/>
              <a:uFillTx/>
              <a:ea typeface="+mn-ea"/>
              <a:cs typeface="+mn-cs"/>
            </a:endParaRP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fr-FR" sz="1800" b="0" i="0" u="none" strike="noStrike" kern="1200" cap="none" spc="0" normalizeH="0" baseline="0" noProof="0">
                <a:ln>
                  <a:noFill/>
                </a:ln>
                <a:solidFill>
                  <a:prstClr val="black"/>
                </a:solidFill>
                <a:effectLst/>
                <a:uLnTx/>
                <a:uFillTx/>
                <a:ea typeface="+mn-ea"/>
                <a:cs typeface="+mn-cs"/>
              </a:rPr>
              <a:t>GAC</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fr-FR" sz="1800" b="0" i="0" u="none" strike="noStrike" kern="1200" cap="none" spc="0" normalizeH="0" baseline="0" noProof="0">
                <a:ln>
                  <a:noFill/>
                </a:ln>
                <a:solidFill>
                  <a:prstClr val="black"/>
                </a:solidFill>
                <a:effectLst/>
                <a:uLnTx/>
                <a:uFillTx/>
                <a:ea typeface="+mn-ea"/>
                <a:cs typeface="+mn-cs"/>
              </a:rPr>
              <a:t>Ozone</a:t>
            </a:r>
          </a:p>
          <a:p>
            <a:pPr marL="228600" marR="0" lvl="0" indent="-228600" algn="l" defTabSz="914400" rtl="0" eaLnBrk="1" fontAlgn="auto" latinLnBrk="0" hangingPunct="1">
              <a:lnSpc>
                <a:spcPct val="90000"/>
              </a:lnSpc>
              <a:spcBef>
                <a:spcPts val="0"/>
              </a:spcBef>
              <a:spcAft>
                <a:spcPts val="0"/>
              </a:spcAft>
              <a:buClr>
                <a:srgbClr val="00B0F0"/>
              </a:buClr>
              <a:buSzTx/>
              <a:buFont typeface="Wingdings" panose="05000000000000000000" pitchFamily="2" charset="2"/>
              <a:buChar char="§"/>
              <a:tabLst/>
              <a:defRPr/>
            </a:pPr>
            <a:r>
              <a:rPr kumimoji="0" lang="fr-FR" sz="1800" b="0" i="0" u="none" strike="noStrike" kern="1200" cap="none" spc="0" normalizeH="0" baseline="0" noProof="0">
                <a:ln>
                  <a:noFill/>
                </a:ln>
                <a:solidFill>
                  <a:prstClr val="black"/>
                </a:solidFill>
                <a:effectLst/>
                <a:uLnTx/>
                <a:uFillTx/>
                <a:ea typeface="+mn-ea"/>
                <a:cs typeface="+mn-cs"/>
              </a:rPr>
              <a:t>Media filtration replacement</a:t>
            </a:r>
          </a:p>
        </p:txBody>
      </p:sp>
      <p:sp>
        <p:nvSpPr>
          <p:cNvPr id="7" name="Rectangle 6">
            <a:extLst>
              <a:ext uri="{FF2B5EF4-FFF2-40B4-BE49-F238E27FC236}">
                <a16:creationId xmlns:a16="http://schemas.microsoft.com/office/drawing/2014/main" id="{672F510D-4F7D-B8AE-3584-CCD2F2F5AA02}"/>
              </a:ext>
            </a:extLst>
          </p:cNvPr>
          <p:cNvSpPr/>
          <p:nvPr/>
        </p:nvSpPr>
        <p:spPr>
          <a:xfrm>
            <a:off x="7220416" y="5096540"/>
            <a:ext cx="4879535" cy="1217815"/>
          </a:xfrm>
          <a:prstGeom prst="rect">
            <a:avLst/>
          </a:prstGeom>
          <a:solidFill>
            <a:srgbClr val="FFC000">
              <a:alpha val="10000"/>
            </a:srgbClr>
          </a:solidFill>
          <a:ln w="381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7A700"/>
                </a:solidFill>
                <a:effectLst/>
                <a:uLnTx/>
                <a:uFillTx/>
                <a:ea typeface="+mn-ea"/>
                <a:cs typeface="+mn-cs"/>
              </a:rPr>
              <a:t>GMP3 </a:t>
            </a:r>
            <a:r>
              <a:rPr kumimoji="0" lang="en-US" sz="1800" b="1" i="0" u="none" strike="noStrike" kern="1200" cap="none" spc="0" normalizeH="0" baseline="0" noProof="0">
                <a:ln>
                  <a:noFill/>
                </a:ln>
                <a:solidFill>
                  <a:srgbClr val="FF0000"/>
                </a:solidFill>
                <a:effectLst/>
                <a:uLnTx/>
                <a:uFillTx/>
                <a:ea typeface="+mn-ea"/>
                <a:cs typeface="+mn-cs"/>
              </a:rPr>
              <a:t>(Garver, </a:t>
            </a:r>
            <a:r>
              <a:rPr kumimoji="0" lang="en-US" sz="1800" b="1" i="0" u="none" strike="noStrike" kern="1200" cap="none" spc="0" normalizeH="0" baseline="0" noProof="0">
                <a:ln>
                  <a:noFill/>
                </a:ln>
                <a:solidFill>
                  <a:srgbClr val="002F7D">
                    <a:lumMod val="60000"/>
                    <a:lumOff val="40000"/>
                  </a:srgbClr>
                </a:solidFill>
                <a:effectLst/>
                <a:uLnTx/>
                <a:uFillTx/>
                <a:ea typeface="+mn-ea"/>
                <a:cs typeface="+mn-cs"/>
              </a:rPr>
              <a:t>Parkhill, </a:t>
            </a:r>
            <a:r>
              <a:rPr kumimoji="0" lang="en-US" sz="1800" b="1" i="0" u="none" strike="noStrike" kern="1200" cap="none" spc="0" normalizeH="0" baseline="0" noProof="0">
                <a:ln>
                  <a:noFill/>
                </a:ln>
                <a:solidFill>
                  <a:srgbClr val="7030A0"/>
                </a:solidFill>
                <a:effectLst/>
                <a:uLnTx/>
                <a:uFillTx/>
                <a:ea typeface="+mn-ea"/>
                <a:cs typeface="+mn-cs"/>
              </a:rPr>
              <a:t>MMSE)</a:t>
            </a:r>
            <a:endParaRPr lang="en-US" sz="1800" b="1">
              <a:solidFill>
                <a:srgbClr val="7030A0"/>
              </a:solidFill>
            </a:endParaRP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Primary clarifiers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PACT clarifiers</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ea typeface="+mn-ea"/>
                <a:cs typeface="+mn-cs"/>
              </a:rPr>
              <a:t>Denitrification facility</a:t>
            </a:r>
          </a:p>
          <a:p>
            <a:pPr marL="228600" marR="0" lvl="0" indent="-228600" algn="l" defTabSz="914400" rtl="0" eaLnBrk="1" fontAlgn="auto" latinLnBrk="0" hangingPunct="1">
              <a:lnSpc>
                <a:spcPct val="90000"/>
              </a:lnSpc>
              <a:spcBef>
                <a:spcPts val="0"/>
              </a:spcBef>
              <a:spcAft>
                <a:spcPts val="0"/>
              </a:spcAft>
              <a:buClr>
                <a:srgbClr val="F7A700"/>
              </a:buClr>
              <a:buSzTx/>
              <a:buFont typeface="Wingdings" panose="05000000000000000000" pitchFamily="2" charset="2"/>
              <a:buChar char="§"/>
              <a:tabLst/>
              <a:defRPr/>
            </a:pPr>
            <a:r>
              <a:rPr lang="en-US">
                <a:solidFill>
                  <a:prstClr val="black"/>
                </a:solidFill>
              </a:rPr>
              <a:t>Clearwell valve vaults</a:t>
            </a: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14" name="Picture 13">
            <a:extLst>
              <a:ext uri="{FF2B5EF4-FFF2-40B4-BE49-F238E27FC236}">
                <a16:creationId xmlns:a16="http://schemas.microsoft.com/office/drawing/2014/main" id="{2C2B74FD-6938-423C-6A29-518A12E55F45}"/>
              </a:ext>
            </a:extLst>
          </p:cNvPr>
          <p:cNvPicPr>
            <a:picLocks noChangeAspect="1"/>
          </p:cNvPicPr>
          <p:nvPr/>
        </p:nvPicPr>
        <p:blipFill>
          <a:blip r:embed="rId2" cstate="email">
            <a:alphaModFix amt="46000"/>
            <a:extLst>
              <a:ext uri="{28A0092B-C50C-407E-A947-70E740481C1C}">
                <a14:useLocalDpi xmlns:a14="http://schemas.microsoft.com/office/drawing/2010/main"/>
              </a:ext>
            </a:extLst>
          </a:blip>
          <a:srcRect/>
          <a:stretch/>
        </p:blipFill>
        <p:spPr>
          <a:xfrm>
            <a:off x="1" y="1919037"/>
            <a:ext cx="7095280" cy="4419475"/>
          </a:xfrm>
          <a:prstGeom prst="rect">
            <a:avLst/>
          </a:prstGeom>
        </p:spPr>
      </p:pic>
      <p:sp>
        <p:nvSpPr>
          <p:cNvPr id="28" name="Rectangle 27">
            <a:extLst>
              <a:ext uri="{FF2B5EF4-FFF2-40B4-BE49-F238E27FC236}">
                <a16:creationId xmlns:a16="http://schemas.microsoft.com/office/drawing/2014/main" id="{995B2577-CA6F-006D-481B-D17C2E03DFB2}"/>
              </a:ext>
            </a:extLst>
          </p:cNvPr>
          <p:cNvSpPr/>
          <p:nvPr/>
        </p:nvSpPr>
        <p:spPr>
          <a:xfrm>
            <a:off x="5504485" y="2285860"/>
            <a:ext cx="665021" cy="224248"/>
          </a:xfrm>
          <a:prstGeom prst="rect">
            <a:avLst/>
          </a:prstGeom>
          <a:solidFill>
            <a:srgbClr val="FF33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1D63231A-7E54-74C4-F571-FE29294DC058}"/>
              </a:ext>
            </a:extLst>
          </p:cNvPr>
          <p:cNvSpPr/>
          <p:nvPr/>
        </p:nvSpPr>
        <p:spPr>
          <a:xfrm>
            <a:off x="779526" y="3381267"/>
            <a:ext cx="825624" cy="957093"/>
          </a:xfrm>
          <a:prstGeom prst="rect">
            <a:avLst/>
          </a:prstGeom>
          <a:solidFill>
            <a:srgbClr val="FF3300">
              <a:alpha val="20000"/>
            </a:srgbClr>
          </a:solidFill>
          <a:ln w="38100">
            <a:solidFill>
              <a:srgbClr val="FF0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540990B5-7C2A-8165-D602-D7CB49202C1F}"/>
              </a:ext>
            </a:extLst>
          </p:cNvPr>
          <p:cNvSpPr/>
          <p:nvPr/>
        </p:nvSpPr>
        <p:spPr>
          <a:xfrm>
            <a:off x="649747" y="2463629"/>
            <a:ext cx="1120065" cy="794982"/>
          </a:xfrm>
          <a:prstGeom prst="rect">
            <a:avLst/>
          </a:prstGeom>
          <a:solidFill>
            <a:srgbClr val="00B0F0">
              <a:alpha val="20000"/>
            </a:srgbClr>
          </a:solidFill>
          <a:ln w="38100">
            <a:solidFill>
              <a:srgbClr val="00B0F0"/>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69104EF0-FF5B-C025-BB7A-522B75953BE7}"/>
              </a:ext>
            </a:extLst>
          </p:cNvPr>
          <p:cNvSpPr/>
          <p:nvPr/>
        </p:nvSpPr>
        <p:spPr>
          <a:xfrm>
            <a:off x="1990909" y="3261251"/>
            <a:ext cx="1872011" cy="1613694"/>
          </a:xfrm>
          <a:prstGeom prst="rect">
            <a:avLst/>
          </a:prstGeom>
          <a:solidFill>
            <a:srgbClr val="FFC000">
              <a:alpha val="20000"/>
            </a:srgbClr>
          </a:solidFill>
          <a:ln w="38100">
            <a:solidFill>
              <a:srgbClr val="FFC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54E76DD3-B8DA-3F98-FF6C-4E601D0BB685}"/>
              </a:ext>
            </a:extLst>
          </p:cNvPr>
          <p:cNvSpPr/>
          <p:nvPr/>
        </p:nvSpPr>
        <p:spPr>
          <a:xfrm>
            <a:off x="5509702" y="2592962"/>
            <a:ext cx="665021" cy="1054354"/>
          </a:xfrm>
          <a:prstGeom prst="rect">
            <a:avLst/>
          </a:prstGeom>
          <a:solidFill>
            <a:srgbClr val="FFC000">
              <a:alpha val="20000"/>
            </a:srgbClr>
          </a:solidFill>
          <a:ln w="38100">
            <a:solidFill>
              <a:srgbClr val="FFC000"/>
            </a:solidFill>
            <a:prstDash val="dash"/>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093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D780124-D2E7-9CAC-F5FC-085996424700}"/>
              </a:ext>
            </a:extLst>
          </p:cNvPr>
          <p:cNvSpPr>
            <a:spLocks noGrp="1"/>
          </p:cNvSpPr>
          <p:nvPr>
            <p:ph type="title"/>
          </p:nvPr>
        </p:nvSpPr>
        <p:spPr/>
        <p:txBody>
          <a:bodyPr/>
          <a:lstStyle/>
          <a:p>
            <a:r>
              <a:rPr lang="en-US"/>
              <a:t>Over the next 25 minutes, we will discuss how the use of the CMAR delivery method saved both time and money.</a:t>
            </a:r>
          </a:p>
        </p:txBody>
      </p:sp>
      <p:sp>
        <p:nvSpPr>
          <p:cNvPr id="3" name="Text Placeholder 2">
            <a:extLst>
              <a:ext uri="{FF2B5EF4-FFF2-40B4-BE49-F238E27FC236}">
                <a16:creationId xmlns:a16="http://schemas.microsoft.com/office/drawing/2014/main" id="{A8D0F91F-5824-7DE0-C559-E52CF286743D}"/>
              </a:ext>
            </a:extLst>
          </p:cNvPr>
          <p:cNvSpPr>
            <a:spLocks noGrp="1"/>
          </p:cNvSpPr>
          <p:nvPr>
            <p:ph type="body" sz="quarter" idx="11"/>
          </p:nvPr>
        </p:nvSpPr>
        <p:spPr/>
        <p:txBody>
          <a:bodyPr/>
          <a:lstStyle/>
          <a:p>
            <a:r>
              <a:rPr lang="en-US"/>
              <a:t>CMAR Procurement</a:t>
            </a:r>
          </a:p>
        </p:txBody>
      </p:sp>
      <p:sp>
        <p:nvSpPr>
          <p:cNvPr id="7" name="Text Placeholder 6">
            <a:extLst>
              <a:ext uri="{FF2B5EF4-FFF2-40B4-BE49-F238E27FC236}">
                <a16:creationId xmlns:a16="http://schemas.microsoft.com/office/drawing/2014/main" id="{7B97F468-61C3-84C4-1882-82E492079BFC}"/>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B31AA099-C0EE-7153-4978-0AFB78CCC330}"/>
              </a:ext>
            </a:extLst>
          </p:cNvPr>
          <p:cNvSpPr>
            <a:spLocks noGrp="1"/>
          </p:cNvSpPr>
          <p:nvPr>
            <p:ph type="body" sz="quarter" idx="19"/>
          </p:nvPr>
        </p:nvSpPr>
        <p:spPr/>
        <p:txBody>
          <a:bodyPr/>
          <a:lstStyle/>
          <a:p>
            <a:r>
              <a:rPr lang="en-US"/>
              <a:t>Design Coordination</a:t>
            </a:r>
          </a:p>
        </p:txBody>
      </p:sp>
      <p:sp>
        <p:nvSpPr>
          <p:cNvPr id="9" name="Text Placeholder 8">
            <a:extLst>
              <a:ext uri="{FF2B5EF4-FFF2-40B4-BE49-F238E27FC236}">
                <a16:creationId xmlns:a16="http://schemas.microsoft.com/office/drawing/2014/main" id="{D2D36922-2EE2-FA93-81A2-596FFE859358}"/>
              </a:ext>
            </a:extLst>
          </p:cNvPr>
          <p:cNvSpPr>
            <a:spLocks noGrp="1"/>
          </p:cNvSpPr>
          <p:nvPr>
            <p:ph type="body" sz="quarter" idx="20"/>
          </p:nvPr>
        </p:nvSpPr>
        <p:spPr/>
        <p:txBody>
          <a:bodyPr/>
          <a:lstStyle/>
          <a:p>
            <a:r>
              <a:rPr lang="en-US"/>
              <a:t>Pre-Construction</a:t>
            </a:r>
          </a:p>
        </p:txBody>
      </p:sp>
      <p:sp>
        <p:nvSpPr>
          <p:cNvPr id="22" name="Text Placeholder 21">
            <a:extLst>
              <a:ext uri="{FF2B5EF4-FFF2-40B4-BE49-F238E27FC236}">
                <a16:creationId xmlns:a16="http://schemas.microsoft.com/office/drawing/2014/main" id="{61AA4C98-332D-8B36-E9B2-BF666ADFBC3A}"/>
              </a:ext>
            </a:extLst>
          </p:cNvPr>
          <p:cNvSpPr>
            <a:spLocks noGrp="1"/>
          </p:cNvSpPr>
          <p:nvPr>
            <p:ph type="body" sz="quarter" idx="21"/>
          </p:nvPr>
        </p:nvSpPr>
        <p:spPr/>
        <p:txBody>
          <a:bodyPr/>
          <a:lstStyle/>
          <a:p>
            <a:r>
              <a:rPr lang="en-US"/>
              <a:t>Construction Progress </a:t>
            </a:r>
          </a:p>
        </p:txBody>
      </p:sp>
    </p:spTree>
    <p:extLst>
      <p:ext uri="{BB962C8B-B14F-4D97-AF65-F5344CB8AC3E}">
        <p14:creationId xmlns:p14="http://schemas.microsoft.com/office/powerpoint/2010/main" val="10834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DC968C-54B8-5E07-3BAC-D314234C5A77}"/>
              </a:ext>
            </a:extLst>
          </p:cNvPr>
          <p:cNvSpPr>
            <a:spLocks noGrp="1"/>
          </p:cNvSpPr>
          <p:nvPr>
            <p:ph type="title"/>
          </p:nvPr>
        </p:nvSpPr>
        <p:spPr/>
        <p:txBody>
          <a:bodyPr/>
          <a:lstStyle/>
          <a:p>
            <a:r>
              <a:rPr lang="en-US"/>
              <a:t>Construction Progress </a:t>
            </a:r>
          </a:p>
        </p:txBody>
      </p:sp>
      <p:pic>
        <p:nvPicPr>
          <p:cNvPr id="7" name="Picture Placeholder 6" descr="Badge 4 outline">
            <a:extLst>
              <a:ext uri="{FF2B5EF4-FFF2-40B4-BE49-F238E27FC236}">
                <a16:creationId xmlns:a16="http://schemas.microsoft.com/office/drawing/2014/main" id="{268120BA-818C-6440-1832-C1315E9A3081}"/>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9805" b="9805"/>
          <a:stretch>
            <a:fillRect/>
          </a:stretch>
        </p:blipFill>
        <p:spPr/>
      </p:pic>
    </p:spTree>
    <p:extLst>
      <p:ext uri="{BB962C8B-B14F-4D97-AF65-F5344CB8AC3E}">
        <p14:creationId xmlns:p14="http://schemas.microsoft.com/office/powerpoint/2010/main" val="481712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BC5D-E31B-8E1B-9FBD-2FBA38D7DEAA}"/>
              </a:ext>
            </a:extLst>
          </p:cNvPr>
          <p:cNvSpPr>
            <a:spLocks noGrp="1"/>
          </p:cNvSpPr>
          <p:nvPr>
            <p:ph type="title"/>
          </p:nvPr>
        </p:nvSpPr>
        <p:spPr/>
        <p:txBody>
          <a:bodyPr/>
          <a:lstStyle/>
          <a:p>
            <a:r>
              <a:rPr lang="en-US"/>
              <a:t>GMP1 Progress &amp; Status</a:t>
            </a:r>
          </a:p>
        </p:txBody>
      </p:sp>
      <p:sp>
        <p:nvSpPr>
          <p:cNvPr id="3" name="Content Placeholder 2">
            <a:extLst>
              <a:ext uri="{FF2B5EF4-FFF2-40B4-BE49-F238E27FC236}">
                <a16:creationId xmlns:a16="http://schemas.microsoft.com/office/drawing/2014/main" id="{1473DC73-11CE-23BC-534E-610454AEE677}"/>
              </a:ext>
            </a:extLst>
          </p:cNvPr>
          <p:cNvSpPr>
            <a:spLocks noGrp="1"/>
          </p:cNvSpPr>
          <p:nvPr>
            <p:ph idx="1"/>
          </p:nvPr>
        </p:nvSpPr>
        <p:spPr/>
        <p:txBody>
          <a:bodyPr>
            <a:normAutofit/>
          </a:bodyPr>
          <a:lstStyle/>
          <a:p>
            <a:r>
              <a:rPr lang="en-US"/>
              <a:t>General Contractor: RM Wright</a:t>
            </a:r>
          </a:p>
          <a:p>
            <a:r>
              <a:rPr lang="en-US"/>
              <a:t>Scope of Work: Rehabilitation of Reactor/</a:t>
            </a:r>
            <a:r>
              <a:rPr lang="en-US" err="1"/>
              <a:t>Recarb</a:t>
            </a:r>
            <a:r>
              <a:rPr lang="en-US"/>
              <a:t> Clarifiers, Slide Gates, Bar screens, Odor Control and Grit equipment.</a:t>
            </a:r>
          </a:p>
          <a:p>
            <a:r>
              <a:rPr lang="en-US"/>
              <a:t>NTP &amp; Completion Dates: March 2024 &amp; June 2026 </a:t>
            </a:r>
          </a:p>
          <a:p>
            <a:r>
              <a:rPr lang="en-US"/>
              <a:t>Status: Installation of Reactor/</a:t>
            </a:r>
            <a:r>
              <a:rPr lang="en-US" err="1"/>
              <a:t>Recarb</a:t>
            </a:r>
            <a:r>
              <a:rPr lang="en-US"/>
              <a:t> Clarifiers, Coating, Gates &amp; Bar screens</a:t>
            </a:r>
          </a:p>
          <a:p>
            <a:endParaRPr lang="en-US"/>
          </a:p>
          <a:p>
            <a:r>
              <a:rPr lang="en-US"/>
              <a:t>Challenges: Coordinate with multiple Engineers, adjust to plant needs and avoid affecting EPW operations</a:t>
            </a:r>
          </a:p>
          <a:p>
            <a:endParaRPr lang="en-US"/>
          </a:p>
        </p:txBody>
      </p:sp>
    </p:spTree>
    <p:extLst>
      <p:ext uri="{BB962C8B-B14F-4D97-AF65-F5344CB8AC3E}">
        <p14:creationId xmlns:p14="http://schemas.microsoft.com/office/powerpoint/2010/main" val="1138309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215E4F-B6C2-9758-51BD-178EE36EB9E0}"/>
              </a:ext>
            </a:extLst>
          </p:cNvPr>
          <p:cNvSpPr>
            <a:spLocks noGrp="1"/>
          </p:cNvSpPr>
          <p:nvPr>
            <p:ph type="title"/>
          </p:nvPr>
        </p:nvSpPr>
        <p:spPr/>
        <p:txBody>
          <a:bodyPr/>
          <a:lstStyle/>
          <a:p>
            <a:r>
              <a:rPr lang="en-US"/>
              <a:t>GMP1</a:t>
            </a:r>
          </a:p>
        </p:txBody>
      </p:sp>
      <p:pic>
        <p:nvPicPr>
          <p:cNvPr id="4" name="Content Placeholder 3">
            <a:extLst>
              <a:ext uri="{FF2B5EF4-FFF2-40B4-BE49-F238E27FC236}">
                <a16:creationId xmlns:a16="http://schemas.microsoft.com/office/drawing/2014/main" id="{A6E96282-5997-9AA6-B929-A0003BC5E5C1}"/>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428630" y="2281935"/>
            <a:ext cx="2698750" cy="3648075"/>
          </a:xfrm>
          <a:prstGeom prst="rect">
            <a:avLst/>
          </a:prstGeom>
        </p:spPr>
      </p:pic>
      <p:pic>
        <p:nvPicPr>
          <p:cNvPr id="5" name="Picture 4">
            <a:extLst>
              <a:ext uri="{FF2B5EF4-FFF2-40B4-BE49-F238E27FC236}">
                <a16:creationId xmlns:a16="http://schemas.microsoft.com/office/drawing/2014/main" id="{EB050429-9971-3983-0FAE-2E733A1E07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6374" y="2281935"/>
            <a:ext cx="4181570" cy="3647225"/>
          </a:xfrm>
          <a:prstGeom prst="rect">
            <a:avLst/>
          </a:prstGeom>
        </p:spPr>
      </p:pic>
      <p:pic>
        <p:nvPicPr>
          <p:cNvPr id="6" name="Picture 5">
            <a:extLst>
              <a:ext uri="{FF2B5EF4-FFF2-40B4-BE49-F238E27FC236}">
                <a16:creationId xmlns:a16="http://schemas.microsoft.com/office/drawing/2014/main" id="{24A8A811-1ADB-4B42-C15C-8B771AC6FE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6938" y="2281936"/>
            <a:ext cx="4007672" cy="3647224"/>
          </a:xfrm>
          <a:prstGeom prst="rect">
            <a:avLst/>
          </a:prstGeom>
        </p:spPr>
      </p:pic>
    </p:spTree>
    <p:extLst>
      <p:ext uri="{BB962C8B-B14F-4D97-AF65-F5344CB8AC3E}">
        <p14:creationId xmlns:p14="http://schemas.microsoft.com/office/powerpoint/2010/main" val="4207852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68E9D-8AB1-D8C1-AC7B-B8969B01B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17C3F-74A3-AC9E-C6AB-856F53038CDD}"/>
              </a:ext>
            </a:extLst>
          </p:cNvPr>
          <p:cNvSpPr>
            <a:spLocks noGrp="1"/>
          </p:cNvSpPr>
          <p:nvPr>
            <p:ph type="title"/>
          </p:nvPr>
        </p:nvSpPr>
        <p:spPr/>
        <p:txBody>
          <a:bodyPr/>
          <a:lstStyle/>
          <a:p>
            <a:r>
              <a:rPr lang="en-US"/>
              <a:t>GMP2 Progress &amp; Status</a:t>
            </a:r>
          </a:p>
        </p:txBody>
      </p:sp>
      <p:sp>
        <p:nvSpPr>
          <p:cNvPr id="3" name="Content Placeholder 2">
            <a:extLst>
              <a:ext uri="{FF2B5EF4-FFF2-40B4-BE49-F238E27FC236}">
                <a16:creationId xmlns:a16="http://schemas.microsoft.com/office/drawing/2014/main" id="{992D2E8E-DE25-2628-55E2-66411EA1879E}"/>
              </a:ext>
            </a:extLst>
          </p:cNvPr>
          <p:cNvSpPr>
            <a:spLocks noGrp="1"/>
          </p:cNvSpPr>
          <p:nvPr>
            <p:ph idx="1"/>
          </p:nvPr>
        </p:nvSpPr>
        <p:spPr/>
        <p:txBody>
          <a:bodyPr/>
          <a:lstStyle/>
          <a:p>
            <a:r>
              <a:rPr lang="en-US"/>
              <a:t>General Contractor: MGC Contractors (Self-Performed)</a:t>
            </a:r>
          </a:p>
          <a:p>
            <a:r>
              <a:rPr lang="en-US"/>
              <a:t>Scope of Work: Rehabilitation of Ozone chambers, GAC basins and replacement of media filter system for a Diamond Cloth system</a:t>
            </a:r>
          </a:p>
          <a:p>
            <a:r>
              <a:rPr lang="en-US"/>
              <a:t>NTP &amp; Completion Dates: July 2024 &amp; March 2027</a:t>
            </a:r>
          </a:p>
          <a:p>
            <a:r>
              <a:rPr lang="en-US"/>
              <a:t>Status: Submittal/Material Procurement phase</a:t>
            </a:r>
          </a:p>
          <a:p>
            <a:endParaRPr lang="en-US"/>
          </a:p>
          <a:p>
            <a:r>
              <a:rPr lang="en-US"/>
              <a:t>Challenges: Coordinate with multiple Engineers, adjust to plant needs and avoid affecting EPW operations</a:t>
            </a:r>
          </a:p>
          <a:p>
            <a:endParaRPr lang="en-US"/>
          </a:p>
        </p:txBody>
      </p:sp>
    </p:spTree>
    <p:extLst>
      <p:ext uri="{BB962C8B-B14F-4D97-AF65-F5344CB8AC3E}">
        <p14:creationId xmlns:p14="http://schemas.microsoft.com/office/powerpoint/2010/main" val="525299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01B8-C496-E6CE-BB84-BF28D9BC2675}"/>
              </a:ext>
            </a:extLst>
          </p:cNvPr>
          <p:cNvSpPr>
            <a:spLocks noGrp="1"/>
          </p:cNvSpPr>
          <p:nvPr>
            <p:ph type="title"/>
          </p:nvPr>
        </p:nvSpPr>
        <p:spPr/>
        <p:txBody>
          <a:bodyPr/>
          <a:lstStyle/>
          <a:p>
            <a:r>
              <a:rPr lang="en-US"/>
              <a:t>GMP2</a:t>
            </a:r>
          </a:p>
        </p:txBody>
      </p:sp>
      <p:pic>
        <p:nvPicPr>
          <p:cNvPr id="4" name="Content Placeholder 3">
            <a:extLst>
              <a:ext uri="{FF2B5EF4-FFF2-40B4-BE49-F238E27FC236}">
                <a16:creationId xmlns:a16="http://schemas.microsoft.com/office/drawing/2014/main" id="{7B984B62-C4B2-1B5D-EC50-87CC26736DF9}"/>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2444750"/>
            <a:ext cx="4106863" cy="3201988"/>
          </a:xfrm>
          <a:prstGeom prst="rect">
            <a:avLst/>
          </a:prstGeom>
        </p:spPr>
      </p:pic>
      <p:pic>
        <p:nvPicPr>
          <p:cNvPr id="5" name="Picture 4">
            <a:extLst>
              <a:ext uri="{FF2B5EF4-FFF2-40B4-BE49-F238E27FC236}">
                <a16:creationId xmlns:a16="http://schemas.microsoft.com/office/drawing/2014/main" id="{489246A9-23BB-AAF0-743D-794184B762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6777" y="2444425"/>
            <a:ext cx="4270589" cy="3201998"/>
          </a:xfrm>
          <a:prstGeom prst="rect">
            <a:avLst/>
          </a:prstGeom>
        </p:spPr>
      </p:pic>
      <p:pic>
        <p:nvPicPr>
          <p:cNvPr id="6" name="Picture 5">
            <a:extLst>
              <a:ext uri="{FF2B5EF4-FFF2-40B4-BE49-F238E27FC236}">
                <a16:creationId xmlns:a16="http://schemas.microsoft.com/office/drawing/2014/main" id="{FA21D495-D30A-B336-D348-3A71F4D277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1411" y="2444425"/>
            <a:ext cx="4270589" cy="3201998"/>
          </a:xfrm>
          <a:prstGeom prst="rect">
            <a:avLst/>
          </a:prstGeom>
        </p:spPr>
      </p:pic>
    </p:spTree>
    <p:extLst>
      <p:ext uri="{BB962C8B-B14F-4D97-AF65-F5344CB8AC3E}">
        <p14:creationId xmlns:p14="http://schemas.microsoft.com/office/powerpoint/2010/main" val="1668442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0FFDF-3260-FF37-2883-04C994731F3F}"/>
              </a:ext>
            </a:extLst>
          </p:cNvPr>
          <p:cNvSpPr>
            <a:spLocks noGrp="1"/>
          </p:cNvSpPr>
          <p:nvPr>
            <p:ph type="body" sz="quarter" idx="10"/>
          </p:nvPr>
        </p:nvSpPr>
        <p:spPr>
          <a:xfrm>
            <a:off x="4162425" y="1045750"/>
            <a:ext cx="7200900" cy="2004116"/>
          </a:xfrm>
        </p:spPr>
        <p:txBody>
          <a:bodyPr>
            <a:normAutofit/>
          </a:bodyPr>
          <a:lstStyle/>
          <a:p>
            <a:r>
              <a:rPr lang="en-US"/>
              <a:t>The post-packaging of improvements through CMAR successfully streamlined the project, helping El Paso Water achieve its goals.</a:t>
            </a:r>
          </a:p>
        </p:txBody>
      </p:sp>
      <p:sp>
        <p:nvSpPr>
          <p:cNvPr id="5" name="Text Placeholder 4">
            <a:extLst>
              <a:ext uri="{FF2B5EF4-FFF2-40B4-BE49-F238E27FC236}">
                <a16:creationId xmlns:a16="http://schemas.microsoft.com/office/drawing/2014/main" id="{76931258-C21D-8A5D-653B-F52B21ED43E4}"/>
              </a:ext>
            </a:extLst>
          </p:cNvPr>
          <p:cNvSpPr>
            <a:spLocks noGrp="1"/>
          </p:cNvSpPr>
          <p:nvPr>
            <p:ph type="body" sz="quarter" idx="11"/>
          </p:nvPr>
        </p:nvSpPr>
        <p:spPr>
          <a:xfrm>
            <a:off x="4162425" y="3951514"/>
            <a:ext cx="7200900" cy="2004117"/>
          </a:xfrm>
        </p:spPr>
        <p:txBody>
          <a:bodyPr/>
          <a:lstStyle/>
          <a:p>
            <a:r>
              <a:rPr lang="en-US"/>
              <a:t>The collaborative efforts between El Paso Water, design teams &amp; CMAR were instrumental in overcoming challenges and driving the success of the project. </a:t>
            </a:r>
          </a:p>
        </p:txBody>
      </p:sp>
    </p:spTree>
    <p:extLst>
      <p:ext uri="{BB962C8B-B14F-4D97-AF65-F5344CB8AC3E}">
        <p14:creationId xmlns:p14="http://schemas.microsoft.com/office/powerpoint/2010/main" val="3317027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ome - El Paso Water">
            <a:extLst>
              <a:ext uri="{FF2B5EF4-FFF2-40B4-BE49-F238E27FC236}">
                <a16:creationId xmlns:a16="http://schemas.microsoft.com/office/drawing/2014/main" id="{5860E137-D20A-4529-50B0-98644A0BC7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2757" y="361293"/>
            <a:ext cx="1737988" cy="8220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bout - MGC Contractors Inc.">
            <a:extLst>
              <a:ext uri="{FF2B5EF4-FFF2-40B4-BE49-F238E27FC236}">
                <a16:creationId xmlns:a16="http://schemas.microsoft.com/office/drawing/2014/main" id="{8786C8C7-946D-CDD3-E3FA-1CD1B95BC8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0745" y="197757"/>
            <a:ext cx="2069891" cy="10366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ACWA">
            <a:extLst>
              <a:ext uri="{FF2B5EF4-FFF2-40B4-BE49-F238E27FC236}">
                <a16:creationId xmlns:a16="http://schemas.microsoft.com/office/drawing/2014/main" id="{358BB3DA-E732-22C1-5097-D8B70A72260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9819" b="31120"/>
          <a:stretch/>
        </p:blipFill>
        <p:spPr bwMode="auto">
          <a:xfrm>
            <a:off x="8956787" y="5173015"/>
            <a:ext cx="2820726" cy="110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2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D502968-B6BC-BED6-6800-91BFC1C960EA}"/>
              </a:ext>
            </a:extLst>
          </p:cNvPr>
          <p:cNvSpPr>
            <a:spLocks noGrp="1"/>
          </p:cNvSpPr>
          <p:nvPr>
            <p:ph type="title"/>
          </p:nvPr>
        </p:nvSpPr>
        <p:spPr/>
        <p:txBody>
          <a:bodyPr/>
          <a:lstStyle/>
          <a:p>
            <a:r>
              <a:rPr lang="en-US"/>
              <a:t>CMAR Procurement</a:t>
            </a:r>
          </a:p>
        </p:txBody>
      </p:sp>
      <p:pic>
        <p:nvPicPr>
          <p:cNvPr id="15" name="Picture Placeholder 14" descr="Badge 1 outline">
            <a:extLst>
              <a:ext uri="{FF2B5EF4-FFF2-40B4-BE49-F238E27FC236}">
                <a16:creationId xmlns:a16="http://schemas.microsoft.com/office/drawing/2014/main" id="{F5C38834-33C2-61D7-A5FC-E3EEF4834EBD}"/>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9805" b="9805"/>
          <a:stretch>
            <a:fillRect/>
          </a:stretch>
        </p:blipFill>
        <p:spPr/>
      </p:pic>
    </p:spTree>
    <p:extLst>
      <p:ext uri="{BB962C8B-B14F-4D97-AF65-F5344CB8AC3E}">
        <p14:creationId xmlns:p14="http://schemas.microsoft.com/office/powerpoint/2010/main" val="330245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6526306" cy="1325563"/>
          </a:xfrm>
        </p:spPr>
        <p:txBody>
          <a:bodyPr>
            <a:normAutofit fontScale="90000"/>
          </a:bodyPr>
          <a:lstStyle/>
          <a:p>
            <a:r>
              <a:rPr lang="en-US"/>
              <a:t>The scale of our CIP drove the need for efficient project delivery methods.</a:t>
            </a:r>
          </a:p>
        </p:txBody>
      </p:sp>
      <p:sp>
        <p:nvSpPr>
          <p:cNvPr id="3" name="Content Placeholder 2">
            <a:extLst>
              <a:ext uri="{FF2B5EF4-FFF2-40B4-BE49-F238E27FC236}">
                <a16:creationId xmlns:a16="http://schemas.microsoft.com/office/drawing/2014/main" id="{70C99908-6343-52D3-A287-C0B560B4C7D3}"/>
              </a:ext>
            </a:extLst>
          </p:cNvPr>
          <p:cNvSpPr>
            <a:spLocks noGrp="1"/>
          </p:cNvSpPr>
          <p:nvPr>
            <p:ph idx="1"/>
          </p:nvPr>
        </p:nvSpPr>
        <p:spPr>
          <a:xfrm>
            <a:off x="838200" y="2027331"/>
            <a:ext cx="5394885" cy="4351338"/>
          </a:xfrm>
        </p:spPr>
        <p:txBody>
          <a:bodyPr>
            <a:normAutofit fontScale="85000" lnSpcReduction="10000"/>
          </a:bodyPr>
          <a:lstStyle/>
          <a:p>
            <a:r>
              <a:rPr lang="en-US" err="1"/>
              <a:t>EPWater</a:t>
            </a:r>
            <a:r>
              <a:rPr lang="en-US"/>
              <a:t> was not immune to the impact the global pandemic had on its CIP</a:t>
            </a:r>
          </a:p>
          <a:p>
            <a:endParaRPr lang="en-US"/>
          </a:p>
          <a:p>
            <a:r>
              <a:rPr lang="en-US"/>
              <a:t>The fiscal implications the pandemic created required slowing down the rate at which the CIP was delivered</a:t>
            </a:r>
          </a:p>
          <a:p>
            <a:endParaRPr lang="en-US"/>
          </a:p>
          <a:p>
            <a:r>
              <a:rPr lang="en-US"/>
              <a:t>Customer satisfaction outreach was crucial during this period of uncertainty to help us gage the needs for the utility</a:t>
            </a:r>
          </a:p>
          <a:p>
            <a:endParaRPr lang="en-US"/>
          </a:p>
          <a:p>
            <a:r>
              <a:rPr lang="en-US"/>
              <a:t>After the pandemic surge there was a need to “catch-up” on replacing aging infrastructure</a:t>
            </a:r>
          </a:p>
        </p:txBody>
      </p:sp>
      <p:pic>
        <p:nvPicPr>
          <p:cNvPr id="11" name="Picture 10">
            <a:extLst>
              <a:ext uri="{FF2B5EF4-FFF2-40B4-BE49-F238E27FC236}">
                <a16:creationId xmlns:a16="http://schemas.microsoft.com/office/drawing/2014/main" id="{CA67DF40-6058-B2B4-B522-4E345504567C}"/>
              </a:ext>
            </a:extLst>
          </p:cNvPr>
          <p:cNvPicPr>
            <a:picLocks noChangeAspect="1"/>
          </p:cNvPicPr>
          <p:nvPr/>
        </p:nvPicPr>
        <p:blipFill>
          <a:blip r:embed="rId3"/>
          <a:stretch>
            <a:fillRect/>
          </a:stretch>
        </p:blipFill>
        <p:spPr>
          <a:xfrm>
            <a:off x="7480934" y="708025"/>
            <a:ext cx="3105150" cy="2143125"/>
          </a:xfrm>
          <a:prstGeom prst="rect">
            <a:avLst/>
          </a:prstGeom>
        </p:spPr>
      </p:pic>
      <p:pic>
        <p:nvPicPr>
          <p:cNvPr id="13" name="Picture 12">
            <a:extLst>
              <a:ext uri="{FF2B5EF4-FFF2-40B4-BE49-F238E27FC236}">
                <a16:creationId xmlns:a16="http://schemas.microsoft.com/office/drawing/2014/main" id="{7D0EF2C1-96E9-12A7-922C-61A7591BFD3D}"/>
              </a:ext>
            </a:extLst>
          </p:cNvPr>
          <p:cNvPicPr>
            <a:picLocks noChangeAspect="1"/>
          </p:cNvPicPr>
          <p:nvPr/>
        </p:nvPicPr>
        <p:blipFill>
          <a:blip r:embed="rId4"/>
          <a:stretch>
            <a:fillRect/>
          </a:stretch>
        </p:blipFill>
        <p:spPr>
          <a:xfrm>
            <a:off x="6792277" y="3246120"/>
            <a:ext cx="4848225" cy="2514600"/>
          </a:xfrm>
          <a:prstGeom prst="rect">
            <a:avLst/>
          </a:prstGeom>
        </p:spPr>
      </p:pic>
    </p:spTree>
    <p:extLst>
      <p:ext uri="{BB962C8B-B14F-4D97-AF65-F5344CB8AC3E}">
        <p14:creationId xmlns:p14="http://schemas.microsoft.com/office/powerpoint/2010/main" val="158410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29C5-3951-072A-704D-AB766A551102}"/>
              </a:ext>
            </a:extLst>
          </p:cNvPr>
          <p:cNvSpPr>
            <a:spLocks noGrp="1"/>
          </p:cNvSpPr>
          <p:nvPr>
            <p:ph type="title"/>
          </p:nvPr>
        </p:nvSpPr>
        <p:spPr>
          <a:xfrm>
            <a:off x="838200" y="365125"/>
            <a:ext cx="10515600" cy="1325563"/>
          </a:xfrm>
        </p:spPr>
        <p:txBody>
          <a:bodyPr>
            <a:normAutofit/>
          </a:bodyPr>
          <a:lstStyle/>
          <a:p>
            <a:r>
              <a:rPr lang="en-US"/>
              <a:t>The scale of our CIP drove the need for efficient project delivery methods.</a:t>
            </a:r>
          </a:p>
        </p:txBody>
      </p:sp>
      <p:sp>
        <p:nvSpPr>
          <p:cNvPr id="7" name="Content Placeholder 6">
            <a:extLst>
              <a:ext uri="{FF2B5EF4-FFF2-40B4-BE49-F238E27FC236}">
                <a16:creationId xmlns:a16="http://schemas.microsoft.com/office/drawing/2014/main" id="{5FAEFD04-4CBA-3C83-BCA6-078C1EF482FB}"/>
              </a:ext>
            </a:extLst>
          </p:cNvPr>
          <p:cNvSpPr>
            <a:spLocks noGrp="1"/>
          </p:cNvSpPr>
          <p:nvPr>
            <p:ph idx="1"/>
          </p:nvPr>
        </p:nvSpPr>
        <p:spPr>
          <a:xfrm>
            <a:off x="844550" y="1825625"/>
            <a:ext cx="5601074" cy="4351338"/>
          </a:xfrm>
        </p:spPr>
        <p:txBody>
          <a:bodyPr>
            <a:normAutofit fontScale="92500" lnSpcReduction="10000"/>
          </a:bodyPr>
          <a:lstStyle/>
          <a:p>
            <a:r>
              <a:rPr lang="en-US"/>
              <a:t>In FY2022 </a:t>
            </a:r>
            <a:r>
              <a:rPr lang="en-US" err="1"/>
              <a:t>EPWater</a:t>
            </a:r>
            <a:r>
              <a:rPr lang="en-US"/>
              <a:t> saw a 72% increase to the annual budget</a:t>
            </a:r>
          </a:p>
          <a:p>
            <a:pPr lvl="1"/>
            <a:r>
              <a:rPr lang="en-US"/>
              <a:t>Over 90 projects identified (4x’s higher than the previous 5yr average)</a:t>
            </a:r>
          </a:p>
          <a:p>
            <a:endParaRPr lang="en-US"/>
          </a:p>
          <a:p>
            <a:r>
              <a:rPr lang="en-US" err="1"/>
              <a:t>EPWater</a:t>
            </a:r>
            <a:r>
              <a:rPr lang="en-US"/>
              <a:t> was not the only agency “catching-up” – competing with other agencies for contractors</a:t>
            </a:r>
          </a:p>
          <a:p>
            <a:endParaRPr lang="en-US"/>
          </a:p>
          <a:p>
            <a:r>
              <a:rPr lang="en-US" err="1"/>
              <a:t>EPWater</a:t>
            </a:r>
            <a:r>
              <a:rPr lang="en-US"/>
              <a:t> took a holistic approach to the issue and considered using alternative delivery to execute the CIP</a:t>
            </a:r>
          </a:p>
          <a:p>
            <a:endParaRPr lang="en-US"/>
          </a:p>
        </p:txBody>
      </p:sp>
      <p:pic>
        <p:nvPicPr>
          <p:cNvPr id="3" name="Picture 2">
            <a:extLst>
              <a:ext uri="{FF2B5EF4-FFF2-40B4-BE49-F238E27FC236}">
                <a16:creationId xmlns:a16="http://schemas.microsoft.com/office/drawing/2014/main" id="{48A58C1A-59FF-1961-D9B7-A124777E03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919" y="1781175"/>
            <a:ext cx="5254841" cy="3853814"/>
          </a:xfrm>
          <a:prstGeom prst="rect">
            <a:avLst/>
          </a:prstGeom>
        </p:spPr>
      </p:pic>
    </p:spTree>
    <p:extLst>
      <p:ext uri="{BB962C8B-B14F-4D97-AF65-F5344CB8AC3E}">
        <p14:creationId xmlns:p14="http://schemas.microsoft.com/office/powerpoint/2010/main" val="372914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A38C-C608-EDA4-435D-671151198273}"/>
              </a:ext>
            </a:extLst>
          </p:cNvPr>
          <p:cNvSpPr>
            <a:spLocks noGrp="1"/>
          </p:cNvSpPr>
          <p:nvPr>
            <p:ph type="title"/>
          </p:nvPr>
        </p:nvSpPr>
        <p:spPr>
          <a:xfrm>
            <a:off x="838200" y="365125"/>
            <a:ext cx="4559710" cy="6133998"/>
          </a:xfrm>
        </p:spPr>
        <p:txBody>
          <a:bodyPr/>
          <a:lstStyle/>
          <a:p>
            <a:r>
              <a:rPr lang="en-US"/>
              <a:t>Challenges created uncertainty, driving up costs.</a:t>
            </a:r>
          </a:p>
        </p:txBody>
      </p:sp>
      <p:grpSp>
        <p:nvGrpSpPr>
          <p:cNvPr id="41" name="Group 40">
            <a:extLst>
              <a:ext uri="{FF2B5EF4-FFF2-40B4-BE49-F238E27FC236}">
                <a16:creationId xmlns:a16="http://schemas.microsoft.com/office/drawing/2014/main" id="{A56087A1-B90E-E2F6-06EB-0059CA47F2DE}"/>
              </a:ext>
            </a:extLst>
          </p:cNvPr>
          <p:cNvGrpSpPr/>
          <p:nvPr/>
        </p:nvGrpSpPr>
        <p:grpSpPr>
          <a:xfrm>
            <a:off x="6112854" y="1089791"/>
            <a:ext cx="5240946" cy="4678417"/>
            <a:chOff x="3150206" y="1445572"/>
            <a:chExt cx="5240946" cy="4678417"/>
          </a:xfrm>
          <a:solidFill>
            <a:schemeClr val="accent1"/>
          </a:solidFill>
        </p:grpSpPr>
        <p:grpSp>
          <p:nvGrpSpPr>
            <p:cNvPr id="40" name="Group 39">
              <a:extLst>
                <a:ext uri="{FF2B5EF4-FFF2-40B4-BE49-F238E27FC236}">
                  <a16:creationId xmlns:a16="http://schemas.microsoft.com/office/drawing/2014/main" id="{E6992A6C-714D-7FE8-E4CE-47C9440B0878}"/>
                </a:ext>
              </a:extLst>
            </p:cNvPr>
            <p:cNvGrpSpPr/>
            <p:nvPr/>
          </p:nvGrpSpPr>
          <p:grpSpPr>
            <a:xfrm>
              <a:off x="4637763" y="2863272"/>
              <a:ext cx="2240367" cy="1843017"/>
              <a:chOff x="4615874" y="2863272"/>
              <a:chExt cx="2240367" cy="1843017"/>
            </a:xfrm>
            <a:grpFill/>
          </p:grpSpPr>
          <p:sp>
            <p:nvSpPr>
              <p:cNvPr id="7" name="Hexagon 6">
                <a:extLst>
                  <a:ext uri="{FF2B5EF4-FFF2-40B4-BE49-F238E27FC236}">
                    <a16:creationId xmlns:a16="http://schemas.microsoft.com/office/drawing/2014/main" id="{4D44BC72-CE6C-B943-E521-2129C23258AB}"/>
                  </a:ext>
                </a:extLst>
              </p:cNvPr>
              <p:cNvSpPr/>
              <p:nvPr/>
            </p:nvSpPr>
            <p:spPr>
              <a:xfrm>
                <a:off x="4615874" y="2863272"/>
                <a:ext cx="2240367" cy="1843017"/>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4A13E7-92ED-10D8-6663-833D5DC2B7BA}"/>
                  </a:ext>
                </a:extLst>
              </p:cNvPr>
              <p:cNvSpPr txBox="1"/>
              <p:nvPr/>
            </p:nvSpPr>
            <p:spPr>
              <a:xfrm>
                <a:off x="4799667" y="3506238"/>
                <a:ext cx="1884218" cy="461665"/>
              </a:xfrm>
              <a:prstGeom prst="rect">
                <a:avLst/>
              </a:prstGeom>
              <a:grpFill/>
            </p:spPr>
            <p:txBody>
              <a:bodyPr wrap="square" rtlCol="0">
                <a:spAutoFit/>
              </a:bodyPr>
              <a:lstStyle/>
              <a:p>
                <a:pPr algn="ctr"/>
                <a:r>
                  <a:rPr lang="en-US" sz="2400" b="1">
                    <a:solidFill>
                      <a:schemeClr val="bg1"/>
                    </a:solidFill>
                  </a:rPr>
                  <a:t>Challenges</a:t>
                </a:r>
              </a:p>
            </p:txBody>
          </p:sp>
        </p:grpSp>
        <p:grpSp>
          <p:nvGrpSpPr>
            <p:cNvPr id="33" name="Group 32">
              <a:extLst>
                <a:ext uri="{FF2B5EF4-FFF2-40B4-BE49-F238E27FC236}">
                  <a16:creationId xmlns:a16="http://schemas.microsoft.com/office/drawing/2014/main" id="{53834779-EE42-5535-17EF-A3626DB10501}"/>
                </a:ext>
              </a:extLst>
            </p:cNvPr>
            <p:cNvGrpSpPr/>
            <p:nvPr/>
          </p:nvGrpSpPr>
          <p:grpSpPr>
            <a:xfrm>
              <a:off x="4800779" y="1445572"/>
              <a:ext cx="1884218" cy="1325563"/>
              <a:chOff x="4778890" y="1445572"/>
              <a:chExt cx="1884218" cy="1325563"/>
            </a:xfrm>
            <a:grpFill/>
          </p:grpSpPr>
          <p:sp>
            <p:nvSpPr>
              <p:cNvPr id="13" name="Hexagon 12">
                <a:extLst>
                  <a:ext uri="{FF2B5EF4-FFF2-40B4-BE49-F238E27FC236}">
                    <a16:creationId xmlns:a16="http://schemas.microsoft.com/office/drawing/2014/main" id="{F6908D91-4CF3-E364-A294-30A45DE39BAB}"/>
                  </a:ext>
                </a:extLst>
              </p:cNvPr>
              <p:cNvSpPr/>
              <p:nvPr/>
            </p:nvSpPr>
            <p:spPr>
              <a:xfrm>
                <a:off x="4915325" y="1445572"/>
                <a:ext cx="1611351" cy="132556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39232F2-A7D7-80A5-0850-C06EAFAEE1A3}"/>
                  </a:ext>
                </a:extLst>
              </p:cNvPr>
              <p:cNvSpPr txBox="1"/>
              <p:nvPr/>
            </p:nvSpPr>
            <p:spPr>
              <a:xfrm>
                <a:off x="4778890" y="1864584"/>
                <a:ext cx="1884218" cy="369332"/>
              </a:xfrm>
              <a:prstGeom prst="rect">
                <a:avLst/>
              </a:prstGeom>
              <a:noFill/>
            </p:spPr>
            <p:txBody>
              <a:bodyPr wrap="square" rtlCol="0">
                <a:spAutoFit/>
              </a:bodyPr>
              <a:lstStyle/>
              <a:p>
                <a:pPr algn="ctr"/>
                <a:r>
                  <a:rPr lang="en-US" b="1">
                    <a:solidFill>
                      <a:schemeClr val="bg1"/>
                    </a:solidFill>
                  </a:rPr>
                  <a:t>Inflation</a:t>
                </a:r>
              </a:p>
            </p:txBody>
          </p:sp>
        </p:grpSp>
        <p:grpSp>
          <p:nvGrpSpPr>
            <p:cNvPr id="34" name="Group 33">
              <a:extLst>
                <a:ext uri="{FF2B5EF4-FFF2-40B4-BE49-F238E27FC236}">
                  <a16:creationId xmlns:a16="http://schemas.microsoft.com/office/drawing/2014/main" id="{77B68EE5-07FA-4D5D-EC29-27061E91604C}"/>
                </a:ext>
              </a:extLst>
            </p:cNvPr>
            <p:cNvGrpSpPr/>
            <p:nvPr/>
          </p:nvGrpSpPr>
          <p:grpSpPr>
            <a:xfrm>
              <a:off x="6454848" y="2281516"/>
              <a:ext cx="1884218" cy="1325563"/>
              <a:chOff x="6432959" y="2281516"/>
              <a:chExt cx="1884218" cy="1325563"/>
            </a:xfrm>
            <a:grpFill/>
          </p:grpSpPr>
          <p:sp>
            <p:nvSpPr>
              <p:cNvPr id="16" name="Hexagon 15">
                <a:extLst>
                  <a:ext uri="{FF2B5EF4-FFF2-40B4-BE49-F238E27FC236}">
                    <a16:creationId xmlns:a16="http://schemas.microsoft.com/office/drawing/2014/main" id="{2C6CCF71-1870-D866-A7A6-202949A34EC4}"/>
                  </a:ext>
                </a:extLst>
              </p:cNvPr>
              <p:cNvSpPr/>
              <p:nvPr/>
            </p:nvSpPr>
            <p:spPr>
              <a:xfrm>
                <a:off x="6569393" y="2281516"/>
                <a:ext cx="1611351" cy="132556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5529C59-BD9F-ED8A-F4FE-401DB425E679}"/>
                  </a:ext>
                </a:extLst>
              </p:cNvPr>
              <p:cNvSpPr txBox="1"/>
              <p:nvPr/>
            </p:nvSpPr>
            <p:spPr>
              <a:xfrm>
                <a:off x="6432959" y="2545229"/>
                <a:ext cx="1884218" cy="646331"/>
              </a:xfrm>
              <a:prstGeom prst="rect">
                <a:avLst/>
              </a:prstGeom>
              <a:noFill/>
            </p:spPr>
            <p:txBody>
              <a:bodyPr wrap="square" rtlCol="0">
                <a:spAutoFit/>
              </a:bodyPr>
              <a:lstStyle/>
              <a:p>
                <a:pPr algn="ctr"/>
                <a:r>
                  <a:rPr lang="en-US" b="1">
                    <a:solidFill>
                      <a:schemeClr val="bg1"/>
                    </a:solidFill>
                  </a:rPr>
                  <a:t>Labor Shortages</a:t>
                </a:r>
              </a:p>
            </p:txBody>
          </p:sp>
        </p:grpSp>
        <p:grpSp>
          <p:nvGrpSpPr>
            <p:cNvPr id="37" name="Group 36">
              <a:extLst>
                <a:ext uri="{FF2B5EF4-FFF2-40B4-BE49-F238E27FC236}">
                  <a16:creationId xmlns:a16="http://schemas.microsoft.com/office/drawing/2014/main" id="{80272FD8-577C-7FE7-0D86-B73B3E17AC8E}"/>
                </a:ext>
              </a:extLst>
            </p:cNvPr>
            <p:cNvGrpSpPr/>
            <p:nvPr/>
          </p:nvGrpSpPr>
          <p:grpSpPr>
            <a:xfrm>
              <a:off x="4811235" y="4798426"/>
              <a:ext cx="1884218" cy="1325563"/>
              <a:chOff x="4789346" y="4798426"/>
              <a:chExt cx="1884218" cy="1325563"/>
            </a:xfrm>
            <a:grpFill/>
          </p:grpSpPr>
          <p:sp>
            <p:nvSpPr>
              <p:cNvPr id="15" name="Hexagon 14">
                <a:extLst>
                  <a:ext uri="{FF2B5EF4-FFF2-40B4-BE49-F238E27FC236}">
                    <a16:creationId xmlns:a16="http://schemas.microsoft.com/office/drawing/2014/main" id="{13C079EB-1073-9FA6-DE73-6A1D0200FB48}"/>
                  </a:ext>
                </a:extLst>
              </p:cNvPr>
              <p:cNvSpPr/>
              <p:nvPr/>
            </p:nvSpPr>
            <p:spPr>
              <a:xfrm>
                <a:off x="4915324" y="4798426"/>
                <a:ext cx="1611351" cy="132556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D758B72-7320-F10E-4249-38067A051757}"/>
                  </a:ext>
                </a:extLst>
              </p:cNvPr>
              <p:cNvSpPr txBox="1"/>
              <p:nvPr/>
            </p:nvSpPr>
            <p:spPr>
              <a:xfrm>
                <a:off x="4789346" y="5153797"/>
                <a:ext cx="1884218" cy="646331"/>
              </a:xfrm>
              <a:prstGeom prst="rect">
                <a:avLst/>
              </a:prstGeom>
              <a:noFill/>
            </p:spPr>
            <p:txBody>
              <a:bodyPr wrap="square" rtlCol="0">
                <a:spAutoFit/>
              </a:bodyPr>
              <a:lstStyle/>
              <a:p>
                <a:pPr algn="ctr"/>
                <a:r>
                  <a:rPr lang="en-US" b="1">
                    <a:solidFill>
                      <a:schemeClr val="bg1"/>
                    </a:solidFill>
                  </a:rPr>
                  <a:t>Supply </a:t>
                </a:r>
              </a:p>
              <a:p>
                <a:pPr algn="ctr"/>
                <a:r>
                  <a:rPr lang="en-US" b="1">
                    <a:solidFill>
                      <a:schemeClr val="bg1"/>
                    </a:solidFill>
                  </a:rPr>
                  <a:t>Chain</a:t>
                </a:r>
              </a:p>
            </p:txBody>
          </p:sp>
        </p:grpSp>
        <p:grpSp>
          <p:nvGrpSpPr>
            <p:cNvPr id="36" name="Group 35">
              <a:extLst>
                <a:ext uri="{FF2B5EF4-FFF2-40B4-BE49-F238E27FC236}">
                  <a16:creationId xmlns:a16="http://schemas.microsoft.com/office/drawing/2014/main" id="{EA98AB29-EC2F-C1AB-FEE9-50E38B44F46D}"/>
                </a:ext>
              </a:extLst>
            </p:cNvPr>
            <p:cNvGrpSpPr/>
            <p:nvPr/>
          </p:nvGrpSpPr>
          <p:grpSpPr>
            <a:xfrm>
              <a:off x="6506934" y="3962482"/>
              <a:ext cx="1884218" cy="1325563"/>
              <a:chOff x="6485045" y="3962482"/>
              <a:chExt cx="1884218" cy="1325563"/>
            </a:xfrm>
            <a:grpFill/>
          </p:grpSpPr>
          <p:sp>
            <p:nvSpPr>
              <p:cNvPr id="17" name="Hexagon 16">
                <a:extLst>
                  <a:ext uri="{FF2B5EF4-FFF2-40B4-BE49-F238E27FC236}">
                    <a16:creationId xmlns:a16="http://schemas.microsoft.com/office/drawing/2014/main" id="{06B8D0A1-F199-2B16-AEF1-7819D2B75FEF}"/>
                  </a:ext>
                </a:extLst>
              </p:cNvPr>
              <p:cNvSpPr/>
              <p:nvPr/>
            </p:nvSpPr>
            <p:spPr>
              <a:xfrm>
                <a:off x="6569393" y="3962482"/>
                <a:ext cx="1611351" cy="132556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D36C371-E35E-72A5-BA2F-E73D3F33E673}"/>
                  </a:ext>
                </a:extLst>
              </p:cNvPr>
              <p:cNvSpPr txBox="1"/>
              <p:nvPr/>
            </p:nvSpPr>
            <p:spPr>
              <a:xfrm>
                <a:off x="6485045" y="4309491"/>
                <a:ext cx="1884218" cy="923330"/>
              </a:xfrm>
              <a:prstGeom prst="rect">
                <a:avLst/>
              </a:prstGeom>
              <a:noFill/>
            </p:spPr>
            <p:txBody>
              <a:bodyPr wrap="square" rtlCol="0">
                <a:spAutoFit/>
              </a:bodyPr>
              <a:lstStyle/>
              <a:p>
                <a:pPr algn="ctr"/>
                <a:r>
                  <a:rPr lang="en-US" b="1">
                    <a:solidFill>
                      <a:schemeClr val="bg1"/>
                    </a:solidFill>
                  </a:rPr>
                  <a:t>Recruiting/</a:t>
                </a:r>
              </a:p>
              <a:p>
                <a:pPr algn="ctr"/>
                <a:r>
                  <a:rPr lang="en-US" b="1">
                    <a:solidFill>
                      <a:schemeClr val="bg1"/>
                    </a:solidFill>
                  </a:rPr>
                  <a:t>Retention</a:t>
                </a:r>
              </a:p>
              <a:p>
                <a:pPr algn="ctr"/>
                <a:endParaRPr lang="en-US" b="1">
                  <a:solidFill>
                    <a:schemeClr val="bg1"/>
                  </a:solidFill>
                </a:endParaRPr>
              </a:p>
            </p:txBody>
          </p:sp>
        </p:grpSp>
        <p:grpSp>
          <p:nvGrpSpPr>
            <p:cNvPr id="39" name="Group 38">
              <a:extLst>
                <a:ext uri="{FF2B5EF4-FFF2-40B4-BE49-F238E27FC236}">
                  <a16:creationId xmlns:a16="http://schemas.microsoft.com/office/drawing/2014/main" id="{A8947C19-9242-64F0-8AD9-CA69FB96A728}"/>
                </a:ext>
              </a:extLst>
            </p:cNvPr>
            <p:cNvGrpSpPr/>
            <p:nvPr/>
          </p:nvGrpSpPr>
          <p:grpSpPr>
            <a:xfrm>
              <a:off x="3150206" y="3962482"/>
              <a:ext cx="1884218" cy="1325563"/>
              <a:chOff x="3150206" y="3962482"/>
              <a:chExt cx="1884218" cy="1325563"/>
            </a:xfrm>
            <a:grpFill/>
          </p:grpSpPr>
          <p:sp>
            <p:nvSpPr>
              <p:cNvPr id="21" name="Hexagon 20">
                <a:extLst>
                  <a:ext uri="{FF2B5EF4-FFF2-40B4-BE49-F238E27FC236}">
                    <a16:creationId xmlns:a16="http://schemas.microsoft.com/office/drawing/2014/main" id="{0F8A8916-1859-07A2-CF5D-B36A0A56DF53}"/>
                  </a:ext>
                </a:extLst>
              </p:cNvPr>
              <p:cNvSpPr/>
              <p:nvPr/>
            </p:nvSpPr>
            <p:spPr>
              <a:xfrm>
                <a:off x="3290135" y="3962482"/>
                <a:ext cx="1611351" cy="132556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197737F-C99E-3088-48B3-2AC410EA906D}"/>
                  </a:ext>
                </a:extLst>
              </p:cNvPr>
              <p:cNvSpPr txBox="1"/>
              <p:nvPr/>
            </p:nvSpPr>
            <p:spPr>
              <a:xfrm>
                <a:off x="3150206" y="4097637"/>
                <a:ext cx="1884218" cy="923330"/>
              </a:xfrm>
              <a:prstGeom prst="rect">
                <a:avLst/>
              </a:prstGeom>
              <a:noFill/>
            </p:spPr>
            <p:txBody>
              <a:bodyPr wrap="square" rtlCol="0">
                <a:spAutoFit/>
              </a:bodyPr>
              <a:lstStyle/>
              <a:p>
                <a:pPr algn="ctr"/>
                <a:r>
                  <a:rPr lang="en-US" b="1">
                    <a:solidFill>
                      <a:schemeClr val="bg1"/>
                    </a:solidFill>
                  </a:rPr>
                  <a:t>Energy </a:t>
                </a:r>
              </a:p>
              <a:p>
                <a:pPr algn="ctr"/>
                <a:r>
                  <a:rPr lang="en-US" b="1">
                    <a:solidFill>
                      <a:schemeClr val="bg1"/>
                    </a:solidFill>
                  </a:rPr>
                  <a:t>Market</a:t>
                </a:r>
              </a:p>
              <a:p>
                <a:pPr algn="ctr"/>
                <a:r>
                  <a:rPr lang="en-US" b="1">
                    <a:solidFill>
                      <a:schemeClr val="bg1"/>
                    </a:solidFill>
                  </a:rPr>
                  <a:t>Uncertainty</a:t>
                </a:r>
              </a:p>
            </p:txBody>
          </p:sp>
        </p:grpSp>
        <p:grpSp>
          <p:nvGrpSpPr>
            <p:cNvPr id="32" name="Group 31">
              <a:extLst>
                <a:ext uri="{FF2B5EF4-FFF2-40B4-BE49-F238E27FC236}">
                  <a16:creationId xmlns:a16="http://schemas.microsoft.com/office/drawing/2014/main" id="{F57F4D9B-D576-79AE-B575-0CA385564D8C}"/>
                </a:ext>
              </a:extLst>
            </p:cNvPr>
            <p:cNvGrpSpPr/>
            <p:nvPr/>
          </p:nvGrpSpPr>
          <p:grpSpPr>
            <a:xfrm>
              <a:off x="3167539" y="2260888"/>
              <a:ext cx="1884218" cy="1325563"/>
              <a:chOff x="3167539" y="2260888"/>
              <a:chExt cx="1884218" cy="1325563"/>
            </a:xfrm>
            <a:grpFill/>
          </p:grpSpPr>
          <p:sp>
            <p:nvSpPr>
              <p:cNvPr id="19" name="Hexagon 18">
                <a:extLst>
                  <a:ext uri="{FF2B5EF4-FFF2-40B4-BE49-F238E27FC236}">
                    <a16:creationId xmlns:a16="http://schemas.microsoft.com/office/drawing/2014/main" id="{39E365CC-A32B-5ACE-E665-189F52516481}"/>
                  </a:ext>
                </a:extLst>
              </p:cNvPr>
              <p:cNvSpPr/>
              <p:nvPr/>
            </p:nvSpPr>
            <p:spPr>
              <a:xfrm>
                <a:off x="3303973" y="2260888"/>
                <a:ext cx="1611351" cy="1325563"/>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F42D9B6-A565-B1CC-145F-C46D0DA3629D}"/>
                  </a:ext>
                </a:extLst>
              </p:cNvPr>
              <p:cNvSpPr txBox="1"/>
              <p:nvPr/>
            </p:nvSpPr>
            <p:spPr>
              <a:xfrm>
                <a:off x="3167539" y="2589287"/>
                <a:ext cx="1884218" cy="646331"/>
              </a:xfrm>
              <a:prstGeom prst="rect">
                <a:avLst/>
              </a:prstGeom>
              <a:noFill/>
            </p:spPr>
            <p:txBody>
              <a:bodyPr wrap="square" rtlCol="0">
                <a:spAutoFit/>
              </a:bodyPr>
              <a:lstStyle/>
              <a:p>
                <a:pPr algn="ctr"/>
                <a:r>
                  <a:rPr lang="en-US" b="1">
                    <a:solidFill>
                      <a:schemeClr val="bg1"/>
                    </a:solidFill>
                  </a:rPr>
                  <a:t>Market</a:t>
                </a:r>
              </a:p>
              <a:p>
                <a:pPr algn="ctr"/>
                <a:r>
                  <a:rPr lang="en-US" b="1">
                    <a:solidFill>
                      <a:schemeClr val="bg1"/>
                    </a:solidFill>
                  </a:rPr>
                  <a:t>Volatility</a:t>
                </a:r>
              </a:p>
            </p:txBody>
          </p:sp>
        </p:grpSp>
      </p:grpSp>
    </p:spTree>
    <p:extLst>
      <p:ext uri="{BB962C8B-B14F-4D97-AF65-F5344CB8AC3E}">
        <p14:creationId xmlns:p14="http://schemas.microsoft.com/office/powerpoint/2010/main" val="170947482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A98F5-AB2B-4154-8434-653A2629692B}"/>
              </a:ext>
            </a:extLst>
          </p:cNvPr>
          <p:cNvSpPr/>
          <p:nvPr/>
        </p:nvSpPr>
        <p:spPr>
          <a:xfrm>
            <a:off x="-342900" y="4080510"/>
            <a:ext cx="12733020" cy="25968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4298E9-E5AF-5E21-F98D-15E5A5AA3A9C}"/>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0" y="4206241"/>
            <a:ext cx="12235536" cy="2471086"/>
          </a:xfrm>
          <a:prstGeom prst="rect">
            <a:avLst/>
          </a:prstGeom>
        </p:spPr>
      </p:pic>
      <p:sp>
        <p:nvSpPr>
          <p:cNvPr id="2" name="Title 1"/>
          <p:cNvSpPr>
            <a:spLocks noGrp="1"/>
          </p:cNvSpPr>
          <p:nvPr>
            <p:ph type="title"/>
          </p:nvPr>
        </p:nvSpPr>
        <p:spPr>
          <a:xfrm>
            <a:off x="838200" y="365125"/>
            <a:ext cx="10515600" cy="1325563"/>
          </a:xfrm>
        </p:spPr>
        <p:txBody>
          <a:bodyPr anchor="t">
            <a:normAutofit/>
          </a:bodyPr>
          <a:lstStyle/>
          <a:p>
            <a:r>
              <a:rPr lang="en-US"/>
              <a:t>Early Execution Strategy: Low Bid Fast!</a:t>
            </a:r>
          </a:p>
        </p:txBody>
      </p:sp>
      <p:graphicFrame>
        <p:nvGraphicFramePr>
          <p:cNvPr id="8" name="Content Placeholder 7">
            <a:extLst>
              <a:ext uri="{FF2B5EF4-FFF2-40B4-BE49-F238E27FC236}">
                <a16:creationId xmlns:a16="http://schemas.microsoft.com/office/drawing/2014/main" id="{DA2C7F88-D30C-3BB8-3736-03C2DEEFA8A5}"/>
              </a:ext>
            </a:extLst>
          </p:cNvPr>
          <p:cNvGraphicFramePr>
            <a:graphicFrameLocks noGrp="1"/>
          </p:cNvGraphicFramePr>
          <p:nvPr>
            <p:ph idx="1"/>
            <p:extLst>
              <p:ext uri="{D42A27DB-BD31-4B8C-83A1-F6EECF244321}">
                <p14:modId xmlns:p14="http://schemas.microsoft.com/office/powerpoint/2010/main" val="2486073169"/>
              </p:ext>
            </p:extLst>
          </p:nvPr>
        </p:nvGraphicFramePr>
        <p:xfrm>
          <a:off x="844550" y="1825625"/>
          <a:ext cx="10515600" cy="19978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3986022"/>
      </p:ext>
    </p:extLst>
  </p:cSld>
  <p:clrMapOvr>
    <a:masterClrMapping/>
  </p:clrMapOvr>
</p:sld>
</file>

<file path=ppt/theme/theme1.xml><?xml version="1.0" encoding="utf-8"?>
<a:theme xmlns:a="http://schemas.openxmlformats.org/drawingml/2006/main" name="2024 Garver Theme">
  <a:themeElements>
    <a:clrScheme name="Garver Brand Standards">
      <a:dk1>
        <a:sysClr val="windowText" lastClr="000000"/>
      </a:dk1>
      <a:lt1>
        <a:sysClr val="window" lastClr="FFFFFF"/>
      </a:lt1>
      <a:dk2>
        <a:srgbClr val="323232"/>
      </a:dk2>
      <a:lt2>
        <a:srgbClr val="D5CEC9"/>
      </a:lt2>
      <a:accent1>
        <a:srgbClr val="782F40"/>
      </a:accent1>
      <a:accent2>
        <a:srgbClr val="333333"/>
      </a:accent2>
      <a:accent3>
        <a:srgbClr val="666666"/>
      </a:accent3>
      <a:accent4>
        <a:srgbClr val="999999"/>
      </a:accent4>
      <a:accent5>
        <a:srgbClr val="CCCCCC"/>
      </a:accent5>
      <a:accent6>
        <a:srgbClr val="FFFFFF"/>
      </a:accent6>
      <a:hlink>
        <a:srgbClr val="333333"/>
      </a:hlink>
      <a:folHlink>
        <a:srgbClr val="782F40"/>
      </a:folHlink>
    </a:clrScheme>
    <a:fontScheme name="Custom 2">
      <a:majorFont>
        <a:latin typeface="Roboto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dirty="0" err="1" smtClean="0"/>
        </a:defPPr>
      </a:lstStyle>
    </a:txDef>
  </a:objectDefaults>
  <a:extraClrSchemeLst/>
  <a:extLst>
    <a:ext uri="{05A4C25C-085E-4340-85A3-A5531E510DB2}">
      <thm15:themeFamily xmlns:thm15="http://schemas.microsoft.com/office/thememl/2012/main" name="2024 Garver Theme" id="{643A7190-7F83-4028-B111-1B8BDF86398C}" vid="{FC764C12-1D13-42D5-92E9-D5B08556242A}"/>
    </a:ext>
  </a:extLst>
</a:theme>
</file>

<file path=ppt/theme/theme2.xml><?xml version="1.0" encoding="utf-8"?>
<a:theme xmlns:a="http://schemas.openxmlformats.org/drawingml/2006/main" name="Content Layouts">
  <a:themeElements>
    <a:clrScheme name="Garver Brand Standards">
      <a:dk1>
        <a:sysClr val="windowText" lastClr="000000"/>
      </a:dk1>
      <a:lt1>
        <a:sysClr val="window" lastClr="FFFFFF"/>
      </a:lt1>
      <a:dk2>
        <a:srgbClr val="323232"/>
      </a:dk2>
      <a:lt2>
        <a:srgbClr val="D5CEC9"/>
      </a:lt2>
      <a:accent1>
        <a:srgbClr val="782F40"/>
      </a:accent1>
      <a:accent2>
        <a:srgbClr val="333333"/>
      </a:accent2>
      <a:accent3>
        <a:srgbClr val="666666"/>
      </a:accent3>
      <a:accent4>
        <a:srgbClr val="999999"/>
      </a:accent4>
      <a:accent5>
        <a:srgbClr val="CCCCCC"/>
      </a:accent5>
      <a:accent6>
        <a:srgbClr val="FFFFFF"/>
      </a:accent6>
      <a:hlink>
        <a:srgbClr val="333333"/>
      </a:hlink>
      <a:folHlink>
        <a:srgbClr val="782F40"/>
      </a:folHlink>
    </a:clrScheme>
    <a:fontScheme name="Custom 2">
      <a:majorFont>
        <a:latin typeface="Roboto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arver WBL Template  (1)" id="{55B93A62-5910-4023-AD29-EE6EEEF34573}" vid="{B483D70D-FF7B-499D-810D-A45279B268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b48ccd-e5e8-446f-9e53-7f1cb76ff673" xsi:nil="true"/>
    <lcf76f155ced4ddcb4097134ff3c332f xmlns="d71348b0-9b6b-466f-a8fe-bb04549a4cc8">
      <Terms xmlns="http://schemas.microsoft.com/office/infopath/2007/PartnerControls"/>
    </lcf76f155ced4ddcb4097134ff3c332f>
    <Test xmlns="d71348b0-9b6b-466f-a8fe-bb04549a4c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3AC7932A4D634D851ECFD99FE28939" ma:contentTypeVersion="20" ma:contentTypeDescription="Create a new document." ma:contentTypeScope="" ma:versionID="dbc57a11bd4245ef662d7b999ca3515a">
  <xsd:schema xmlns:xsd="http://www.w3.org/2001/XMLSchema" xmlns:xs="http://www.w3.org/2001/XMLSchema" xmlns:p="http://schemas.microsoft.com/office/2006/metadata/properties" xmlns:ns2="d71348b0-9b6b-466f-a8fe-bb04549a4cc8" xmlns:ns3="27b48ccd-e5e8-446f-9e53-7f1cb76ff673" targetNamespace="http://schemas.microsoft.com/office/2006/metadata/properties" ma:root="true" ma:fieldsID="455a66910c0312b130538c7ece7a5af8" ns2:_="" ns3:_="">
    <xsd:import namespace="d71348b0-9b6b-466f-a8fe-bb04549a4cc8"/>
    <xsd:import namespace="27b48ccd-e5e8-446f-9e53-7f1cb76ff6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Test"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348b0-9b6b-466f-a8fe-bb04549a4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est" ma:index="21" nillable="true" ma:displayName="Project Type" ma:format="Dropdown" ma:internalName="Test">
      <xsd:simpleType>
        <xsd:restriction base="dms:Choice">
          <xsd:enumeration value="Water Treatment"/>
          <xsd:enumeration value="Wastewater Treatment"/>
          <xsd:enumeration value="Infrastructure"/>
          <xsd:enumeration value="Master Planning"/>
          <xsd:enumeration value="Construction Phase Services"/>
          <xsd:enumeration value="General"/>
          <xsd:enumeration value="Water Design Center"/>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f268918-bb7b-4d3c-8787-54eff5e86470"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b48ccd-e5e8-446f-9e53-7f1cb76ff6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8566bdc-2372-415b-b1d7-3a57adca4b26}" ma:internalName="TaxCatchAll" ma:showField="CatchAllData" ma:web="27b48ccd-e5e8-446f-9e53-7f1cb76ff6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021EDA-40EB-49DE-BC1A-838E4473E432}">
  <ds:schemaRefs>
    <ds:schemaRef ds:uri="http://schemas.microsoft.com/sharepoint/v3/contenttype/forms"/>
  </ds:schemaRefs>
</ds:datastoreItem>
</file>

<file path=customXml/itemProps2.xml><?xml version="1.0" encoding="utf-8"?>
<ds:datastoreItem xmlns:ds="http://schemas.openxmlformats.org/officeDocument/2006/customXml" ds:itemID="{EDFC3912-6E35-4C23-A385-E65C842F9A93}">
  <ds:schemaRefs>
    <ds:schemaRef ds:uri="27b48ccd-e5e8-446f-9e53-7f1cb76ff673"/>
    <ds:schemaRef ds:uri="d71348b0-9b6b-466f-a8fe-bb04549a4c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3BD656-8F49-45D8-AE9C-1453820FC055}">
  <ds:schemaRefs>
    <ds:schemaRef ds:uri="27b48ccd-e5e8-446f-9e53-7f1cb76ff673"/>
    <ds:schemaRef ds:uri="d71348b0-9b6b-466f-a8fe-bb04549a4c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TotalTime>1</TotalTime>
  <Words>2066</Words>
  <Application>Microsoft Office PowerPoint</Application>
  <PresentationFormat>Widescreen</PresentationFormat>
  <Paragraphs>381</Paragraphs>
  <Slides>46</Slides>
  <Notes>10</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Aptos</vt:lpstr>
      <vt:lpstr>Arial</vt:lpstr>
      <vt:lpstr>Calibri</vt:lpstr>
      <vt:lpstr>Open Sans</vt:lpstr>
      <vt:lpstr>Roboto Black</vt:lpstr>
      <vt:lpstr>Wingdings</vt:lpstr>
      <vt:lpstr>2024 Garver Theme</vt:lpstr>
      <vt:lpstr>Content Layouts</vt:lpstr>
      <vt:lpstr>Fred Hervey WRP: Post-Packaging of Improvements Save Time and Money</vt:lpstr>
      <vt:lpstr>El Paso Water’s Fred Hervey Water Reclamation Plant is a critical part of the region’s water infrastructure, treating 12 million gallons of wastewater per day and since 1985 returning 12 billion gallons of water to the aquifer.</vt:lpstr>
      <vt:lpstr>El Paso Water was faced with multiple improvement projects at one facility.</vt:lpstr>
      <vt:lpstr>Over the next 25 minutes, we will discuss how the use of the CMAR delivery method saved both time and money.</vt:lpstr>
      <vt:lpstr>CMAR Procurement</vt:lpstr>
      <vt:lpstr>The scale of our CIP drove the need for efficient project delivery methods.</vt:lpstr>
      <vt:lpstr>The scale of our CIP drove the need for efficient project delivery methods.</vt:lpstr>
      <vt:lpstr>Challenges created uncertainty, driving up costs.</vt:lpstr>
      <vt:lpstr>Early Execution Strategy: Low Bid Fast!</vt:lpstr>
      <vt:lpstr>PowerPoint Presentation</vt:lpstr>
      <vt:lpstr>Background </vt:lpstr>
      <vt:lpstr>Embracing Alternative Delivery </vt:lpstr>
      <vt:lpstr>Why CMAR? </vt:lpstr>
      <vt:lpstr>Why CMAR?</vt:lpstr>
      <vt:lpstr>Why CMAR? </vt:lpstr>
      <vt:lpstr>Lessons Learned: Combining Similar Projects </vt:lpstr>
      <vt:lpstr>This collaboration allowed El Paso Water to combine three design contracts into one CMAR construction contract.</vt:lpstr>
      <vt:lpstr>One-Step VS Two-Step </vt:lpstr>
      <vt:lpstr>Construction Manager at Risk Project Delivery</vt:lpstr>
      <vt:lpstr>Construction Manager at Risk Project Delivery</vt:lpstr>
      <vt:lpstr>Project Schedule</vt:lpstr>
      <vt:lpstr>Design Coordination</vt:lpstr>
      <vt:lpstr>The three design consultants were 60 – 90% complete with design.</vt:lpstr>
      <vt:lpstr>The design needed to be re-packaged into 3 GMP Packages to meet El Paso Water’s goals.</vt:lpstr>
      <vt:lpstr>But wait…. There is more!  Clearwell valve vault repairs</vt:lpstr>
      <vt:lpstr>But wait…. There is even more!  Equipment replacements are needed (Digester mixers, screenings washer/compactor conveyor)</vt:lpstr>
      <vt:lpstr>Garver coordinated the CMAR services with each design team as the Owner’s Representative in Task Order 2. </vt:lpstr>
      <vt:lpstr>Collaboration between multiple Engineers of Record was key to project success.</vt:lpstr>
      <vt:lpstr>We used collaborative tools like SharePoint and BlueBeam to manage efficient design coordination.</vt:lpstr>
      <vt:lpstr>Common technical specs: GMP 1</vt:lpstr>
      <vt:lpstr>Common technical specs: GMP 2</vt:lpstr>
      <vt:lpstr>Common technical specs: GMP 3</vt:lpstr>
      <vt:lpstr>Successful coordination resulted in a unified design package ready for construction.</vt:lpstr>
      <vt:lpstr>Pre-Construction</vt:lpstr>
      <vt:lpstr>Risk Management </vt:lpstr>
      <vt:lpstr>Pre-construction Schedule</vt:lpstr>
      <vt:lpstr>Pre-Construction Tasks</vt:lpstr>
      <vt:lpstr>GMP Packages Logic</vt:lpstr>
      <vt:lpstr>Three GMP Packages met EPW goals</vt:lpstr>
      <vt:lpstr>Construction Progress </vt:lpstr>
      <vt:lpstr>GMP1 Progress &amp; Status</vt:lpstr>
      <vt:lpstr>GMP1</vt:lpstr>
      <vt:lpstr>GMP2 Progress &amp; Status</vt:lpstr>
      <vt:lpstr>GMP2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Gallaspy, Caroline L.</dc:creator>
  <cp:lastModifiedBy>Dawn Walker-Hughes</cp:lastModifiedBy>
  <cp:revision>6</cp:revision>
  <dcterms:created xsi:type="dcterms:W3CDTF">2025-01-22T16:29:51Z</dcterms:created>
  <dcterms:modified xsi:type="dcterms:W3CDTF">2025-01-27T16:37:56Z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0x010100B03AC7932A4D634D851ECFD99FE28939</vt:lpwstr>
  </property>
  <property fmtid="{D5CDD505-2E9C-101B-9397-08002B2CF9AE}" pid="3" name="MediaServiceImageTags">
    <vt:lpwstr/>
  </property>
</Properties>
</file>