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  <p:sldMasterId id="2147483682" r:id="rId2"/>
  </p:sldMasterIdLst>
  <p:notesMasterIdLst>
    <p:notesMasterId r:id="rId32"/>
  </p:notesMasterIdLst>
  <p:handoutMasterIdLst>
    <p:handoutMasterId r:id="rId33"/>
  </p:handoutMasterIdLst>
  <p:sldIdLst>
    <p:sldId id="565" r:id="rId3"/>
    <p:sldId id="581" r:id="rId4"/>
    <p:sldId id="604" r:id="rId5"/>
    <p:sldId id="822" r:id="rId6"/>
    <p:sldId id="999" r:id="rId7"/>
    <p:sldId id="998" r:id="rId8"/>
    <p:sldId id="824" r:id="rId9"/>
    <p:sldId id="821" r:id="rId10"/>
    <p:sldId id="582" r:id="rId11"/>
    <p:sldId id="583" r:id="rId12"/>
    <p:sldId id="584" r:id="rId13"/>
    <p:sldId id="739" r:id="rId14"/>
    <p:sldId id="747" r:id="rId15"/>
    <p:sldId id="744" r:id="rId16"/>
    <p:sldId id="738" r:id="rId17"/>
    <p:sldId id="741" r:id="rId18"/>
    <p:sldId id="740" r:id="rId19"/>
    <p:sldId id="745" r:id="rId20"/>
    <p:sldId id="742" r:id="rId21"/>
    <p:sldId id="527" r:id="rId22"/>
    <p:sldId id="743" r:id="rId23"/>
    <p:sldId id="746" r:id="rId24"/>
    <p:sldId id="308" r:id="rId25"/>
    <p:sldId id="310" r:id="rId26"/>
    <p:sldId id="309" r:id="rId27"/>
    <p:sldId id="750" r:id="rId28"/>
    <p:sldId id="748" r:id="rId29"/>
    <p:sldId id="749" r:id="rId30"/>
    <p:sldId id="823" r:id="rId31"/>
  </p:sldIdLst>
  <p:sldSz cx="12192000" cy="6858000"/>
  <p:notesSz cx="7019925" cy="9305925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har char="•"/>
      <a:defRPr sz="4400" kern="1200">
        <a:solidFill>
          <a:schemeClr val="tx2"/>
        </a:solidFill>
        <a:latin typeface="Arial Black" pitchFamily="34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har char="•"/>
      <a:defRPr sz="4400" kern="1200">
        <a:solidFill>
          <a:schemeClr val="tx2"/>
        </a:solidFill>
        <a:latin typeface="Arial Black" pitchFamily="34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har char="•"/>
      <a:defRPr sz="4400" kern="1200">
        <a:solidFill>
          <a:schemeClr val="tx2"/>
        </a:solidFill>
        <a:latin typeface="Arial Black" pitchFamily="34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har char="•"/>
      <a:defRPr sz="4400" kern="1200">
        <a:solidFill>
          <a:schemeClr val="tx2"/>
        </a:solidFill>
        <a:latin typeface="Arial Black" pitchFamily="34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har char="•"/>
      <a:defRPr sz="4400" kern="1200">
        <a:solidFill>
          <a:schemeClr val="tx2"/>
        </a:solidFill>
        <a:latin typeface="Arial Black" pitchFamily="34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2"/>
        </a:solidFill>
        <a:latin typeface="Arial Black" pitchFamily="34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2"/>
        </a:solidFill>
        <a:latin typeface="Arial Black" pitchFamily="34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2"/>
        </a:solidFill>
        <a:latin typeface="Arial Black" pitchFamily="34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2"/>
        </a:solidFill>
        <a:latin typeface="Arial Black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9900"/>
    <a:srgbClr val="FF6600"/>
    <a:srgbClr val="FFCC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9DF975-326F-4CD2-934A-E51C5BF9C56F}" v="1" dt="2024-09-26T20:13:22.8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151" autoAdjust="0"/>
    <p:restoredTop sz="98348" autoAdjust="0"/>
  </p:normalViewPr>
  <p:slideViewPr>
    <p:cSldViewPr snapToGrid="0">
      <p:cViewPr varScale="1">
        <p:scale>
          <a:sx n="106" d="100"/>
          <a:sy n="106" d="100"/>
        </p:scale>
        <p:origin x="840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3552" y="-96"/>
      </p:cViewPr>
      <p:guideLst>
        <p:guide orient="horz" pos="2932"/>
        <p:guide pos="221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78548800121443"/>
          <c:y val="0.18918924331953454"/>
          <c:w val="0.77213373442474953"/>
          <c:h val="0.6824324324324332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TDS</c:v>
                </c:pt>
              </c:strCache>
            </c:strRef>
          </c:tx>
          <c:marker>
            <c:symbol val="none"/>
          </c:marker>
          <c:cat>
            <c:numRef>
              <c:f>Sheet1!$A$2:$A$337</c:f>
              <c:numCache>
                <c:formatCode>mmm\-yy</c:formatCode>
                <c:ptCount val="336"/>
                <c:pt idx="0">
                  <c:v>35431</c:v>
                </c:pt>
                <c:pt idx="1">
                  <c:v>35462</c:v>
                </c:pt>
                <c:pt idx="2">
                  <c:v>35490</c:v>
                </c:pt>
                <c:pt idx="3">
                  <c:v>35521</c:v>
                </c:pt>
                <c:pt idx="4">
                  <c:v>35551</c:v>
                </c:pt>
                <c:pt idx="5">
                  <c:v>35582</c:v>
                </c:pt>
                <c:pt idx="6">
                  <c:v>35612</c:v>
                </c:pt>
                <c:pt idx="7">
                  <c:v>35643</c:v>
                </c:pt>
                <c:pt idx="8">
                  <c:v>35674</c:v>
                </c:pt>
                <c:pt idx="9">
                  <c:v>35704</c:v>
                </c:pt>
                <c:pt idx="10">
                  <c:v>35735</c:v>
                </c:pt>
                <c:pt idx="11">
                  <c:v>35765</c:v>
                </c:pt>
                <c:pt idx="12">
                  <c:v>35796</c:v>
                </c:pt>
                <c:pt idx="13">
                  <c:v>35827</c:v>
                </c:pt>
                <c:pt idx="14">
                  <c:v>35855</c:v>
                </c:pt>
                <c:pt idx="15">
                  <c:v>35886</c:v>
                </c:pt>
                <c:pt idx="16">
                  <c:v>35916</c:v>
                </c:pt>
                <c:pt idx="17">
                  <c:v>35947</c:v>
                </c:pt>
                <c:pt idx="18">
                  <c:v>35977</c:v>
                </c:pt>
                <c:pt idx="19">
                  <c:v>36008</c:v>
                </c:pt>
                <c:pt idx="20">
                  <c:v>36039</c:v>
                </c:pt>
                <c:pt idx="21">
                  <c:v>36069</c:v>
                </c:pt>
                <c:pt idx="22">
                  <c:v>36100</c:v>
                </c:pt>
                <c:pt idx="23">
                  <c:v>36130</c:v>
                </c:pt>
                <c:pt idx="24">
                  <c:v>36161</c:v>
                </c:pt>
                <c:pt idx="25">
                  <c:v>36192</c:v>
                </c:pt>
                <c:pt idx="26">
                  <c:v>36220</c:v>
                </c:pt>
                <c:pt idx="27">
                  <c:v>36251</c:v>
                </c:pt>
                <c:pt idx="28">
                  <c:v>36281</c:v>
                </c:pt>
                <c:pt idx="29">
                  <c:v>36312</c:v>
                </c:pt>
                <c:pt idx="30">
                  <c:v>36342</c:v>
                </c:pt>
                <c:pt idx="31">
                  <c:v>36373</c:v>
                </c:pt>
                <c:pt idx="32">
                  <c:v>36404</c:v>
                </c:pt>
                <c:pt idx="33">
                  <c:v>36434</c:v>
                </c:pt>
                <c:pt idx="34">
                  <c:v>36465</c:v>
                </c:pt>
                <c:pt idx="35">
                  <c:v>36495</c:v>
                </c:pt>
                <c:pt idx="36">
                  <c:v>36526</c:v>
                </c:pt>
                <c:pt idx="37">
                  <c:v>36557</c:v>
                </c:pt>
                <c:pt idx="38">
                  <c:v>36586</c:v>
                </c:pt>
                <c:pt idx="39">
                  <c:v>36617</c:v>
                </c:pt>
                <c:pt idx="40">
                  <c:v>36647</c:v>
                </c:pt>
                <c:pt idx="41">
                  <c:v>36678</c:v>
                </c:pt>
                <c:pt idx="42">
                  <c:v>36708</c:v>
                </c:pt>
                <c:pt idx="43">
                  <c:v>36739</c:v>
                </c:pt>
                <c:pt idx="44">
                  <c:v>36770</c:v>
                </c:pt>
                <c:pt idx="45">
                  <c:v>36800</c:v>
                </c:pt>
                <c:pt idx="46">
                  <c:v>36831</c:v>
                </c:pt>
                <c:pt idx="47">
                  <c:v>36861</c:v>
                </c:pt>
                <c:pt idx="48">
                  <c:v>36892</c:v>
                </c:pt>
                <c:pt idx="49">
                  <c:v>36923</c:v>
                </c:pt>
                <c:pt idx="50">
                  <c:v>36951</c:v>
                </c:pt>
                <c:pt idx="51">
                  <c:v>36982</c:v>
                </c:pt>
                <c:pt idx="52">
                  <c:v>37012</c:v>
                </c:pt>
                <c:pt idx="53">
                  <c:v>37043</c:v>
                </c:pt>
                <c:pt idx="54">
                  <c:v>37073</c:v>
                </c:pt>
                <c:pt idx="55">
                  <c:v>37104</c:v>
                </c:pt>
                <c:pt idx="56">
                  <c:v>37135</c:v>
                </c:pt>
                <c:pt idx="57">
                  <c:v>37165</c:v>
                </c:pt>
                <c:pt idx="58">
                  <c:v>37196</c:v>
                </c:pt>
                <c:pt idx="59">
                  <c:v>37226</c:v>
                </c:pt>
                <c:pt idx="60">
                  <c:v>37257</c:v>
                </c:pt>
                <c:pt idx="61">
                  <c:v>37288</c:v>
                </c:pt>
                <c:pt idx="62">
                  <c:v>37316</c:v>
                </c:pt>
                <c:pt idx="63">
                  <c:v>37347</c:v>
                </c:pt>
                <c:pt idx="64">
                  <c:v>37377</c:v>
                </c:pt>
                <c:pt idx="65">
                  <c:v>37408</c:v>
                </c:pt>
                <c:pt idx="66">
                  <c:v>37438</c:v>
                </c:pt>
                <c:pt idx="67">
                  <c:v>37469</c:v>
                </c:pt>
                <c:pt idx="68">
                  <c:v>37500</c:v>
                </c:pt>
                <c:pt idx="69">
                  <c:v>37530</c:v>
                </c:pt>
                <c:pt idx="70">
                  <c:v>37561</c:v>
                </c:pt>
                <c:pt idx="71">
                  <c:v>37591</c:v>
                </c:pt>
                <c:pt idx="72">
                  <c:v>37622</c:v>
                </c:pt>
                <c:pt idx="73">
                  <c:v>37653</c:v>
                </c:pt>
                <c:pt idx="74">
                  <c:v>37681</c:v>
                </c:pt>
                <c:pt idx="75">
                  <c:v>37712</c:v>
                </c:pt>
                <c:pt idx="76">
                  <c:v>37742</c:v>
                </c:pt>
                <c:pt idx="77">
                  <c:v>37773</c:v>
                </c:pt>
                <c:pt idx="78">
                  <c:v>37803</c:v>
                </c:pt>
                <c:pt idx="79">
                  <c:v>37834</c:v>
                </c:pt>
                <c:pt idx="80">
                  <c:v>37865</c:v>
                </c:pt>
                <c:pt idx="81">
                  <c:v>37895</c:v>
                </c:pt>
                <c:pt idx="82">
                  <c:v>37926</c:v>
                </c:pt>
                <c:pt idx="83">
                  <c:v>37956</c:v>
                </c:pt>
                <c:pt idx="84">
                  <c:v>37987</c:v>
                </c:pt>
                <c:pt idx="85">
                  <c:v>38018</c:v>
                </c:pt>
                <c:pt idx="86">
                  <c:v>38047</c:v>
                </c:pt>
                <c:pt idx="87">
                  <c:v>38078</c:v>
                </c:pt>
                <c:pt idx="88">
                  <c:v>38108</c:v>
                </c:pt>
                <c:pt idx="89">
                  <c:v>38139</c:v>
                </c:pt>
                <c:pt idx="90">
                  <c:v>38169</c:v>
                </c:pt>
                <c:pt idx="91">
                  <c:v>38200</c:v>
                </c:pt>
                <c:pt idx="92">
                  <c:v>38231</c:v>
                </c:pt>
                <c:pt idx="93">
                  <c:v>38261</c:v>
                </c:pt>
                <c:pt idx="94">
                  <c:v>38292</c:v>
                </c:pt>
                <c:pt idx="95">
                  <c:v>38322</c:v>
                </c:pt>
                <c:pt idx="96">
                  <c:v>38353</c:v>
                </c:pt>
                <c:pt idx="97">
                  <c:v>38384</c:v>
                </c:pt>
                <c:pt idx="98">
                  <c:v>38412</c:v>
                </c:pt>
                <c:pt idx="99">
                  <c:v>38443</c:v>
                </c:pt>
                <c:pt idx="100">
                  <c:v>38473</c:v>
                </c:pt>
                <c:pt idx="101">
                  <c:v>38504</c:v>
                </c:pt>
                <c:pt idx="102">
                  <c:v>38534</c:v>
                </c:pt>
                <c:pt idx="103">
                  <c:v>38565</c:v>
                </c:pt>
                <c:pt idx="104">
                  <c:v>38596</c:v>
                </c:pt>
                <c:pt idx="105">
                  <c:v>38626</c:v>
                </c:pt>
                <c:pt idx="106">
                  <c:v>38657</c:v>
                </c:pt>
                <c:pt idx="107">
                  <c:v>38687</c:v>
                </c:pt>
                <c:pt idx="108">
                  <c:v>38718</c:v>
                </c:pt>
                <c:pt idx="109">
                  <c:v>38749</c:v>
                </c:pt>
                <c:pt idx="110">
                  <c:v>38777</c:v>
                </c:pt>
                <c:pt idx="111">
                  <c:v>38808</c:v>
                </c:pt>
                <c:pt idx="112">
                  <c:v>38838</c:v>
                </c:pt>
                <c:pt idx="113">
                  <c:v>38869</c:v>
                </c:pt>
                <c:pt idx="114">
                  <c:v>38899</c:v>
                </c:pt>
                <c:pt idx="115">
                  <c:v>38930</c:v>
                </c:pt>
                <c:pt idx="116">
                  <c:v>38961</c:v>
                </c:pt>
                <c:pt idx="117">
                  <c:v>38991</c:v>
                </c:pt>
                <c:pt idx="118">
                  <c:v>39022</c:v>
                </c:pt>
                <c:pt idx="119">
                  <c:v>39052</c:v>
                </c:pt>
                <c:pt idx="120">
                  <c:v>39083</c:v>
                </c:pt>
                <c:pt idx="121">
                  <c:v>39114</c:v>
                </c:pt>
                <c:pt idx="122">
                  <c:v>39142</c:v>
                </c:pt>
                <c:pt idx="123">
                  <c:v>39173</c:v>
                </c:pt>
                <c:pt idx="124">
                  <c:v>39203</c:v>
                </c:pt>
                <c:pt idx="125">
                  <c:v>39234</c:v>
                </c:pt>
                <c:pt idx="126">
                  <c:v>39264</c:v>
                </c:pt>
                <c:pt idx="127">
                  <c:v>39295</c:v>
                </c:pt>
                <c:pt idx="128">
                  <c:v>39326</c:v>
                </c:pt>
                <c:pt idx="129">
                  <c:v>39356</c:v>
                </c:pt>
                <c:pt idx="130">
                  <c:v>39387</c:v>
                </c:pt>
                <c:pt idx="131">
                  <c:v>39417</c:v>
                </c:pt>
                <c:pt idx="132">
                  <c:v>39448</c:v>
                </c:pt>
                <c:pt idx="133">
                  <c:v>39479</c:v>
                </c:pt>
                <c:pt idx="134">
                  <c:v>39508</c:v>
                </c:pt>
                <c:pt idx="135">
                  <c:v>39539</c:v>
                </c:pt>
                <c:pt idx="136">
                  <c:v>39569</c:v>
                </c:pt>
                <c:pt idx="137">
                  <c:v>39600</c:v>
                </c:pt>
                <c:pt idx="138">
                  <c:v>39630</c:v>
                </c:pt>
                <c:pt idx="139">
                  <c:v>39661</c:v>
                </c:pt>
                <c:pt idx="140">
                  <c:v>39692</c:v>
                </c:pt>
                <c:pt idx="141">
                  <c:v>39722</c:v>
                </c:pt>
                <c:pt idx="142">
                  <c:v>39753</c:v>
                </c:pt>
                <c:pt idx="143">
                  <c:v>39783</c:v>
                </c:pt>
                <c:pt idx="144">
                  <c:v>39814</c:v>
                </c:pt>
                <c:pt idx="145">
                  <c:v>39845</c:v>
                </c:pt>
                <c:pt idx="146">
                  <c:v>39873</c:v>
                </c:pt>
                <c:pt idx="147">
                  <c:v>39904</c:v>
                </c:pt>
                <c:pt idx="148">
                  <c:v>39934</c:v>
                </c:pt>
                <c:pt idx="149">
                  <c:v>39965</c:v>
                </c:pt>
                <c:pt idx="150">
                  <c:v>39995</c:v>
                </c:pt>
                <c:pt idx="151">
                  <c:v>40026</c:v>
                </c:pt>
                <c:pt idx="152">
                  <c:v>40057</c:v>
                </c:pt>
                <c:pt idx="153">
                  <c:v>40087</c:v>
                </c:pt>
                <c:pt idx="154">
                  <c:v>40118</c:v>
                </c:pt>
                <c:pt idx="155">
                  <c:v>40148</c:v>
                </c:pt>
                <c:pt idx="156">
                  <c:v>40179</c:v>
                </c:pt>
                <c:pt idx="157">
                  <c:v>40210</c:v>
                </c:pt>
                <c:pt idx="158">
                  <c:v>40238</c:v>
                </c:pt>
                <c:pt idx="159">
                  <c:v>40269</c:v>
                </c:pt>
                <c:pt idx="160">
                  <c:v>40299</c:v>
                </c:pt>
                <c:pt idx="161">
                  <c:v>40330</c:v>
                </c:pt>
                <c:pt idx="162">
                  <c:v>40360</c:v>
                </c:pt>
                <c:pt idx="163">
                  <c:v>40391</c:v>
                </c:pt>
                <c:pt idx="164">
                  <c:v>40422</c:v>
                </c:pt>
                <c:pt idx="165">
                  <c:v>40452</c:v>
                </c:pt>
                <c:pt idx="166">
                  <c:v>40483</c:v>
                </c:pt>
                <c:pt idx="167">
                  <c:v>40513</c:v>
                </c:pt>
                <c:pt idx="168">
                  <c:v>40544</c:v>
                </c:pt>
                <c:pt idx="169">
                  <c:v>40575</c:v>
                </c:pt>
                <c:pt idx="170">
                  <c:v>40603</c:v>
                </c:pt>
                <c:pt idx="171">
                  <c:v>40634</c:v>
                </c:pt>
                <c:pt idx="172">
                  <c:v>40664</c:v>
                </c:pt>
                <c:pt idx="173">
                  <c:v>40695</c:v>
                </c:pt>
                <c:pt idx="174">
                  <c:v>40725</c:v>
                </c:pt>
                <c:pt idx="175">
                  <c:v>40756</c:v>
                </c:pt>
                <c:pt idx="176">
                  <c:v>40787</c:v>
                </c:pt>
                <c:pt idx="177">
                  <c:v>40817</c:v>
                </c:pt>
                <c:pt idx="178">
                  <c:v>40848</c:v>
                </c:pt>
                <c:pt idx="179">
                  <c:v>40878</c:v>
                </c:pt>
                <c:pt idx="180">
                  <c:v>40909</c:v>
                </c:pt>
                <c:pt idx="181">
                  <c:v>40940</c:v>
                </c:pt>
                <c:pt idx="182">
                  <c:v>40969</c:v>
                </c:pt>
                <c:pt idx="183">
                  <c:v>41000</c:v>
                </c:pt>
                <c:pt idx="184">
                  <c:v>41030</c:v>
                </c:pt>
                <c:pt idx="185">
                  <c:v>41061</c:v>
                </c:pt>
                <c:pt idx="186">
                  <c:v>41091</c:v>
                </c:pt>
                <c:pt idx="187">
                  <c:v>41122</c:v>
                </c:pt>
                <c:pt idx="188">
                  <c:v>41153</c:v>
                </c:pt>
                <c:pt idx="189">
                  <c:v>41183</c:v>
                </c:pt>
                <c:pt idx="190">
                  <c:v>41214</c:v>
                </c:pt>
                <c:pt idx="191">
                  <c:v>41244</c:v>
                </c:pt>
                <c:pt idx="192">
                  <c:v>41275</c:v>
                </c:pt>
                <c:pt idx="193">
                  <c:v>41306</c:v>
                </c:pt>
                <c:pt idx="194">
                  <c:v>41334</c:v>
                </c:pt>
                <c:pt idx="195">
                  <c:v>41365</c:v>
                </c:pt>
                <c:pt idx="196">
                  <c:v>41395</c:v>
                </c:pt>
                <c:pt idx="197">
                  <c:v>41426</c:v>
                </c:pt>
                <c:pt idx="198">
                  <c:v>41456</c:v>
                </c:pt>
                <c:pt idx="199">
                  <c:v>41487</c:v>
                </c:pt>
                <c:pt idx="200">
                  <c:v>41518</c:v>
                </c:pt>
                <c:pt idx="201">
                  <c:v>41548</c:v>
                </c:pt>
                <c:pt idx="202">
                  <c:v>41579</c:v>
                </c:pt>
                <c:pt idx="203">
                  <c:v>41609</c:v>
                </c:pt>
                <c:pt idx="204">
                  <c:v>41640</c:v>
                </c:pt>
                <c:pt idx="205">
                  <c:v>41671</c:v>
                </c:pt>
                <c:pt idx="206">
                  <c:v>41699</c:v>
                </c:pt>
                <c:pt idx="207">
                  <c:v>41730</c:v>
                </c:pt>
                <c:pt idx="208">
                  <c:v>41760</c:v>
                </c:pt>
                <c:pt idx="209">
                  <c:v>41791</c:v>
                </c:pt>
                <c:pt idx="210">
                  <c:v>41821</c:v>
                </c:pt>
                <c:pt idx="211">
                  <c:v>41852</c:v>
                </c:pt>
                <c:pt idx="212">
                  <c:v>41883</c:v>
                </c:pt>
                <c:pt idx="213">
                  <c:v>41913</c:v>
                </c:pt>
                <c:pt idx="214">
                  <c:v>41944</c:v>
                </c:pt>
                <c:pt idx="215">
                  <c:v>41974</c:v>
                </c:pt>
                <c:pt idx="216">
                  <c:v>42005</c:v>
                </c:pt>
                <c:pt idx="217">
                  <c:v>42036</c:v>
                </c:pt>
                <c:pt idx="218">
                  <c:v>42064</c:v>
                </c:pt>
                <c:pt idx="219">
                  <c:v>42095</c:v>
                </c:pt>
                <c:pt idx="220">
                  <c:v>42125</c:v>
                </c:pt>
                <c:pt idx="221">
                  <c:v>42156</c:v>
                </c:pt>
                <c:pt idx="222">
                  <c:v>42186</c:v>
                </c:pt>
                <c:pt idx="223">
                  <c:v>42217</c:v>
                </c:pt>
                <c:pt idx="224">
                  <c:v>42248</c:v>
                </c:pt>
                <c:pt idx="225">
                  <c:v>42278</c:v>
                </c:pt>
                <c:pt idx="226">
                  <c:v>42309</c:v>
                </c:pt>
                <c:pt idx="227">
                  <c:v>42339</c:v>
                </c:pt>
                <c:pt idx="228">
                  <c:v>42370</c:v>
                </c:pt>
                <c:pt idx="229">
                  <c:v>42401</c:v>
                </c:pt>
                <c:pt idx="230">
                  <c:v>42430</c:v>
                </c:pt>
                <c:pt idx="231">
                  <c:v>42461</c:v>
                </c:pt>
                <c:pt idx="232">
                  <c:v>42491</c:v>
                </c:pt>
                <c:pt idx="233">
                  <c:v>42522</c:v>
                </c:pt>
                <c:pt idx="234">
                  <c:v>42552</c:v>
                </c:pt>
                <c:pt idx="235">
                  <c:v>42583</c:v>
                </c:pt>
                <c:pt idx="236">
                  <c:v>42614</c:v>
                </c:pt>
                <c:pt idx="237">
                  <c:v>42644</c:v>
                </c:pt>
                <c:pt idx="238">
                  <c:v>42675</c:v>
                </c:pt>
                <c:pt idx="239">
                  <c:v>42705</c:v>
                </c:pt>
                <c:pt idx="240">
                  <c:v>42736</c:v>
                </c:pt>
                <c:pt idx="241">
                  <c:v>42767</c:v>
                </c:pt>
                <c:pt idx="242">
                  <c:v>42795</c:v>
                </c:pt>
                <c:pt idx="243">
                  <c:v>42826</c:v>
                </c:pt>
                <c:pt idx="244">
                  <c:v>42856</c:v>
                </c:pt>
                <c:pt idx="245">
                  <c:v>42887</c:v>
                </c:pt>
                <c:pt idx="246">
                  <c:v>42917</c:v>
                </c:pt>
                <c:pt idx="247">
                  <c:v>42948</c:v>
                </c:pt>
                <c:pt idx="248">
                  <c:v>42979</c:v>
                </c:pt>
                <c:pt idx="249">
                  <c:v>43009</c:v>
                </c:pt>
                <c:pt idx="250">
                  <c:v>43040</c:v>
                </c:pt>
                <c:pt idx="251">
                  <c:v>43070</c:v>
                </c:pt>
                <c:pt idx="252">
                  <c:v>43101</c:v>
                </c:pt>
                <c:pt idx="253">
                  <c:v>43132</c:v>
                </c:pt>
                <c:pt idx="254">
                  <c:v>43160</c:v>
                </c:pt>
                <c:pt idx="255">
                  <c:v>43191</c:v>
                </c:pt>
                <c:pt idx="256">
                  <c:v>43221</c:v>
                </c:pt>
                <c:pt idx="257">
                  <c:v>43252</c:v>
                </c:pt>
                <c:pt idx="258">
                  <c:v>43282</c:v>
                </c:pt>
                <c:pt idx="259">
                  <c:v>43313</c:v>
                </c:pt>
                <c:pt idx="260">
                  <c:v>43344</c:v>
                </c:pt>
                <c:pt idx="261">
                  <c:v>43374</c:v>
                </c:pt>
                <c:pt idx="262">
                  <c:v>43405</c:v>
                </c:pt>
                <c:pt idx="263">
                  <c:v>43435</c:v>
                </c:pt>
                <c:pt idx="264">
                  <c:v>43466</c:v>
                </c:pt>
                <c:pt idx="265">
                  <c:v>43497</c:v>
                </c:pt>
                <c:pt idx="266">
                  <c:v>43525</c:v>
                </c:pt>
                <c:pt idx="267">
                  <c:v>43556</c:v>
                </c:pt>
                <c:pt idx="268">
                  <c:v>43586</c:v>
                </c:pt>
                <c:pt idx="269">
                  <c:v>43617</c:v>
                </c:pt>
                <c:pt idx="270">
                  <c:v>43647</c:v>
                </c:pt>
                <c:pt idx="271">
                  <c:v>43678</c:v>
                </c:pt>
                <c:pt idx="272">
                  <c:v>43709</c:v>
                </c:pt>
                <c:pt idx="273">
                  <c:v>43739</c:v>
                </c:pt>
                <c:pt idx="274">
                  <c:v>43770</c:v>
                </c:pt>
                <c:pt idx="275">
                  <c:v>43800</c:v>
                </c:pt>
                <c:pt idx="276">
                  <c:v>43831</c:v>
                </c:pt>
                <c:pt idx="277">
                  <c:v>43862</c:v>
                </c:pt>
                <c:pt idx="278">
                  <c:v>43891</c:v>
                </c:pt>
                <c:pt idx="279">
                  <c:v>43922</c:v>
                </c:pt>
                <c:pt idx="280">
                  <c:v>43952</c:v>
                </c:pt>
                <c:pt idx="281">
                  <c:v>43983</c:v>
                </c:pt>
                <c:pt idx="282">
                  <c:v>44013</c:v>
                </c:pt>
                <c:pt idx="283">
                  <c:v>44044</c:v>
                </c:pt>
                <c:pt idx="284">
                  <c:v>44075</c:v>
                </c:pt>
                <c:pt idx="285">
                  <c:v>44105</c:v>
                </c:pt>
                <c:pt idx="286">
                  <c:v>44136</c:v>
                </c:pt>
                <c:pt idx="287">
                  <c:v>44166</c:v>
                </c:pt>
                <c:pt idx="288">
                  <c:v>44197</c:v>
                </c:pt>
                <c:pt idx="289">
                  <c:v>44228</c:v>
                </c:pt>
                <c:pt idx="290">
                  <c:v>44256</c:v>
                </c:pt>
                <c:pt idx="291">
                  <c:v>44287</c:v>
                </c:pt>
                <c:pt idx="292">
                  <c:v>44317</c:v>
                </c:pt>
                <c:pt idx="293">
                  <c:v>44348</c:v>
                </c:pt>
                <c:pt idx="294">
                  <c:v>44378</c:v>
                </c:pt>
                <c:pt idx="295">
                  <c:v>44409</c:v>
                </c:pt>
                <c:pt idx="296">
                  <c:v>44440</c:v>
                </c:pt>
                <c:pt idx="297">
                  <c:v>44470</c:v>
                </c:pt>
                <c:pt idx="298">
                  <c:v>44501</c:v>
                </c:pt>
                <c:pt idx="299">
                  <c:v>44531</c:v>
                </c:pt>
                <c:pt idx="300">
                  <c:v>44562</c:v>
                </c:pt>
                <c:pt idx="301">
                  <c:v>44593</c:v>
                </c:pt>
                <c:pt idx="302">
                  <c:v>44621</c:v>
                </c:pt>
                <c:pt idx="303">
                  <c:v>44652</c:v>
                </c:pt>
                <c:pt idx="304">
                  <c:v>44682</c:v>
                </c:pt>
                <c:pt idx="305">
                  <c:v>44713</c:v>
                </c:pt>
                <c:pt idx="306">
                  <c:v>44743</c:v>
                </c:pt>
                <c:pt idx="307">
                  <c:v>44774</c:v>
                </c:pt>
                <c:pt idx="308">
                  <c:v>44805</c:v>
                </c:pt>
                <c:pt idx="309">
                  <c:v>44835</c:v>
                </c:pt>
                <c:pt idx="310">
                  <c:v>44866</c:v>
                </c:pt>
                <c:pt idx="311">
                  <c:v>44896</c:v>
                </c:pt>
                <c:pt idx="312">
                  <c:v>44927</c:v>
                </c:pt>
                <c:pt idx="313">
                  <c:v>44958</c:v>
                </c:pt>
                <c:pt idx="314">
                  <c:v>44986</c:v>
                </c:pt>
                <c:pt idx="315">
                  <c:v>45017</c:v>
                </c:pt>
                <c:pt idx="316">
                  <c:v>45047</c:v>
                </c:pt>
                <c:pt idx="317">
                  <c:v>45078</c:v>
                </c:pt>
                <c:pt idx="318">
                  <c:v>45108</c:v>
                </c:pt>
                <c:pt idx="319">
                  <c:v>45139</c:v>
                </c:pt>
                <c:pt idx="320">
                  <c:v>45170</c:v>
                </c:pt>
                <c:pt idx="321">
                  <c:v>45200</c:v>
                </c:pt>
                <c:pt idx="322">
                  <c:v>45231</c:v>
                </c:pt>
                <c:pt idx="323">
                  <c:v>45261</c:v>
                </c:pt>
                <c:pt idx="324">
                  <c:v>45292</c:v>
                </c:pt>
                <c:pt idx="325">
                  <c:v>45323</c:v>
                </c:pt>
                <c:pt idx="326">
                  <c:v>45352</c:v>
                </c:pt>
                <c:pt idx="327">
                  <c:v>45383</c:v>
                </c:pt>
                <c:pt idx="328">
                  <c:v>45413</c:v>
                </c:pt>
                <c:pt idx="329">
                  <c:v>45444</c:v>
                </c:pt>
                <c:pt idx="330">
                  <c:v>45474</c:v>
                </c:pt>
                <c:pt idx="331">
                  <c:v>45505</c:v>
                </c:pt>
                <c:pt idx="332">
                  <c:v>45536</c:v>
                </c:pt>
                <c:pt idx="333">
                  <c:v>45566</c:v>
                </c:pt>
                <c:pt idx="334">
                  <c:v>45597</c:v>
                </c:pt>
                <c:pt idx="335">
                  <c:v>45627</c:v>
                </c:pt>
              </c:numCache>
            </c:numRef>
          </c:cat>
          <c:val>
            <c:numRef>
              <c:f>Sheet1!$B$2:$B$337</c:f>
              <c:numCache>
                <c:formatCode>0</c:formatCode>
                <c:ptCount val="336"/>
                <c:pt idx="0">
                  <c:v>630</c:v>
                </c:pt>
                <c:pt idx="1">
                  <c:v>621.42999999999995</c:v>
                </c:pt>
                <c:pt idx="2">
                  <c:v>632.22</c:v>
                </c:pt>
                <c:pt idx="3">
                  <c:v>642.22</c:v>
                </c:pt>
                <c:pt idx="4">
                  <c:v>628.75</c:v>
                </c:pt>
                <c:pt idx="5">
                  <c:v>638.57000000000005</c:v>
                </c:pt>
                <c:pt idx="6">
                  <c:v>655.71</c:v>
                </c:pt>
                <c:pt idx="7">
                  <c:v>637.5</c:v>
                </c:pt>
                <c:pt idx="8">
                  <c:v>597.5</c:v>
                </c:pt>
                <c:pt idx="9">
                  <c:v>555</c:v>
                </c:pt>
                <c:pt idx="10">
                  <c:v>541</c:v>
                </c:pt>
                <c:pt idx="11">
                  <c:v>580</c:v>
                </c:pt>
                <c:pt idx="12">
                  <c:v>601.25</c:v>
                </c:pt>
                <c:pt idx="13">
                  <c:v>552.5</c:v>
                </c:pt>
                <c:pt idx="14">
                  <c:v>562.22</c:v>
                </c:pt>
                <c:pt idx="15">
                  <c:v>638.75</c:v>
                </c:pt>
                <c:pt idx="16">
                  <c:v>633.75</c:v>
                </c:pt>
                <c:pt idx="17">
                  <c:v>587.78</c:v>
                </c:pt>
                <c:pt idx="18">
                  <c:v>636.25</c:v>
                </c:pt>
                <c:pt idx="19">
                  <c:v>607.78</c:v>
                </c:pt>
                <c:pt idx="20">
                  <c:v>621.42999999999995</c:v>
                </c:pt>
                <c:pt idx="21">
                  <c:v>588.57000000000005</c:v>
                </c:pt>
                <c:pt idx="22">
                  <c:v>544.44000000000005</c:v>
                </c:pt>
                <c:pt idx="23">
                  <c:v>540</c:v>
                </c:pt>
                <c:pt idx="24">
                  <c:v>578.75</c:v>
                </c:pt>
                <c:pt idx="25">
                  <c:v>647.5</c:v>
                </c:pt>
                <c:pt idx="26">
                  <c:v>604.44000000000005</c:v>
                </c:pt>
                <c:pt idx="27">
                  <c:v>627.5</c:v>
                </c:pt>
                <c:pt idx="28">
                  <c:v>577.14</c:v>
                </c:pt>
                <c:pt idx="29">
                  <c:v>591.11</c:v>
                </c:pt>
                <c:pt idx="30">
                  <c:v>588.75</c:v>
                </c:pt>
                <c:pt idx="31">
                  <c:v>615.55999999999995</c:v>
                </c:pt>
                <c:pt idx="32">
                  <c:v>602.22</c:v>
                </c:pt>
                <c:pt idx="33">
                  <c:v>598.75</c:v>
                </c:pt>
                <c:pt idx="34">
                  <c:v>613.33000000000004</c:v>
                </c:pt>
                <c:pt idx="35">
                  <c:v>593.33000000000004</c:v>
                </c:pt>
                <c:pt idx="36">
                  <c:v>587.78</c:v>
                </c:pt>
                <c:pt idx="37">
                  <c:v>625</c:v>
                </c:pt>
                <c:pt idx="38">
                  <c:v>616.25</c:v>
                </c:pt>
                <c:pt idx="39">
                  <c:v>607.5</c:v>
                </c:pt>
                <c:pt idx="40">
                  <c:v>590</c:v>
                </c:pt>
                <c:pt idx="41">
                  <c:v>623.33000000000004</c:v>
                </c:pt>
                <c:pt idx="42">
                  <c:v>608.89</c:v>
                </c:pt>
                <c:pt idx="43">
                  <c:v>632.22</c:v>
                </c:pt>
                <c:pt idx="44">
                  <c:v>614.29</c:v>
                </c:pt>
                <c:pt idx="45">
                  <c:v>564.29</c:v>
                </c:pt>
                <c:pt idx="46">
                  <c:v>585</c:v>
                </c:pt>
                <c:pt idx="47">
                  <c:v>587.14</c:v>
                </c:pt>
                <c:pt idx="48">
                  <c:v>589</c:v>
                </c:pt>
                <c:pt idx="49">
                  <c:v>597.5</c:v>
                </c:pt>
                <c:pt idx="50">
                  <c:v>596.25</c:v>
                </c:pt>
                <c:pt idx="51">
                  <c:v>645.55999999999995</c:v>
                </c:pt>
                <c:pt idx="52">
                  <c:v>596.66999999999996</c:v>
                </c:pt>
                <c:pt idx="53">
                  <c:v>610</c:v>
                </c:pt>
                <c:pt idx="54">
                  <c:v>602.22</c:v>
                </c:pt>
                <c:pt idx="55">
                  <c:v>641.11</c:v>
                </c:pt>
                <c:pt idx="56">
                  <c:v>645</c:v>
                </c:pt>
                <c:pt idx="57">
                  <c:v>645</c:v>
                </c:pt>
                <c:pt idx="58">
                  <c:v>761.25</c:v>
                </c:pt>
                <c:pt idx="59">
                  <c:v>598.75</c:v>
                </c:pt>
                <c:pt idx="60">
                  <c:v>571.11</c:v>
                </c:pt>
                <c:pt idx="61">
                  <c:v>610</c:v>
                </c:pt>
                <c:pt idx="62">
                  <c:v>617.5</c:v>
                </c:pt>
                <c:pt idx="63">
                  <c:v>653.33000000000004</c:v>
                </c:pt>
                <c:pt idx="64">
                  <c:v>681.43</c:v>
                </c:pt>
                <c:pt idx="65">
                  <c:v>641.25</c:v>
                </c:pt>
                <c:pt idx="66">
                  <c:v>604</c:v>
                </c:pt>
                <c:pt idx="67">
                  <c:v>585</c:v>
                </c:pt>
                <c:pt idx="68">
                  <c:v>600</c:v>
                </c:pt>
                <c:pt idx="69">
                  <c:v>622.22</c:v>
                </c:pt>
                <c:pt idx="70">
                  <c:v>628.75</c:v>
                </c:pt>
                <c:pt idx="71">
                  <c:v>603.33000000000004</c:v>
                </c:pt>
                <c:pt idx="72">
                  <c:v>654.29</c:v>
                </c:pt>
                <c:pt idx="73">
                  <c:v>603.75</c:v>
                </c:pt>
                <c:pt idx="74">
                  <c:v>645.55999999999995</c:v>
                </c:pt>
                <c:pt idx="75">
                  <c:v>614.44000000000005</c:v>
                </c:pt>
                <c:pt idx="76">
                  <c:v>635</c:v>
                </c:pt>
                <c:pt idx="77">
                  <c:v>626.66999999999996</c:v>
                </c:pt>
                <c:pt idx="78">
                  <c:v>585.55999999999995</c:v>
                </c:pt>
                <c:pt idx="79">
                  <c:v>608.75</c:v>
                </c:pt>
                <c:pt idx="80">
                  <c:v>622.22</c:v>
                </c:pt>
                <c:pt idx="81">
                  <c:v>610</c:v>
                </c:pt>
                <c:pt idx="82">
                  <c:v>580</c:v>
                </c:pt>
                <c:pt idx="83">
                  <c:v>630</c:v>
                </c:pt>
                <c:pt idx="84">
                  <c:v>631.25</c:v>
                </c:pt>
                <c:pt idx="85">
                  <c:v>593.75</c:v>
                </c:pt>
                <c:pt idx="86">
                  <c:v>597</c:v>
                </c:pt>
                <c:pt idx="87">
                  <c:v>637.5</c:v>
                </c:pt>
                <c:pt idx="88">
                  <c:v>617.78</c:v>
                </c:pt>
                <c:pt idx="89">
                  <c:v>604.44000000000005</c:v>
                </c:pt>
                <c:pt idx="90">
                  <c:v>613.75</c:v>
                </c:pt>
                <c:pt idx="91">
                  <c:v>613.33000000000004</c:v>
                </c:pt>
                <c:pt idx="92">
                  <c:v>585.55999999999995</c:v>
                </c:pt>
                <c:pt idx="93">
                  <c:v>585</c:v>
                </c:pt>
                <c:pt idx="94">
                  <c:v>512.22</c:v>
                </c:pt>
                <c:pt idx="95">
                  <c:v>616.66999999999996</c:v>
                </c:pt>
                <c:pt idx="96">
                  <c:v>598.89</c:v>
                </c:pt>
                <c:pt idx="97">
                  <c:v>561.25</c:v>
                </c:pt>
                <c:pt idx="98">
                  <c:v>591.11</c:v>
                </c:pt>
                <c:pt idx="99">
                  <c:v>587.5</c:v>
                </c:pt>
                <c:pt idx="100">
                  <c:v>576.66999999999996</c:v>
                </c:pt>
                <c:pt idx="101">
                  <c:v>565.55999999999995</c:v>
                </c:pt>
                <c:pt idx="102">
                  <c:v>631.25</c:v>
                </c:pt>
                <c:pt idx="103">
                  <c:v>655</c:v>
                </c:pt>
                <c:pt idx="104">
                  <c:v>587.5</c:v>
                </c:pt>
                <c:pt idx="105">
                  <c:v>518.89</c:v>
                </c:pt>
                <c:pt idx="106">
                  <c:v>593.33000000000004</c:v>
                </c:pt>
                <c:pt idx="107">
                  <c:v>620</c:v>
                </c:pt>
                <c:pt idx="108">
                  <c:v>648.89</c:v>
                </c:pt>
                <c:pt idx="109">
                  <c:v>578.75</c:v>
                </c:pt>
                <c:pt idx="110">
                  <c:v>678.89</c:v>
                </c:pt>
                <c:pt idx="111">
                  <c:v>698.75</c:v>
                </c:pt>
                <c:pt idx="112">
                  <c:v>683</c:v>
                </c:pt>
                <c:pt idx="113">
                  <c:v>701.25</c:v>
                </c:pt>
                <c:pt idx="114">
                  <c:v>672.22</c:v>
                </c:pt>
                <c:pt idx="115">
                  <c:v>702.22</c:v>
                </c:pt>
                <c:pt idx="116">
                  <c:v>665</c:v>
                </c:pt>
                <c:pt idx="117">
                  <c:v>674.44</c:v>
                </c:pt>
                <c:pt idx="118">
                  <c:v>633.33000000000004</c:v>
                </c:pt>
                <c:pt idx="119">
                  <c:v>663.75</c:v>
                </c:pt>
                <c:pt idx="120">
                  <c:v>666</c:v>
                </c:pt>
                <c:pt idx="121">
                  <c:v>678.75</c:v>
                </c:pt>
                <c:pt idx="122">
                  <c:v>657.38</c:v>
                </c:pt>
                <c:pt idx="123">
                  <c:v>661.33</c:v>
                </c:pt>
                <c:pt idx="124">
                  <c:v>646.33000000000004</c:v>
                </c:pt>
                <c:pt idx="125">
                  <c:v>666</c:v>
                </c:pt>
                <c:pt idx="126">
                  <c:v>625.78</c:v>
                </c:pt>
                <c:pt idx="127">
                  <c:v>647.11</c:v>
                </c:pt>
                <c:pt idx="128">
                  <c:v>570.25</c:v>
                </c:pt>
                <c:pt idx="129">
                  <c:v>582.5</c:v>
                </c:pt>
                <c:pt idx="130">
                  <c:v>597.13</c:v>
                </c:pt>
                <c:pt idx="131">
                  <c:v>610.22</c:v>
                </c:pt>
                <c:pt idx="132">
                  <c:v>618.66999999999996</c:v>
                </c:pt>
                <c:pt idx="133">
                  <c:v>660</c:v>
                </c:pt>
                <c:pt idx="134">
                  <c:v>642.55999999999995</c:v>
                </c:pt>
                <c:pt idx="135">
                  <c:v>665.44</c:v>
                </c:pt>
                <c:pt idx="136">
                  <c:v>698.63</c:v>
                </c:pt>
                <c:pt idx="137">
                  <c:v>681.11</c:v>
                </c:pt>
                <c:pt idx="138">
                  <c:v>685.56</c:v>
                </c:pt>
                <c:pt idx="139">
                  <c:v>669.38</c:v>
                </c:pt>
                <c:pt idx="140">
                  <c:v>658.78</c:v>
                </c:pt>
                <c:pt idx="141">
                  <c:v>648.11</c:v>
                </c:pt>
                <c:pt idx="142">
                  <c:v>675.75</c:v>
                </c:pt>
                <c:pt idx="143">
                  <c:v>668.3</c:v>
                </c:pt>
                <c:pt idx="144">
                  <c:v>673.88</c:v>
                </c:pt>
                <c:pt idx="145">
                  <c:v>693.5</c:v>
                </c:pt>
                <c:pt idx="146">
                  <c:v>715</c:v>
                </c:pt>
                <c:pt idx="147">
                  <c:v>684.89</c:v>
                </c:pt>
                <c:pt idx="148">
                  <c:v>686.63</c:v>
                </c:pt>
                <c:pt idx="149">
                  <c:v>692.78</c:v>
                </c:pt>
                <c:pt idx="150">
                  <c:v>727.78</c:v>
                </c:pt>
                <c:pt idx="151">
                  <c:v>703.22</c:v>
                </c:pt>
                <c:pt idx="152">
                  <c:v>698.56</c:v>
                </c:pt>
                <c:pt idx="153">
                  <c:v>662.5</c:v>
                </c:pt>
                <c:pt idx="154">
                  <c:v>681.78</c:v>
                </c:pt>
                <c:pt idx="155">
                  <c:v>681.75</c:v>
                </c:pt>
                <c:pt idx="156">
                  <c:v>685</c:v>
                </c:pt>
                <c:pt idx="157">
                  <c:v>663.5</c:v>
                </c:pt>
                <c:pt idx="158">
                  <c:v>634.4</c:v>
                </c:pt>
                <c:pt idx="159">
                  <c:v>642.63</c:v>
                </c:pt>
                <c:pt idx="160">
                  <c:v>636</c:v>
                </c:pt>
                <c:pt idx="161">
                  <c:v>674.22</c:v>
                </c:pt>
                <c:pt idx="162">
                  <c:v>648.13</c:v>
                </c:pt>
                <c:pt idx="163">
                  <c:v>671.33</c:v>
                </c:pt>
                <c:pt idx="164">
                  <c:v>611.11</c:v>
                </c:pt>
                <c:pt idx="165">
                  <c:v>625.38</c:v>
                </c:pt>
                <c:pt idx="166">
                  <c:v>633.89</c:v>
                </c:pt>
                <c:pt idx="167">
                  <c:v>674.67</c:v>
                </c:pt>
                <c:pt idx="168">
                  <c:v>615.89</c:v>
                </c:pt>
                <c:pt idx="169">
                  <c:v>675.5</c:v>
                </c:pt>
                <c:pt idx="170">
                  <c:v>696.33</c:v>
                </c:pt>
                <c:pt idx="171">
                  <c:v>691.63</c:v>
                </c:pt>
                <c:pt idx="172">
                  <c:v>689.89</c:v>
                </c:pt>
                <c:pt idx="173">
                  <c:v>699.11</c:v>
                </c:pt>
                <c:pt idx="174">
                  <c:v>706.13</c:v>
                </c:pt>
                <c:pt idx="175">
                  <c:v>706.4</c:v>
                </c:pt>
                <c:pt idx="176">
                  <c:v>699.75</c:v>
                </c:pt>
                <c:pt idx="177">
                  <c:v>656.67</c:v>
                </c:pt>
                <c:pt idx="178">
                  <c:v>683.56</c:v>
                </c:pt>
                <c:pt idx="179">
                  <c:v>685.75</c:v>
                </c:pt>
                <c:pt idx="180">
                  <c:v>675.22</c:v>
                </c:pt>
                <c:pt idx="181">
                  <c:v>668.22</c:v>
                </c:pt>
                <c:pt idx="182">
                  <c:v>676.88</c:v>
                </c:pt>
                <c:pt idx="183">
                  <c:v>708.56</c:v>
                </c:pt>
                <c:pt idx="184">
                  <c:v>680</c:v>
                </c:pt>
                <c:pt idx="185">
                  <c:v>758.5</c:v>
                </c:pt>
                <c:pt idx="186">
                  <c:v>727.78</c:v>
                </c:pt>
                <c:pt idx="187">
                  <c:v>718.89</c:v>
                </c:pt>
                <c:pt idx="188">
                  <c:v>697.13</c:v>
                </c:pt>
                <c:pt idx="189">
                  <c:v>709.2</c:v>
                </c:pt>
                <c:pt idx="190">
                  <c:v>764.25</c:v>
                </c:pt>
                <c:pt idx="191">
                  <c:v>693</c:v>
                </c:pt>
                <c:pt idx="192">
                  <c:v>689</c:v>
                </c:pt>
                <c:pt idx="193">
                  <c:v>721.63</c:v>
                </c:pt>
                <c:pt idx="194">
                  <c:v>714.75</c:v>
                </c:pt>
                <c:pt idx="195">
                  <c:v>695.33</c:v>
                </c:pt>
                <c:pt idx="196">
                  <c:v>660.11</c:v>
                </c:pt>
                <c:pt idx="197">
                  <c:v>713.75</c:v>
                </c:pt>
                <c:pt idx="198">
                  <c:v>744.1</c:v>
                </c:pt>
                <c:pt idx="199">
                  <c:v>732.88</c:v>
                </c:pt>
                <c:pt idx="200">
                  <c:v>712.33</c:v>
                </c:pt>
                <c:pt idx="201">
                  <c:v>714</c:v>
                </c:pt>
                <c:pt idx="202">
                  <c:v>697.13</c:v>
                </c:pt>
                <c:pt idx="203">
                  <c:v>676</c:v>
                </c:pt>
                <c:pt idx="204">
                  <c:v>665.56</c:v>
                </c:pt>
                <c:pt idx="205">
                  <c:v>672.75</c:v>
                </c:pt>
                <c:pt idx="206">
                  <c:v>705.44</c:v>
                </c:pt>
                <c:pt idx="207">
                  <c:v>706.33</c:v>
                </c:pt>
                <c:pt idx="208">
                  <c:v>695.25</c:v>
                </c:pt>
                <c:pt idx="209">
                  <c:v>729.44</c:v>
                </c:pt>
                <c:pt idx="210">
                  <c:v>727.22</c:v>
                </c:pt>
                <c:pt idx="211">
                  <c:v>731.25</c:v>
                </c:pt>
                <c:pt idx="212">
                  <c:v>703.67</c:v>
                </c:pt>
                <c:pt idx="213">
                  <c:v>707.11</c:v>
                </c:pt>
                <c:pt idx="214">
                  <c:v>678.25</c:v>
                </c:pt>
                <c:pt idx="215">
                  <c:v>697.3</c:v>
                </c:pt>
                <c:pt idx="216">
                  <c:v>666.13</c:v>
                </c:pt>
                <c:pt idx="217">
                  <c:v>682.88</c:v>
                </c:pt>
                <c:pt idx="218">
                  <c:v>687</c:v>
                </c:pt>
                <c:pt idx="219">
                  <c:v>737.44</c:v>
                </c:pt>
                <c:pt idx="220">
                  <c:v>707.75</c:v>
                </c:pt>
                <c:pt idx="221">
                  <c:v>693.11</c:v>
                </c:pt>
                <c:pt idx="222">
                  <c:v>739.67</c:v>
                </c:pt>
                <c:pt idx="223">
                  <c:v>735.11</c:v>
                </c:pt>
                <c:pt idx="224">
                  <c:v>763.78</c:v>
                </c:pt>
                <c:pt idx="225">
                  <c:v>747.13</c:v>
                </c:pt>
                <c:pt idx="226">
                  <c:v>832</c:v>
                </c:pt>
                <c:pt idx="227">
                  <c:v>876.67</c:v>
                </c:pt>
                <c:pt idx="228">
                  <c:v>846.625</c:v>
                </c:pt>
                <c:pt idx="229">
                  <c:v>811.22222222222217</c:v>
                </c:pt>
                <c:pt idx="230">
                  <c:v>792</c:v>
                </c:pt>
                <c:pt idx="231">
                  <c:v>793.25</c:v>
                </c:pt>
                <c:pt idx="232">
                  <c:v>710.11111111111109</c:v>
                </c:pt>
                <c:pt idx="233">
                  <c:v>760.88888888888891</c:v>
                </c:pt>
                <c:pt idx="234">
                  <c:v>785.25</c:v>
                </c:pt>
                <c:pt idx="235">
                  <c:v>726.4</c:v>
                </c:pt>
                <c:pt idx="236">
                  <c:v>674.625</c:v>
                </c:pt>
                <c:pt idx="237">
                  <c:v>718.44444444444446</c:v>
                </c:pt>
                <c:pt idx="238">
                  <c:v>685.44444444444446</c:v>
                </c:pt>
                <c:pt idx="239">
                  <c:v>636.875</c:v>
                </c:pt>
                <c:pt idx="240">
                  <c:v>667.77777777777783</c:v>
                </c:pt>
                <c:pt idx="241">
                  <c:v>654.5</c:v>
                </c:pt>
                <c:pt idx="242">
                  <c:v>701.33333333333337</c:v>
                </c:pt>
                <c:pt idx="243">
                  <c:v>717</c:v>
                </c:pt>
                <c:pt idx="244">
                  <c:v>709</c:v>
                </c:pt>
                <c:pt idx="245">
                  <c:v>699</c:v>
                </c:pt>
                <c:pt idx="246">
                  <c:v>709</c:v>
                </c:pt>
                <c:pt idx="247">
                  <c:v>669</c:v>
                </c:pt>
                <c:pt idx="248">
                  <c:v>703</c:v>
                </c:pt>
                <c:pt idx="249">
                  <c:v>681</c:v>
                </c:pt>
                <c:pt idx="250">
                  <c:v>716</c:v>
                </c:pt>
                <c:pt idx="251">
                  <c:v>683</c:v>
                </c:pt>
                <c:pt idx="252">
                  <c:v>681</c:v>
                </c:pt>
                <c:pt idx="253">
                  <c:v>747</c:v>
                </c:pt>
                <c:pt idx="254">
                  <c:v>724</c:v>
                </c:pt>
                <c:pt idx="255">
                  <c:v>807</c:v>
                </c:pt>
                <c:pt idx="256">
                  <c:v>776</c:v>
                </c:pt>
                <c:pt idx="257">
                  <c:v>745</c:v>
                </c:pt>
                <c:pt idx="258">
                  <c:v>723</c:v>
                </c:pt>
                <c:pt idx="259">
                  <c:v>745</c:v>
                </c:pt>
                <c:pt idx="260">
                  <c:v>643</c:v>
                </c:pt>
                <c:pt idx="261">
                  <c:v>680</c:v>
                </c:pt>
                <c:pt idx="262">
                  <c:v>781</c:v>
                </c:pt>
                <c:pt idx="263">
                  <c:v>733</c:v>
                </c:pt>
                <c:pt idx="264">
                  <c:v>756</c:v>
                </c:pt>
                <c:pt idx="265">
                  <c:v>774</c:v>
                </c:pt>
                <c:pt idx="266">
                  <c:v>784</c:v>
                </c:pt>
                <c:pt idx="267">
                  <c:v>797</c:v>
                </c:pt>
                <c:pt idx="268">
                  <c:v>735</c:v>
                </c:pt>
                <c:pt idx="269">
                  <c:v>763</c:v>
                </c:pt>
                <c:pt idx="270">
                  <c:v>743</c:v>
                </c:pt>
                <c:pt idx="271">
                  <c:v>795</c:v>
                </c:pt>
                <c:pt idx="272">
                  <c:v>830</c:v>
                </c:pt>
                <c:pt idx="273">
                  <c:v>746</c:v>
                </c:pt>
                <c:pt idx="274">
                  <c:v>754</c:v>
                </c:pt>
                <c:pt idx="275">
                  <c:v>776</c:v>
                </c:pt>
                <c:pt idx="276">
                  <c:v>757</c:v>
                </c:pt>
                <c:pt idx="277">
                  <c:v>724</c:v>
                </c:pt>
                <c:pt idx="278">
                  <c:v>782</c:v>
                </c:pt>
                <c:pt idx="279">
                  <c:v>767</c:v>
                </c:pt>
                <c:pt idx="280">
                  <c:v>771</c:v>
                </c:pt>
                <c:pt idx="281">
                  <c:v>746</c:v>
                </c:pt>
                <c:pt idx="282">
                  <c:v>747</c:v>
                </c:pt>
                <c:pt idx="283">
                  <c:v>768</c:v>
                </c:pt>
                <c:pt idx="284">
                  <c:v>761</c:v>
                </c:pt>
                <c:pt idx="285">
                  <c:v>748</c:v>
                </c:pt>
                <c:pt idx="286">
                  <c:v>746</c:v>
                </c:pt>
                <c:pt idx="287">
                  <c:v>767</c:v>
                </c:pt>
                <c:pt idx="288">
                  <c:v>751</c:v>
                </c:pt>
                <c:pt idx="289">
                  <c:v>703</c:v>
                </c:pt>
                <c:pt idx="290">
                  <c:v>727</c:v>
                </c:pt>
                <c:pt idx="291">
                  <c:v>850</c:v>
                </c:pt>
                <c:pt idx="292">
                  <c:v>734</c:v>
                </c:pt>
                <c:pt idx="293">
                  <c:v>795</c:v>
                </c:pt>
                <c:pt idx="294">
                  <c:v>725</c:v>
                </c:pt>
                <c:pt idx="295">
                  <c:v>786</c:v>
                </c:pt>
                <c:pt idx="296">
                  <c:v>793</c:v>
                </c:pt>
                <c:pt idx="297">
                  <c:v>807</c:v>
                </c:pt>
                <c:pt idx="298">
                  <c:v>803</c:v>
                </c:pt>
                <c:pt idx="299">
                  <c:v>820</c:v>
                </c:pt>
                <c:pt idx="300">
                  <c:v>775</c:v>
                </c:pt>
                <c:pt idx="301">
                  <c:v>808</c:v>
                </c:pt>
                <c:pt idx="302">
                  <c:v>812</c:v>
                </c:pt>
                <c:pt idx="303">
                  <c:v>847</c:v>
                </c:pt>
                <c:pt idx="304">
                  <c:v>804</c:v>
                </c:pt>
                <c:pt idx="305">
                  <c:v>800</c:v>
                </c:pt>
                <c:pt idx="306">
                  <c:v>945</c:v>
                </c:pt>
                <c:pt idx="307">
                  <c:v>809</c:v>
                </c:pt>
                <c:pt idx="308">
                  <c:v>774</c:v>
                </c:pt>
                <c:pt idx="309">
                  <c:v>779</c:v>
                </c:pt>
                <c:pt idx="310">
                  <c:v>768</c:v>
                </c:pt>
                <c:pt idx="311">
                  <c:v>745</c:v>
                </c:pt>
                <c:pt idx="312">
                  <c:v>808</c:v>
                </c:pt>
                <c:pt idx="313">
                  <c:v>830</c:v>
                </c:pt>
                <c:pt idx="314">
                  <c:v>796</c:v>
                </c:pt>
                <c:pt idx="315">
                  <c:v>883</c:v>
                </c:pt>
                <c:pt idx="316">
                  <c:v>836</c:v>
                </c:pt>
                <c:pt idx="317">
                  <c:v>841</c:v>
                </c:pt>
                <c:pt idx="318">
                  <c:v>829</c:v>
                </c:pt>
                <c:pt idx="319">
                  <c:v>800</c:v>
                </c:pt>
                <c:pt idx="320">
                  <c:v>760</c:v>
                </c:pt>
                <c:pt idx="321">
                  <c:v>766</c:v>
                </c:pt>
                <c:pt idx="322">
                  <c:v>783</c:v>
                </c:pt>
                <c:pt idx="323">
                  <c:v>809</c:v>
                </c:pt>
                <c:pt idx="324">
                  <c:v>698</c:v>
                </c:pt>
                <c:pt idx="325">
                  <c:v>801</c:v>
                </c:pt>
                <c:pt idx="326">
                  <c:v>810</c:v>
                </c:pt>
                <c:pt idx="327">
                  <c:v>785</c:v>
                </c:pt>
                <c:pt idx="328">
                  <c:v>899</c:v>
                </c:pt>
                <c:pt idx="329">
                  <c:v>774</c:v>
                </c:pt>
                <c:pt idx="330">
                  <c:v>759</c:v>
                </c:pt>
                <c:pt idx="331">
                  <c:v>842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88-4585-BFE0-1AA4B9B9AD0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Standard</c:v>
                </c:pt>
              </c:strCache>
            </c:strRef>
          </c:tx>
          <c:marker>
            <c:symbol val="none"/>
          </c:marker>
          <c:cat>
            <c:numRef>
              <c:f>Sheet1!$A$2:$A$337</c:f>
              <c:numCache>
                <c:formatCode>mmm\-yy</c:formatCode>
                <c:ptCount val="336"/>
                <c:pt idx="0">
                  <c:v>35431</c:v>
                </c:pt>
                <c:pt idx="1">
                  <c:v>35462</c:v>
                </c:pt>
                <c:pt idx="2">
                  <c:v>35490</c:v>
                </c:pt>
                <c:pt idx="3">
                  <c:v>35521</c:v>
                </c:pt>
                <c:pt idx="4">
                  <c:v>35551</c:v>
                </c:pt>
                <c:pt idx="5">
                  <c:v>35582</c:v>
                </c:pt>
                <c:pt idx="6">
                  <c:v>35612</c:v>
                </c:pt>
                <c:pt idx="7">
                  <c:v>35643</c:v>
                </c:pt>
                <c:pt idx="8">
                  <c:v>35674</c:v>
                </c:pt>
                <c:pt idx="9">
                  <c:v>35704</c:v>
                </c:pt>
                <c:pt idx="10">
                  <c:v>35735</c:v>
                </c:pt>
                <c:pt idx="11">
                  <c:v>35765</c:v>
                </c:pt>
                <c:pt idx="12">
                  <c:v>35796</c:v>
                </c:pt>
                <c:pt idx="13">
                  <c:v>35827</c:v>
                </c:pt>
                <c:pt idx="14">
                  <c:v>35855</c:v>
                </c:pt>
                <c:pt idx="15">
                  <c:v>35886</c:v>
                </c:pt>
                <c:pt idx="16">
                  <c:v>35916</c:v>
                </c:pt>
                <c:pt idx="17">
                  <c:v>35947</c:v>
                </c:pt>
                <c:pt idx="18">
                  <c:v>35977</c:v>
                </c:pt>
                <c:pt idx="19">
                  <c:v>36008</c:v>
                </c:pt>
                <c:pt idx="20">
                  <c:v>36039</c:v>
                </c:pt>
                <c:pt idx="21">
                  <c:v>36069</c:v>
                </c:pt>
                <c:pt idx="22">
                  <c:v>36100</c:v>
                </c:pt>
                <c:pt idx="23">
                  <c:v>36130</c:v>
                </c:pt>
                <c:pt idx="24">
                  <c:v>36161</c:v>
                </c:pt>
                <c:pt idx="25">
                  <c:v>36192</c:v>
                </c:pt>
                <c:pt idx="26">
                  <c:v>36220</c:v>
                </c:pt>
                <c:pt idx="27">
                  <c:v>36251</c:v>
                </c:pt>
                <c:pt idx="28">
                  <c:v>36281</c:v>
                </c:pt>
                <c:pt idx="29">
                  <c:v>36312</c:v>
                </c:pt>
                <c:pt idx="30">
                  <c:v>36342</c:v>
                </c:pt>
                <c:pt idx="31">
                  <c:v>36373</c:v>
                </c:pt>
                <c:pt idx="32">
                  <c:v>36404</c:v>
                </c:pt>
                <c:pt idx="33">
                  <c:v>36434</c:v>
                </c:pt>
                <c:pt idx="34">
                  <c:v>36465</c:v>
                </c:pt>
                <c:pt idx="35">
                  <c:v>36495</c:v>
                </c:pt>
                <c:pt idx="36">
                  <c:v>36526</c:v>
                </c:pt>
                <c:pt idx="37">
                  <c:v>36557</c:v>
                </c:pt>
                <c:pt idx="38">
                  <c:v>36586</c:v>
                </c:pt>
                <c:pt idx="39">
                  <c:v>36617</c:v>
                </c:pt>
                <c:pt idx="40">
                  <c:v>36647</c:v>
                </c:pt>
                <c:pt idx="41">
                  <c:v>36678</c:v>
                </c:pt>
                <c:pt idx="42">
                  <c:v>36708</c:v>
                </c:pt>
                <c:pt idx="43">
                  <c:v>36739</c:v>
                </c:pt>
                <c:pt idx="44">
                  <c:v>36770</c:v>
                </c:pt>
                <c:pt idx="45">
                  <c:v>36800</c:v>
                </c:pt>
                <c:pt idx="46">
                  <c:v>36831</c:v>
                </c:pt>
                <c:pt idx="47">
                  <c:v>36861</c:v>
                </c:pt>
                <c:pt idx="48">
                  <c:v>36892</c:v>
                </c:pt>
                <c:pt idx="49">
                  <c:v>36923</c:v>
                </c:pt>
                <c:pt idx="50">
                  <c:v>36951</c:v>
                </c:pt>
                <c:pt idx="51">
                  <c:v>36982</c:v>
                </c:pt>
                <c:pt idx="52">
                  <c:v>37012</c:v>
                </c:pt>
                <c:pt idx="53">
                  <c:v>37043</c:v>
                </c:pt>
                <c:pt idx="54">
                  <c:v>37073</c:v>
                </c:pt>
                <c:pt idx="55">
                  <c:v>37104</c:v>
                </c:pt>
                <c:pt idx="56">
                  <c:v>37135</c:v>
                </c:pt>
                <c:pt idx="57">
                  <c:v>37165</c:v>
                </c:pt>
                <c:pt idx="58">
                  <c:v>37196</c:v>
                </c:pt>
                <c:pt idx="59">
                  <c:v>37226</c:v>
                </c:pt>
                <c:pt idx="60">
                  <c:v>37257</c:v>
                </c:pt>
                <c:pt idx="61">
                  <c:v>37288</c:v>
                </c:pt>
                <c:pt idx="62">
                  <c:v>37316</c:v>
                </c:pt>
                <c:pt idx="63">
                  <c:v>37347</c:v>
                </c:pt>
                <c:pt idx="64">
                  <c:v>37377</c:v>
                </c:pt>
                <c:pt idx="65">
                  <c:v>37408</c:v>
                </c:pt>
                <c:pt idx="66">
                  <c:v>37438</c:v>
                </c:pt>
                <c:pt idx="67">
                  <c:v>37469</c:v>
                </c:pt>
                <c:pt idx="68">
                  <c:v>37500</c:v>
                </c:pt>
                <c:pt idx="69">
                  <c:v>37530</c:v>
                </c:pt>
                <c:pt idx="70">
                  <c:v>37561</c:v>
                </c:pt>
                <c:pt idx="71">
                  <c:v>37591</c:v>
                </c:pt>
                <c:pt idx="72">
                  <c:v>37622</c:v>
                </c:pt>
                <c:pt idx="73">
                  <c:v>37653</c:v>
                </c:pt>
                <c:pt idx="74">
                  <c:v>37681</c:v>
                </c:pt>
                <c:pt idx="75">
                  <c:v>37712</c:v>
                </c:pt>
                <c:pt idx="76">
                  <c:v>37742</c:v>
                </c:pt>
                <c:pt idx="77">
                  <c:v>37773</c:v>
                </c:pt>
                <c:pt idx="78">
                  <c:v>37803</c:v>
                </c:pt>
                <c:pt idx="79">
                  <c:v>37834</c:v>
                </c:pt>
                <c:pt idx="80">
                  <c:v>37865</c:v>
                </c:pt>
                <c:pt idx="81">
                  <c:v>37895</c:v>
                </c:pt>
                <c:pt idx="82">
                  <c:v>37926</c:v>
                </c:pt>
                <c:pt idx="83">
                  <c:v>37956</c:v>
                </c:pt>
                <c:pt idx="84">
                  <c:v>37987</c:v>
                </c:pt>
                <c:pt idx="85">
                  <c:v>38018</c:v>
                </c:pt>
                <c:pt idx="86">
                  <c:v>38047</c:v>
                </c:pt>
                <c:pt idx="87">
                  <c:v>38078</c:v>
                </c:pt>
                <c:pt idx="88">
                  <c:v>38108</c:v>
                </c:pt>
                <c:pt idx="89">
                  <c:v>38139</c:v>
                </c:pt>
                <c:pt idx="90">
                  <c:v>38169</c:v>
                </c:pt>
                <c:pt idx="91">
                  <c:v>38200</c:v>
                </c:pt>
                <c:pt idx="92">
                  <c:v>38231</c:v>
                </c:pt>
                <c:pt idx="93">
                  <c:v>38261</c:v>
                </c:pt>
                <c:pt idx="94">
                  <c:v>38292</c:v>
                </c:pt>
                <c:pt idx="95">
                  <c:v>38322</c:v>
                </c:pt>
                <c:pt idx="96">
                  <c:v>38353</c:v>
                </c:pt>
                <c:pt idx="97">
                  <c:v>38384</c:v>
                </c:pt>
                <c:pt idx="98">
                  <c:v>38412</c:v>
                </c:pt>
                <c:pt idx="99">
                  <c:v>38443</c:v>
                </c:pt>
                <c:pt idx="100">
                  <c:v>38473</c:v>
                </c:pt>
                <c:pt idx="101">
                  <c:v>38504</c:v>
                </c:pt>
                <c:pt idx="102">
                  <c:v>38534</c:v>
                </c:pt>
                <c:pt idx="103">
                  <c:v>38565</c:v>
                </c:pt>
                <c:pt idx="104">
                  <c:v>38596</c:v>
                </c:pt>
                <c:pt idx="105">
                  <c:v>38626</c:v>
                </c:pt>
                <c:pt idx="106">
                  <c:v>38657</c:v>
                </c:pt>
                <c:pt idx="107">
                  <c:v>38687</c:v>
                </c:pt>
                <c:pt idx="108">
                  <c:v>38718</c:v>
                </c:pt>
                <c:pt idx="109">
                  <c:v>38749</c:v>
                </c:pt>
                <c:pt idx="110">
                  <c:v>38777</c:v>
                </c:pt>
                <c:pt idx="111">
                  <c:v>38808</c:v>
                </c:pt>
                <c:pt idx="112">
                  <c:v>38838</c:v>
                </c:pt>
                <c:pt idx="113">
                  <c:v>38869</c:v>
                </c:pt>
                <c:pt idx="114">
                  <c:v>38899</c:v>
                </c:pt>
                <c:pt idx="115">
                  <c:v>38930</c:v>
                </c:pt>
                <c:pt idx="116">
                  <c:v>38961</c:v>
                </c:pt>
                <c:pt idx="117">
                  <c:v>38991</c:v>
                </c:pt>
                <c:pt idx="118">
                  <c:v>39022</c:v>
                </c:pt>
                <c:pt idx="119">
                  <c:v>39052</c:v>
                </c:pt>
                <c:pt idx="120">
                  <c:v>39083</c:v>
                </c:pt>
                <c:pt idx="121">
                  <c:v>39114</c:v>
                </c:pt>
                <c:pt idx="122">
                  <c:v>39142</c:v>
                </c:pt>
                <c:pt idx="123">
                  <c:v>39173</c:v>
                </c:pt>
                <c:pt idx="124">
                  <c:v>39203</c:v>
                </c:pt>
                <c:pt idx="125">
                  <c:v>39234</c:v>
                </c:pt>
                <c:pt idx="126">
                  <c:v>39264</c:v>
                </c:pt>
                <c:pt idx="127">
                  <c:v>39295</c:v>
                </c:pt>
                <c:pt idx="128">
                  <c:v>39326</c:v>
                </c:pt>
                <c:pt idx="129">
                  <c:v>39356</c:v>
                </c:pt>
                <c:pt idx="130">
                  <c:v>39387</c:v>
                </c:pt>
                <c:pt idx="131">
                  <c:v>39417</c:v>
                </c:pt>
                <c:pt idx="132">
                  <c:v>39448</c:v>
                </c:pt>
                <c:pt idx="133">
                  <c:v>39479</c:v>
                </c:pt>
                <c:pt idx="134">
                  <c:v>39508</c:v>
                </c:pt>
                <c:pt idx="135">
                  <c:v>39539</c:v>
                </c:pt>
                <c:pt idx="136">
                  <c:v>39569</c:v>
                </c:pt>
                <c:pt idx="137">
                  <c:v>39600</c:v>
                </c:pt>
                <c:pt idx="138">
                  <c:v>39630</c:v>
                </c:pt>
                <c:pt idx="139">
                  <c:v>39661</c:v>
                </c:pt>
                <c:pt idx="140">
                  <c:v>39692</c:v>
                </c:pt>
                <c:pt idx="141">
                  <c:v>39722</c:v>
                </c:pt>
                <c:pt idx="142">
                  <c:v>39753</c:v>
                </c:pt>
                <c:pt idx="143">
                  <c:v>39783</c:v>
                </c:pt>
                <c:pt idx="144">
                  <c:v>39814</c:v>
                </c:pt>
                <c:pt idx="145">
                  <c:v>39845</c:v>
                </c:pt>
                <c:pt idx="146">
                  <c:v>39873</c:v>
                </c:pt>
                <c:pt idx="147">
                  <c:v>39904</c:v>
                </c:pt>
                <c:pt idx="148">
                  <c:v>39934</c:v>
                </c:pt>
                <c:pt idx="149">
                  <c:v>39965</c:v>
                </c:pt>
                <c:pt idx="150">
                  <c:v>39995</c:v>
                </c:pt>
                <c:pt idx="151">
                  <c:v>40026</c:v>
                </c:pt>
                <c:pt idx="152">
                  <c:v>40057</c:v>
                </c:pt>
                <c:pt idx="153">
                  <c:v>40087</c:v>
                </c:pt>
                <c:pt idx="154">
                  <c:v>40118</c:v>
                </c:pt>
                <c:pt idx="155">
                  <c:v>40148</c:v>
                </c:pt>
                <c:pt idx="156">
                  <c:v>40179</c:v>
                </c:pt>
                <c:pt idx="157">
                  <c:v>40210</c:v>
                </c:pt>
                <c:pt idx="158">
                  <c:v>40238</c:v>
                </c:pt>
                <c:pt idx="159">
                  <c:v>40269</c:v>
                </c:pt>
                <c:pt idx="160">
                  <c:v>40299</c:v>
                </c:pt>
                <c:pt idx="161">
                  <c:v>40330</c:v>
                </c:pt>
                <c:pt idx="162">
                  <c:v>40360</c:v>
                </c:pt>
                <c:pt idx="163">
                  <c:v>40391</c:v>
                </c:pt>
                <c:pt idx="164">
                  <c:v>40422</c:v>
                </c:pt>
                <c:pt idx="165">
                  <c:v>40452</c:v>
                </c:pt>
                <c:pt idx="166">
                  <c:v>40483</c:v>
                </c:pt>
                <c:pt idx="167">
                  <c:v>40513</c:v>
                </c:pt>
                <c:pt idx="168">
                  <c:v>40544</c:v>
                </c:pt>
                <c:pt idx="169">
                  <c:v>40575</c:v>
                </c:pt>
                <c:pt idx="170">
                  <c:v>40603</c:v>
                </c:pt>
                <c:pt idx="171">
                  <c:v>40634</c:v>
                </c:pt>
                <c:pt idx="172">
                  <c:v>40664</c:v>
                </c:pt>
                <c:pt idx="173">
                  <c:v>40695</c:v>
                </c:pt>
                <c:pt idx="174">
                  <c:v>40725</c:v>
                </c:pt>
                <c:pt idx="175">
                  <c:v>40756</c:v>
                </c:pt>
                <c:pt idx="176">
                  <c:v>40787</c:v>
                </c:pt>
                <c:pt idx="177">
                  <c:v>40817</c:v>
                </c:pt>
                <c:pt idx="178">
                  <c:v>40848</c:v>
                </c:pt>
                <c:pt idx="179">
                  <c:v>40878</c:v>
                </c:pt>
                <c:pt idx="180">
                  <c:v>40909</c:v>
                </c:pt>
                <c:pt idx="181">
                  <c:v>40940</c:v>
                </c:pt>
                <c:pt idx="182">
                  <c:v>40969</c:v>
                </c:pt>
                <c:pt idx="183">
                  <c:v>41000</c:v>
                </c:pt>
                <c:pt idx="184">
                  <c:v>41030</c:v>
                </c:pt>
                <c:pt idx="185">
                  <c:v>41061</c:v>
                </c:pt>
                <c:pt idx="186">
                  <c:v>41091</c:v>
                </c:pt>
                <c:pt idx="187">
                  <c:v>41122</c:v>
                </c:pt>
                <c:pt idx="188">
                  <c:v>41153</c:v>
                </c:pt>
                <c:pt idx="189">
                  <c:v>41183</c:v>
                </c:pt>
                <c:pt idx="190">
                  <c:v>41214</c:v>
                </c:pt>
                <c:pt idx="191">
                  <c:v>41244</c:v>
                </c:pt>
                <c:pt idx="192">
                  <c:v>41275</c:v>
                </c:pt>
                <c:pt idx="193">
                  <c:v>41306</c:v>
                </c:pt>
                <c:pt idx="194">
                  <c:v>41334</c:v>
                </c:pt>
                <c:pt idx="195">
                  <c:v>41365</c:v>
                </c:pt>
                <c:pt idx="196">
                  <c:v>41395</c:v>
                </c:pt>
                <c:pt idx="197">
                  <c:v>41426</c:v>
                </c:pt>
                <c:pt idx="198">
                  <c:v>41456</c:v>
                </c:pt>
                <c:pt idx="199">
                  <c:v>41487</c:v>
                </c:pt>
                <c:pt idx="200">
                  <c:v>41518</c:v>
                </c:pt>
                <c:pt idx="201">
                  <c:v>41548</c:v>
                </c:pt>
                <c:pt idx="202">
                  <c:v>41579</c:v>
                </c:pt>
                <c:pt idx="203">
                  <c:v>41609</c:v>
                </c:pt>
                <c:pt idx="204">
                  <c:v>41640</c:v>
                </c:pt>
                <c:pt idx="205">
                  <c:v>41671</c:v>
                </c:pt>
                <c:pt idx="206">
                  <c:v>41699</c:v>
                </c:pt>
                <c:pt idx="207">
                  <c:v>41730</c:v>
                </c:pt>
                <c:pt idx="208">
                  <c:v>41760</c:v>
                </c:pt>
                <c:pt idx="209">
                  <c:v>41791</c:v>
                </c:pt>
                <c:pt idx="210">
                  <c:v>41821</c:v>
                </c:pt>
                <c:pt idx="211">
                  <c:v>41852</c:v>
                </c:pt>
                <c:pt idx="212">
                  <c:v>41883</c:v>
                </c:pt>
                <c:pt idx="213">
                  <c:v>41913</c:v>
                </c:pt>
                <c:pt idx="214">
                  <c:v>41944</c:v>
                </c:pt>
                <c:pt idx="215">
                  <c:v>41974</c:v>
                </c:pt>
                <c:pt idx="216">
                  <c:v>42005</c:v>
                </c:pt>
                <c:pt idx="217">
                  <c:v>42036</c:v>
                </c:pt>
                <c:pt idx="218">
                  <c:v>42064</c:v>
                </c:pt>
                <c:pt idx="219">
                  <c:v>42095</c:v>
                </c:pt>
                <c:pt idx="220">
                  <c:v>42125</c:v>
                </c:pt>
                <c:pt idx="221">
                  <c:v>42156</c:v>
                </c:pt>
                <c:pt idx="222">
                  <c:v>42186</c:v>
                </c:pt>
                <c:pt idx="223">
                  <c:v>42217</c:v>
                </c:pt>
                <c:pt idx="224">
                  <c:v>42248</c:v>
                </c:pt>
                <c:pt idx="225">
                  <c:v>42278</c:v>
                </c:pt>
                <c:pt idx="226">
                  <c:v>42309</c:v>
                </c:pt>
                <c:pt idx="227">
                  <c:v>42339</c:v>
                </c:pt>
                <c:pt idx="228">
                  <c:v>42370</c:v>
                </c:pt>
                <c:pt idx="229">
                  <c:v>42401</c:v>
                </c:pt>
                <c:pt idx="230">
                  <c:v>42430</c:v>
                </c:pt>
                <c:pt idx="231">
                  <c:v>42461</c:v>
                </c:pt>
                <c:pt idx="232">
                  <c:v>42491</c:v>
                </c:pt>
                <c:pt idx="233">
                  <c:v>42522</c:v>
                </c:pt>
                <c:pt idx="234">
                  <c:v>42552</c:v>
                </c:pt>
                <c:pt idx="235">
                  <c:v>42583</c:v>
                </c:pt>
                <c:pt idx="236">
                  <c:v>42614</c:v>
                </c:pt>
                <c:pt idx="237">
                  <c:v>42644</c:v>
                </c:pt>
                <c:pt idx="238">
                  <c:v>42675</c:v>
                </c:pt>
                <c:pt idx="239">
                  <c:v>42705</c:v>
                </c:pt>
                <c:pt idx="240">
                  <c:v>42736</c:v>
                </c:pt>
                <c:pt idx="241">
                  <c:v>42767</c:v>
                </c:pt>
                <c:pt idx="242">
                  <c:v>42795</c:v>
                </c:pt>
                <c:pt idx="243">
                  <c:v>42826</c:v>
                </c:pt>
                <c:pt idx="244">
                  <c:v>42856</c:v>
                </c:pt>
                <c:pt idx="245">
                  <c:v>42887</c:v>
                </c:pt>
                <c:pt idx="246">
                  <c:v>42917</c:v>
                </c:pt>
                <c:pt idx="247">
                  <c:v>42948</c:v>
                </c:pt>
                <c:pt idx="248">
                  <c:v>42979</c:v>
                </c:pt>
                <c:pt idx="249">
                  <c:v>43009</c:v>
                </c:pt>
                <c:pt idx="250">
                  <c:v>43040</c:v>
                </c:pt>
                <c:pt idx="251">
                  <c:v>43070</c:v>
                </c:pt>
                <c:pt idx="252">
                  <c:v>43101</c:v>
                </c:pt>
                <c:pt idx="253">
                  <c:v>43132</c:v>
                </c:pt>
                <c:pt idx="254">
                  <c:v>43160</c:v>
                </c:pt>
                <c:pt idx="255">
                  <c:v>43191</c:v>
                </c:pt>
                <c:pt idx="256">
                  <c:v>43221</c:v>
                </c:pt>
                <c:pt idx="257">
                  <c:v>43252</c:v>
                </c:pt>
                <c:pt idx="258">
                  <c:v>43282</c:v>
                </c:pt>
                <c:pt idx="259">
                  <c:v>43313</c:v>
                </c:pt>
                <c:pt idx="260">
                  <c:v>43344</c:v>
                </c:pt>
                <c:pt idx="261">
                  <c:v>43374</c:v>
                </c:pt>
                <c:pt idx="262">
                  <c:v>43405</c:v>
                </c:pt>
                <c:pt idx="263">
                  <c:v>43435</c:v>
                </c:pt>
                <c:pt idx="264">
                  <c:v>43466</c:v>
                </c:pt>
                <c:pt idx="265">
                  <c:v>43497</c:v>
                </c:pt>
                <c:pt idx="266">
                  <c:v>43525</c:v>
                </c:pt>
                <c:pt idx="267">
                  <c:v>43556</c:v>
                </c:pt>
                <c:pt idx="268">
                  <c:v>43586</c:v>
                </c:pt>
                <c:pt idx="269">
                  <c:v>43617</c:v>
                </c:pt>
                <c:pt idx="270">
                  <c:v>43647</c:v>
                </c:pt>
                <c:pt idx="271">
                  <c:v>43678</c:v>
                </c:pt>
                <c:pt idx="272">
                  <c:v>43709</c:v>
                </c:pt>
                <c:pt idx="273">
                  <c:v>43739</c:v>
                </c:pt>
                <c:pt idx="274">
                  <c:v>43770</c:v>
                </c:pt>
                <c:pt idx="275">
                  <c:v>43800</c:v>
                </c:pt>
                <c:pt idx="276">
                  <c:v>43831</c:v>
                </c:pt>
                <c:pt idx="277">
                  <c:v>43862</c:v>
                </c:pt>
                <c:pt idx="278">
                  <c:v>43891</c:v>
                </c:pt>
                <c:pt idx="279">
                  <c:v>43922</c:v>
                </c:pt>
                <c:pt idx="280">
                  <c:v>43952</c:v>
                </c:pt>
                <c:pt idx="281">
                  <c:v>43983</c:v>
                </c:pt>
                <c:pt idx="282">
                  <c:v>44013</c:v>
                </c:pt>
                <c:pt idx="283">
                  <c:v>44044</c:v>
                </c:pt>
                <c:pt idx="284">
                  <c:v>44075</c:v>
                </c:pt>
                <c:pt idx="285">
                  <c:v>44105</c:v>
                </c:pt>
                <c:pt idx="286">
                  <c:v>44136</c:v>
                </c:pt>
                <c:pt idx="287">
                  <c:v>44166</c:v>
                </c:pt>
                <c:pt idx="288">
                  <c:v>44197</c:v>
                </c:pt>
                <c:pt idx="289">
                  <c:v>44228</c:v>
                </c:pt>
                <c:pt idx="290">
                  <c:v>44256</c:v>
                </c:pt>
                <c:pt idx="291">
                  <c:v>44287</c:v>
                </c:pt>
                <c:pt idx="292">
                  <c:v>44317</c:v>
                </c:pt>
                <c:pt idx="293">
                  <c:v>44348</c:v>
                </c:pt>
                <c:pt idx="294">
                  <c:v>44378</c:v>
                </c:pt>
                <c:pt idx="295">
                  <c:v>44409</c:v>
                </c:pt>
                <c:pt idx="296">
                  <c:v>44440</c:v>
                </c:pt>
                <c:pt idx="297">
                  <c:v>44470</c:v>
                </c:pt>
                <c:pt idx="298">
                  <c:v>44501</c:v>
                </c:pt>
                <c:pt idx="299">
                  <c:v>44531</c:v>
                </c:pt>
                <c:pt idx="300">
                  <c:v>44562</c:v>
                </c:pt>
                <c:pt idx="301">
                  <c:v>44593</c:v>
                </c:pt>
                <c:pt idx="302">
                  <c:v>44621</c:v>
                </c:pt>
                <c:pt idx="303">
                  <c:v>44652</c:v>
                </c:pt>
                <c:pt idx="304">
                  <c:v>44682</c:v>
                </c:pt>
                <c:pt idx="305">
                  <c:v>44713</c:v>
                </c:pt>
                <c:pt idx="306">
                  <c:v>44743</c:v>
                </c:pt>
                <c:pt idx="307">
                  <c:v>44774</c:v>
                </c:pt>
                <c:pt idx="308">
                  <c:v>44805</c:v>
                </c:pt>
                <c:pt idx="309">
                  <c:v>44835</c:v>
                </c:pt>
                <c:pt idx="310">
                  <c:v>44866</c:v>
                </c:pt>
                <c:pt idx="311">
                  <c:v>44896</c:v>
                </c:pt>
                <c:pt idx="312">
                  <c:v>44927</c:v>
                </c:pt>
                <c:pt idx="313">
                  <c:v>44958</c:v>
                </c:pt>
                <c:pt idx="314">
                  <c:v>44986</c:v>
                </c:pt>
                <c:pt idx="315">
                  <c:v>45017</c:v>
                </c:pt>
                <c:pt idx="316">
                  <c:v>45047</c:v>
                </c:pt>
                <c:pt idx="317">
                  <c:v>45078</c:v>
                </c:pt>
                <c:pt idx="318">
                  <c:v>45108</c:v>
                </c:pt>
                <c:pt idx="319">
                  <c:v>45139</c:v>
                </c:pt>
                <c:pt idx="320">
                  <c:v>45170</c:v>
                </c:pt>
                <c:pt idx="321">
                  <c:v>45200</c:v>
                </c:pt>
                <c:pt idx="322">
                  <c:v>45231</c:v>
                </c:pt>
                <c:pt idx="323">
                  <c:v>45261</c:v>
                </c:pt>
                <c:pt idx="324">
                  <c:v>45292</c:v>
                </c:pt>
                <c:pt idx="325">
                  <c:v>45323</c:v>
                </c:pt>
                <c:pt idx="326">
                  <c:v>45352</c:v>
                </c:pt>
                <c:pt idx="327">
                  <c:v>45383</c:v>
                </c:pt>
                <c:pt idx="328">
                  <c:v>45413</c:v>
                </c:pt>
                <c:pt idx="329">
                  <c:v>45444</c:v>
                </c:pt>
                <c:pt idx="330">
                  <c:v>45474</c:v>
                </c:pt>
                <c:pt idx="331">
                  <c:v>45505</c:v>
                </c:pt>
                <c:pt idx="332">
                  <c:v>45536</c:v>
                </c:pt>
                <c:pt idx="333">
                  <c:v>45566</c:v>
                </c:pt>
                <c:pt idx="334">
                  <c:v>45597</c:v>
                </c:pt>
                <c:pt idx="335">
                  <c:v>45627</c:v>
                </c:pt>
              </c:numCache>
            </c:numRef>
          </c:cat>
          <c:val>
            <c:numRef>
              <c:f>Sheet1!$C$2:$C$337</c:f>
              <c:numCache>
                <c:formatCode>General</c:formatCode>
                <c:ptCount val="336"/>
                <c:pt idx="0">
                  <c:v>700</c:v>
                </c:pt>
                <c:pt idx="1">
                  <c:v>700</c:v>
                </c:pt>
                <c:pt idx="2">
                  <c:v>700</c:v>
                </c:pt>
                <c:pt idx="3">
                  <c:v>700</c:v>
                </c:pt>
                <c:pt idx="4">
                  <c:v>700</c:v>
                </c:pt>
                <c:pt idx="5">
                  <c:v>700</c:v>
                </c:pt>
                <c:pt idx="6">
                  <c:v>700</c:v>
                </c:pt>
                <c:pt idx="7">
                  <c:v>700</c:v>
                </c:pt>
                <c:pt idx="8">
                  <c:v>700</c:v>
                </c:pt>
                <c:pt idx="9">
                  <c:v>700</c:v>
                </c:pt>
                <c:pt idx="10">
                  <c:v>700</c:v>
                </c:pt>
                <c:pt idx="11">
                  <c:v>700</c:v>
                </c:pt>
                <c:pt idx="12">
                  <c:v>700</c:v>
                </c:pt>
                <c:pt idx="13">
                  <c:v>700</c:v>
                </c:pt>
                <c:pt idx="14">
                  <c:v>700</c:v>
                </c:pt>
                <c:pt idx="15">
                  <c:v>700</c:v>
                </c:pt>
                <c:pt idx="16">
                  <c:v>700</c:v>
                </c:pt>
                <c:pt idx="17">
                  <c:v>700</c:v>
                </c:pt>
                <c:pt idx="18">
                  <c:v>700</c:v>
                </c:pt>
                <c:pt idx="19">
                  <c:v>700</c:v>
                </c:pt>
                <c:pt idx="20">
                  <c:v>700</c:v>
                </c:pt>
                <c:pt idx="21">
                  <c:v>700</c:v>
                </c:pt>
                <c:pt idx="22">
                  <c:v>700</c:v>
                </c:pt>
                <c:pt idx="23">
                  <c:v>700</c:v>
                </c:pt>
                <c:pt idx="24">
                  <c:v>700</c:v>
                </c:pt>
                <c:pt idx="25">
                  <c:v>700</c:v>
                </c:pt>
                <c:pt idx="26">
                  <c:v>700</c:v>
                </c:pt>
                <c:pt idx="27">
                  <c:v>700</c:v>
                </c:pt>
                <c:pt idx="28">
                  <c:v>700</c:v>
                </c:pt>
                <c:pt idx="29">
                  <c:v>700</c:v>
                </c:pt>
                <c:pt idx="30">
                  <c:v>700</c:v>
                </c:pt>
                <c:pt idx="31">
                  <c:v>700</c:v>
                </c:pt>
                <c:pt idx="32">
                  <c:v>700</c:v>
                </c:pt>
                <c:pt idx="33">
                  <c:v>700</c:v>
                </c:pt>
                <c:pt idx="34">
                  <c:v>700</c:v>
                </c:pt>
                <c:pt idx="35">
                  <c:v>700</c:v>
                </c:pt>
                <c:pt idx="36">
                  <c:v>700</c:v>
                </c:pt>
                <c:pt idx="37">
                  <c:v>700</c:v>
                </c:pt>
                <c:pt idx="38">
                  <c:v>700</c:v>
                </c:pt>
                <c:pt idx="39">
                  <c:v>700</c:v>
                </c:pt>
                <c:pt idx="40">
                  <c:v>700</c:v>
                </c:pt>
                <c:pt idx="41">
                  <c:v>700</c:v>
                </c:pt>
                <c:pt idx="42">
                  <c:v>700</c:v>
                </c:pt>
                <c:pt idx="43">
                  <c:v>700</c:v>
                </c:pt>
                <c:pt idx="44">
                  <c:v>700</c:v>
                </c:pt>
                <c:pt idx="45">
                  <c:v>700</c:v>
                </c:pt>
                <c:pt idx="46">
                  <c:v>700</c:v>
                </c:pt>
                <c:pt idx="47">
                  <c:v>700</c:v>
                </c:pt>
                <c:pt idx="48">
                  <c:v>700</c:v>
                </c:pt>
                <c:pt idx="49">
                  <c:v>700</c:v>
                </c:pt>
                <c:pt idx="50">
                  <c:v>700</c:v>
                </c:pt>
                <c:pt idx="51">
                  <c:v>700</c:v>
                </c:pt>
                <c:pt idx="52">
                  <c:v>700</c:v>
                </c:pt>
                <c:pt idx="53">
                  <c:v>700</c:v>
                </c:pt>
                <c:pt idx="54">
                  <c:v>700</c:v>
                </c:pt>
                <c:pt idx="55">
                  <c:v>700</c:v>
                </c:pt>
                <c:pt idx="56">
                  <c:v>700</c:v>
                </c:pt>
                <c:pt idx="57">
                  <c:v>700</c:v>
                </c:pt>
                <c:pt idx="58">
                  <c:v>700</c:v>
                </c:pt>
                <c:pt idx="59">
                  <c:v>700</c:v>
                </c:pt>
                <c:pt idx="60">
                  <c:v>700</c:v>
                </c:pt>
                <c:pt idx="61">
                  <c:v>700</c:v>
                </c:pt>
                <c:pt idx="62">
                  <c:v>700</c:v>
                </c:pt>
                <c:pt idx="63">
                  <c:v>700</c:v>
                </c:pt>
                <c:pt idx="64">
                  <c:v>700</c:v>
                </c:pt>
                <c:pt idx="65">
                  <c:v>700</c:v>
                </c:pt>
                <c:pt idx="66">
                  <c:v>700</c:v>
                </c:pt>
                <c:pt idx="67">
                  <c:v>700</c:v>
                </c:pt>
                <c:pt idx="68">
                  <c:v>700</c:v>
                </c:pt>
                <c:pt idx="69">
                  <c:v>700</c:v>
                </c:pt>
                <c:pt idx="70">
                  <c:v>700</c:v>
                </c:pt>
                <c:pt idx="71">
                  <c:v>700</c:v>
                </c:pt>
                <c:pt idx="72">
                  <c:v>700</c:v>
                </c:pt>
                <c:pt idx="73">
                  <c:v>700</c:v>
                </c:pt>
                <c:pt idx="74">
                  <c:v>700</c:v>
                </c:pt>
                <c:pt idx="75">
                  <c:v>700</c:v>
                </c:pt>
                <c:pt idx="76">
                  <c:v>700</c:v>
                </c:pt>
                <c:pt idx="77">
                  <c:v>700</c:v>
                </c:pt>
                <c:pt idx="78">
                  <c:v>700</c:v>
                </c:pt>
                <c:pt idx="79">
                  <c:v>700</c:v>
                </c:pt>
                <c:pt idx="80">
                  <c:v>700</c:v>
                </c:pt>
                <c:pt idx="81">
                  <c:v>700</c:v>
                </c:pt>
                <c:pt idx="82">
                  <c:v>700</c:v>
                </c:pt>
                <c:pt idx="83">
                  <c:v>700</c:v>
                </c:pt>
                <c:pt idx="84">
                  <c:v>700</c:v>
                </c:pt>
                <c:pt idx="85">
                  <c:v>700</c:v>
                </c:pt>
                <c:pt idx="86">
                  <c:v>700</c:v>
                </c:pt>
                <c:pt idx="87">
                  <c:v>700</c:v>
                </c:pt>
                <c:pt idx="88">
                  <c:v>700</c:v>
                </c:pt>
                <c:pt idx="89">
                  <c:v>700</c:v>
                </c:pt>
                <c:pt idx="90">
                  <c:v>700</c:v>
                </c:pt>
                <c:pt idx="91">
                  <c:v>700</c:v>
                </c:pt>
                <c:pt idx="92">
                  <c:v>700</c:v>
                </c:pt>
                <c:pt idx="93">
                  <c:v>700</c:v>
                </c:pt>
                <c:pt idx="94">
                  <c:v>700</c:v>
                </c:pt>
                <c:pt idx="95">
                  <c:v>700</c:v>
                </c:pt>
                <c:pt idx="96">
                  <c:v>700</c:v>
                </c:pt>
                <c:pt idx="97">
                  <c:v>700</c:v>
                </c:pt>
                <c:pt idx="98">
                  <c:v>700</c:v>
                </c:pt>
                <c:pt idx="99">
                  <c:v>700</c:v>
                </c:pt>
                <c:pt idx="100">
                  <c:v>700</c:v>
                </c:pt>
                <c:pt idx="101">
                  <c:v>700</c:v>
                </c:pt>
                <c:pt idx="102">
                  <c:v>700</c:v>
                </c:pt>
                <c:pt idx="103">
                  <c:v>700</c:v>
                </c:pt>
                <c:pt idx="104">
                  <c:v>700</c:v>
                </c:pt>
                <c:pt idx="105">
                  <c:v>700</c:v>
                </c:pt>
                <c:pt idx="106">
                  <c:v>700</c:v>
                </c:pt>
                <c:pt idx="107">
                  <c:v>700</c:v>
                </c:pt>
                <c:pt idx="108">
                  <c:v>700</c:v>
                </c:pt>
                <c:pt idx="109">
                  <c:v>700</c:v>
                </c:pt>
                <c:pt idx="110">
                  <c:v>700</c:v>
                </c:pt>
                <c:pt idx="111">
                  <c:v>700</c:v>
                </c:pt>
                <c:pt idx="112">
                  <c:v>700</c:v>
                </c:pt>
                <c:pt idx="113">
                  <c:v>700</c:v>
                </c:pt>
                <c:pt idx="114">
                  <c:v>700</c:v>
                </c:pt>
                <c:pt idx="115">
                  <c:v>700</c:v>
                </c:pt>
                <c:pt idx="116">
                  <c:v>700</c:v>
                </c:pt>
                <c:pt idx="117">
                  <c:v>700</c:v>
                </c:pt>
                <c:pt idx="118">
                  <c:v>700</c:v>
                </c:pt>
                <c:pt idx="119">
                  <c:v>700</c:v>
                </c:pt>
                <c:pt idx="120">
                  <c:v>700</c:v>
                </c:pt>
                <c:pt idx="121">
                  <c:v>700</c:v>
                </c:pt>
                <c:pt idx="122">
                  <c:v>700</c:v>
                </c:pt>
                <c:pt idx="123">
                  <c:v>700</c:v>
                </c:pt>
                <c:pt idx="124">
                  <c:v>700</c:v>
                </c:pt>
                <c:pt idx="125">
                  <c:v>700</c:v>
                </c:pt>
                <c:pt idx="126">
                  <c:v>700</c:v>
                </c:pt>
                <c:pt idx="127">
                  <c:v>700</c:v>
                </c:pt>
                <c:pt idx="128">
                  <c:v>700</c:v>
                </c:pt>
                <c:pt idx="129">
                  <c:v>700</c:v>
                </c:pt>
                <c:pt idx="130">
                  <c:v>700</c:v>
                </c:pt>
                <c:pt idx="131">
                  <c:v>700</c:v>
                </c:pt>
                <c:pt idx="132">
                  <c:v>700</c:v>
                </c:pt>
                <c:pt idx="133">
                  <c:v>700</c:v>
                </c:pt>
                <c:pt idx="134">
                  <c:v>700</c:v>
                </c:pt>
                <c:pt idx="135">
                  <c:v>700</c:v>
                </c:pt>
                <c:pt idx="136">
                  <c:v>700</c:v>
                </c:pt>
                <c:pt idx="137">
                  <c:v>700</c:v>
                </c:pt>
                <c:pt idx="138">
                  <c:v>700</c:v>
                </c:pt>
                <c:pt idx="139">
                  <c:v>700</c:v>
                </c:pt>
                <c:pt idx="140">
                  <c:v>700</c:v>
                </c:pt>
                <c:pt idx="141">
                  <c:v>700</c:v>
                </c:pt>
                <c:pt idx="142">
                  <c:v>700</c:v>
                </c:pt>
                <c:pt idx="143">
                  <c:v>700</c:v>
                </c:pt>
                <c:pt idx="144">
                  <c:v>700</c:v>
                </c:pt>
                <c:pt idx="145">
                  <c:v>700</c:v>
                </c:pt>
                <c:pt idx="146">
                  <c:v>700</c:v>
                </c:pt>
                <c:pt idx="147">
                  <c:v>700</c:v>
                </c:pt>
                <c:pt idx="148">
                  <c:v>700</c:v>
                </c:pt>
                <c:pt idx="149">
                  <c:v>700</c:v>
                </c:pt>
                <c:pt idx="150">
                  <c:v>700</c:v>
                </c:pt>
                <c:pt idx="151">
                  <c:v>700</c:v>
                </c:pt>
                <c:pt idx="152">
                  <c:v>700</c:v>
                </c:pt>
                <c:pt idx="153">
                  <c:v>700</c:v>
                </c:pt>
                <c:pt idx="154">
                  <c:v>700</c:v>
                </c:pt>
                <c:pt idx="155">
                  <c:v>700</c:v>
                </c:pt>
                <c:pt idx="156">
                  <c:v>700</c:v>
                </c:pt>
                <c:pt idx="157">
                  <c:v>700</c:v>
                </c:pt>
                <c:pt idx="158">
                  <c:v>700</c:v>
                </c:pt>
                <c:pt idx="159">
                  <c:v>700</c:v>
                </c:pt>
                <c:pt idx="160">
                  <c:v>700</c:v>
                </c:pt>
                <c:pt idx="161">
                  <c:v>700</c:v>
                </c:pt>
                <c:pt idx="162">
                  <c:v>700</c:v>
                </c:pt>
                <c:pt idx="163">
                  <c:v>700</c:v>
                </c:pt>
                <c:pt idx="164">
                  <c:v>700</c:v>
                </c:pt>
                <c:pt idx="165">
                  <c:v>700</c:v>
                </c:pt>
                <c:pt idx="166">
                  <c:v>700</c:v>
                </c:pt>
                <c:pt idx="167">
                  <c:v>700</c:v>
                </c:pt>
                <c:pt idx="168">
                  <c:v>700</c:v>
                </c:pt>
                <c:pt idx="169">
                  <c:v>700</c:v>
                </c:pt>
                <c:pt idx="170">
                  <c:v>700</c:v>
                </c:pt>
                <c:pt idx="171">
                  <c:v>700</c:v>
                </c:pt>
                <c:pt idx="172">
                  <c:v>700</c:v>
                </c:pt>
                <c:pt idx="173">
                  <c:v>700</c:v>
                </c:pt>
                <c:pt idx="174">
                  <c:v>700</c:v>
                </c:pt>
                <c:pt idx="175">
                  <c:v>700</c:v>
                </c:pt>
                <c:pt idx="176">
                  <c:v>700</c:v>
                </c:pt>
                <c:pt idx="177">
                  <c:v>700</c:v>
                </c:pt>
                <c:pt idx="178">
                  <c:v>700</c:v>
                </c:pt>
                <c:pt idx="179">
                  <c:v>700</c:v>
                </c:pt>
                <c:pt idx="180">
                  <c:v>700</c:v>
                </c:pt>
                <c:pt idx="181">
                  <c:v>700</c:v>
                </c:pt>
                <c:pt idx="182">
                  <c:v>700</c:v>
                </c:pt>
                <c:pt idx="183">
                  <c:v>700</c:v>
                </c:pt>
                <c:pt idx="184">
                  <c:v>700</c:v>
                </c:pt>
                <c:pt idx="185">
                  <c:v>700</c:v>
                </c:pt>
                <c:pt idx="186">
                  <c:v>700</c:v>
                </c:pt>
                <c:pt idx="187">
                  <c:v>700</c:v>
                </c:pt>
                <c:pt idx="188">
                  <c:v>700</c:v>
                </c:pt>
                <c:pt idx="189">
                  <c:v>700</c:v>
                </c:pt>
                <c:pt idx="190">
                  <c:v>700</c:v>
                </c:pt>
                <c:pt idx="191">
                  <c:v>700</c:v>
                </c:pt>
                <c:pt idx="192">
                  <c:v>700</c:v>
                </c:pt>
                <c:pt idx="193">
                  <c:v>700</c:v>
                </c:pt>
                <c:pt idx="194">
                  <c:v>700</c:v>
                </c:pt>
                <c:pt idx="195">
                  <c:v>700</c:v>
                </c:pt>
                <c:pt idx="196">
                  <c:v>700</c:v>
                </c:pt>
                <c:pt idx="197">
                  <c:v>700</c:v>
                </c:pt>
                <c:pt idx="198">
                  <c:v>700</c:v>
                </c:pt>
                <c:pt idx="199">
                  <c:v>700</c:v>
                </c:pt>
                <c:pt idx="200">
                  <c:v>700</c:v>
                </c:pt>
                <c:pt idx="201">
                  <c:v>700</c:v>
                </c:pt>
                <c:pt idx="202">
                  <c:v>700</c:v>
                </c:pt>
                <c:pt idx="203">
                  <c:v>700</c:v>
                </c:pt>
                <c:pt idx="204">
                  <c:v>700</c:v>
                </c:pt>
                <c:pt idx="205">
                  <c:v>700</c:v>
                </c:pt>
                <c:pt idx="206">
                  <c:v>700</c:v>
                </c:pt>
                <c:pt idx="207">
                  <c:v>700</c:v>
                </c:pt>
                <c:pt idx="208">
                  <c:v>700</c:v>
                </c:pt>
                <c:pt idx="209">
                  <c:v>700</c:v>
                </c:pt>
                <c:pt idx="210">
                  <c:v>700</c:v>
                </c:pt>
                <c:pt idx="211">
                  <c:v>700</c:v>
                </c:pt>
                <c:pt idx="212">
                  <c:v>700</c:v>
                </c:pt>
                <c:pt idx="213">
                  <c:v>700</c:v>
                </c:pt>
                <c:pt idx="214">
                  <c:v>700</c:v>
                </c:pt>
                <c:pt idx="215">
                  <c:v>700</c:v>
                </c:pt>
                <c:pt idx="216">
                  <c:v>700</c:v>
                </c:pt>
                <c:pt idx="217">
                  <c:v>700</c:v>
                </c:pt>
                <c:pt idx="218">
                  <c:v>700</c:v>
                </c:pt>
                <c:pt idx="219">
                  <c:v>700</c:v>
                </c:pt>
                <c:pt idx="220">
                  <c:v>700</c:v>
                </c:pt>
                <c:pt idx="221">
                  <c:v>700</c:v>
                </c:pt>
                <c:pt idx="222">
                  <c:v>700</c:v>
                </c:pt>
                <c:pt idx="223">
                  <c:v>700</c:v>
                </c:pt>
                <c:pt idx="224">
                  <c:v>700</c:v>
                </c:pt>
                <c:pt idx="225">
                  <c:v>700</c:v>
                </c:pt>
                <c:pt idx="226">
                  <c:v>700</c:v>
                </c:pt>
                <c:pt idx="227">
                  <c:v>700</c:v>
                </c:pt>
                <c:pt idx="228">
                  <c:v>700</c:v>
                </c:pt>
                <c:pt idx="229">
                  <c:v>700</c:v>
                </c:pt>
                <c:pt idx="230">
                  <c:v>700</c:v>
                </c:pt>
                <c:pt idx="231">
                  <c:v>700</c:v>
                </c:pt>
                <c:pt idx="232">
                  <c:v>700</c:v>
                </c:pt>
                <c:pt idx="233">
                  <c:v>700</c:v>
                </c:pt>
                <c:pt idx="234">
                  <c:v>700</c:v>
                </c:pt>
                <c:pt idx="235">
                  <c:v>700</c:v>
                </c:pt>
                <c:pt idx="236">
                  <c:v>700</c:v>
                </c:pt>
                <c:pt idx="237">
                  <c:v>700</c:v>
                </c:pt>
                <c:pt idx="238">
                  <c:v>700</c:v>
                </c:pt>
                <c:pt idx="239">
                  <c:v>700</c:v>
                </c:pt>
                <c:pt idx="240">
                  <c:v>700</c:v>
                </c:pt>
                <c:pt idx="241">
                  <c:v>700</c:v>
                </c:pt>
                <c:pt idx="242">
                  <c:v>700</c:v>
                </c:pt>
                <c:pt idx="243">
                  <c:v>700</c:v>
                </c:pt>
                <c:pt idx="244">
                  <c:v>700</c:v>
                </c:pt>
                <c:pt idx="245">
                  <c:v>700</c:v>
                </c:pt>
                <c:pt idx="246">
                  <c:v>700</c:v>
                </c:pt>
                <c:pt idx="247">
                  <c:v>700</c:v>
                </c:pt>
                <c:pt idx="248">
                  <c:v>700</c:v>
                </c:pt>
                <c:pt idx="249">
                  <c:v>700</c:v>
                </c:pt>
                <c:pt idx="250">
                  <c:v>700</c:v>
                </c:pt>
                <c:pt idx="251">
                  <c:v>700</c:v>
                </c:pt>
                <c:pt idx="252">
                  <c:v>700</c:v>
                </c:pt>
                <c:pt idx="253">
                  <c:v>700</c:v>
                </c:pt>
                <c:pt idx="254">
                  <c:v>700</c:v>
                </c:pt>
                <c:pt idx="255">
                  <c:v>700</c:v>
                </c:pt>
                <c:pt idx="256">
                  <c:v>700</c:v>
                </c:pt>
                <c:pt idx="257">
                  <c:v>700</c:v>
                </c:pt>
                <c:pt idx="258">
                  <c:v>700</c:v>
                </c:pt>
                <c:pt idx="259">
                  <c:v>700</c:v>
                </c:pt>
                <c:pt idx="260">
                  <c:v>700</c:v>
                </c:pt>
                <c:pt idx="261">
                  <c:v>700</c:v>
                </c:pt>
                <c:pt idx="262">
                  <c:v>700</c:v>
                </c:pt>
                <c:pt idx="263">
                  <c:v>700</c:v>
                </c:pt>
                <c:pt idx="264">
                  <c:v>700</c:v>
                </c:pt>
                <c:pt idx="265">
                  <c:v>700</c:v>
                </c:pt>
                <c:pt idx="266">
                  <c:v>700</c:v>
                </c:pt>
                <c:pt idx="267">
                  <c:v>700</c:v>
                </c:pt>
                <c:pt idx="268">
                  <c:v>700</c:v>
                </c:pt>
                <c:pt idx="269">
                  <c:v>700</c:v>
                </c:pt>
                <c:pt idx="270">
                  <c:v>700</c:v>
                </c:pt>
                <c:pt idx="271">
                  <c:v>700</c:v>
                </c:pt>
                <c:pt idx="272">
                  <c:v>700</c:v>
                </c:pt>
                <c:pt idx="273">
                  <c:v>700</c:v>
                </c:pt>
                <c:pt idx="274">
                  <c:v>700</c:v>
                </c:pt>
                <c:pt idx="275">
                  <c:v>700</c:v>
                </c:pt>
                <c:pt idx="276">
                  <c:v>700</c:v>
                </c:pt>
                <c:pt idx="277">
                  <c:v>700</c:v>
                </c:pt>
                <c:pt idx="278">
                  <c:v>700</c:v>
                </c:pt>
                <c:pt idx="279">
                  <c:v>700</c:v>
                </c:pt>
                <c:pt idx="280">
                  <c:v>700</c:v>
                </c:pt>
                <c:pt idx="281">
                  <c:v>700</c:v>
                </c:pt>
                <c:pt idx="282">
                  <c:v>700</c:v>
                </c:pt>
                <c:pt idx="283">
                  <c:v>700</c:v>
                </c:pt>
                <c:pt idx="284">
                  <c:v>700</c:v>
                </c:pt>
                <c:pt idx="285">
                  <c:v>700</c:v>
                </c:pt>
                <c:pt idx="286">
                  <c:v>700</c:v>
                </c:pt>
                <c:pt idx="287">
                  <c:v>700</c:v>
                </c:pt>
                <c:pt idx="288">
                  <c:v>700</c:v>
                </c:pt>
                <c:pt idx="289">
                  <c:v>700</c:v>
                </c:pt>
                <c:pt idx="290">
                  <c:v>700</c:v>
                </c:pt>
                <c:pt idx="291">
                  <c:v>700</c:v>
                </c:pt>
                <c:pt idx="292">
                  <c:v>700</c:v>
                </c:pt>
                <c:pt idx="293">
                  <c:v>700</c:v>
                </c:pt>
                <c:pt idx="294">
                  <c:v>700</c:v>
                </c:pt>
                <c:pt idx="295">
                  <c:v>700</c:v>
                </c:pt>
                <c:pt idx="296">
                  <c:v>700</c:v>
                </c:pt>
                <c:pt idx="297">
                  <c:v>700</c:v>
                </c:pt>
                <c:pt idx="298">
                  <c:v>700</c:v>
                </c:pt>
                <c:pt idx="299">
                  <c:v>700</c:v>
                </c:pt>
                <c:pt idx="300">
                  <c:v>700</c:v>
                </c:pt>
                <c:pt idx="301">
                  <c:v>700</c:v>
                </c:pt>
                <c:pt idx="302">
                  <c:v>700</c:v>
                </c:pt>
                <c:pt idx="303">
                  <c:v>700</c:v>
                </c:pt>
                <c:pt idx="304">
                  <c:v>700</c:v>
                </c:pt>
                <c:pt idx="305">
                  <c:v>700</c:v>
                </c:pt>
                <c:pt idx="306">
                  <c:v>700</c:v>
                </c:pt>
                <c:pt idx="307">
                  <c:v>700</c:v>
                </c:pt>
                <c:pt idx="308">
                  <c:v>700</c:v>
                </c:pt>
                <c:pt idx="309">
                  <c:v>700</c:v>
                </c:pt>
                <c:pt idx="310">
                  <c:v>700</c:v>
                </c:pt>
                <c:pt idx="311">
                  <c:v>700</c:v>
                </c:pt>
                <c:pt idx="312">
                  <c:v>700</c:v>
                </c:pt>
                <c:pt idx="313">
                  <c:v>700</c:v>
                </c:pt>
                <c:pt idx="314">
                  <c:v>700</c:v>
                </c:pt>
                <c:pt idx="315">
                  <c:v>700</c:v>
                </c:pt>
                <c:pt idx="316">
                  <c:v>700</c:v>
                </c:pt>
                <c:pt idx="317">
                  <c:v>700</c:v>
                </c:pt>
                <c:pt idx="318">
                  <c:v>700</c:v>
                </c:pt>
                <c:pt idx="319">
                  <c:v>700</c:v>
                </c:pt>
                <c:pt idx="320">
                  <c:v>700</c:v>
                </c:pt>
                <c:pt idx="321">
                  <c:v>700</c:v>
                </c:pt>
                <c:pt idx="322">
                  <c:v>700</c:v>
                </c:pt>
                <c:pt idx="323">
                  <c:v>700</c:v>
                </c:pt>
                <c:pt idx="324">
                  <c:v>700</c:v>
                </c:pt>
                <c:pt idx="325">
                  <c:v>700</c:v>
                </c:pt>
                <c:pt idx="326">
                  <c:v>700</c:v>
                </c:pt>
                <c:pt idx="327">
                  <c:v>700</c:v>
                </c:pt>
                <c:pt idx="328">
                  <c:v>700</c:v>
                </c:pt>
                <c:pt idx="329">
                  <c:v>700</c:v>
                </c:pt>
                <c:pt idx="330">
                  <c:v>700</c:v>
                </c:pt>
                <c:pt idx="331">
                  <c:v>700</c:v>
                </c:pt>
                <c:pt idx="332">
                  <c:v>700</c:v>
                </c:pt>
                <c:pt idx="333">
                  <c:v>700</c:v>
                </c:pt>
                <c:pt idx="334">
                  <c:v>700</c:v>
                </c:pt>
                <c:pt idx="335">
                  <c:v>700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E88-4585-BFE0-1AA4B9B9AD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2984744"/>
        <c:axId val="302982784"/>
      </c:lineChart>
      <c:dateAx>
        <c:axId val="302984744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low"/>
        <c:spPr>
          <a:ln w="9525">
            <a:solidFill>
              <a:srgbClr val="C0C0C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chemeClr val="tx1"/>
                </a:solidFill>
                <a:latin typeface="Gill Sans MT" panose="020B0502020104020203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302982784"/>
        <c:crosses val="autoZero"/>
        <c:auto val="0"/>
        <c:lblOffset val="0"/>
        <c:baseTimeUnit val="days"/>
        <c:majorUnit val="24"/>
        <c:majorTimeUnit val="months"/>
        <c:minorUnit val="1"/>
        <c:minorTimeUnit val="years"/>
      </c:dateAx>
      <c:valAx>
        <c:axId val="302982784"/>
        <c:scaling>
          <c:orientation val="minMax"/>
          <c:max val="1000"/>
        </c:scaling>
        <c:delete val="0"/>
        <c:axPos val="l"/>
        <c:majorGridlines>
          <c:spPr>
            <a:ln w="9525">
              <a:solidFill>
                <a:srgbClr val="C0C0C0"/>
              </a:solidFill>
              <a:prstDash val="solid"/>
            </a:ln>
          </c:spPr>
        </c:majorGridlines>
        <c:numFmt formatCode="#,##0" sourceLinked="0"/>
        <c:majorTickMark val="out"/>
        <c:minorTickMark val="none"/>
        <c:tickLblPos val="nextTo"/>
        <c:spPr>
          <a:ln w="9525">
            <a:solidFill>
              <a:srgbClr val="C0C0C0"/>
            </a:solidFill>
            <a:prstDash val="solid"/>
          </a:ln>
        </c:spPr>
        <c:txPr>
          <a:bodyPr rot="0" vert="horz" anchor="ctr" anchorCtr="1"/>
          <a:lstStyle/>
          <a:p>
            <a:pPr>
              <a:defRPr sz="1200" b="1" i="0" u="none" strike="noStrike" baseline="0">
                <a:solidFill>
                  <a:schemeClr val="tx1"/>
                </a:solidFill>
                <a:latin typeface="Gill Sans MT" panose="020B0502020104020203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302984744"/>
        <c:crosses val="autoZero"/>
        <c:crossBetween val="between"/>
      </c:valAx>
      <c:spPr>
        <a:noFill/>
        <a:ln w="30973">
          <a:noFill/>
        </a:ln>
      </c:spPr>
    </c:plotArea>
    <c:plotVisOnly val="1"/>
    <c:dispBlanksAs val="span"/>
    <c:showDLblsOverMax val="0"/>
  </c:chart>
  <c:spPr>
    <a:noFill/>
    <a:ln>
      <a:noFill/>
    </a:ln>
  </c:spPr>
  <c:txPr>
    <a:bodyPr/>
    <a:lstStyle/>
    <a:p>
      <a:pPr>
        <a:defRPr sz="1219" b="1" i="0" u="none" strike="noStrike" baseline="0">
          <a:solidFill>
            <a:srgbClr val="000000"/>
          </a:solidFill>
          <a:latin typeface="Verdana"/>
          <a:ea typeface="Verdana"/>
          <a:cs typeface="Verdana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78548800121443"/>
          <c:y val="0.18918924331953454"/>
          <c:w val="0.77213373442474953"/>
          <c:h val="0.6824324324324332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TDS</c:v>
                </c:pt>
              </c:strCache>
            </c:strRef>
          </c:tx>
          <c:marker>
            <c:symbol val="none"/>
          </c:marker>
          <c:cat>
            <c:numRef>
              <c:f>Sheet1!$A$2:$A$337</c:f>
              <c:numCache>
                <c:formatCode>mmm\-yy</c:formatCode>
                <c:ptCount val="336"/>
                <c:pt idx="0">
                  <c:v>35431</c:v>
                </c:pt>
                <c:pt idx="1">
                  <c:v>35462</c:v>
                </c:pt>
                <c:pt idx="2">
                  <c:v>35490</c:v>
                </c:pt>
                <c:pt idx="3">
                  <c:v>35521</c:v>
                </c:pt>
                <c:pt idx="4">
                  <c:v>35551</c:v>
                </c:pt>
                <c:pt idx="5">
                  <c:v>35582</c:v>
                </c:pt>
                <c:pt idx="6">
                  <c:v>35612</c:v>
                </c:pt>
                <c:pt idx="7">
                  <c:v>35643</c:v>
                </c:pt>
                <c:pt idx="8">
                  <c:v>35674</c:v>
                </c:pt>
                <c:pt idx="9">
                  <c:v>35704</c:v>
                </c:pt>
                <c:pt idx="10">
                  <c:v>35735</c:v>
                </c:pt>
                <c:pt idx="11">
                  <c:v>35765</c:v>
                </c:pt>
                <c:pt idx="12">
                  <c:v>35796</c:v>
                </c:pt>
                <c:pt idx="13">
                  <c:v>35827</c:v>
                </c:pt>
                <c:pt idx="14">
                  <c:v>35855</c:v>
                </c:pt>
                <c:pt idx="15">
                  <c:v>35886</c:v>
                </c:pt>
                <c:pt idx="16">
                  <c:v>35916</c:v>
                </c:pt>
                <c:pt idx="17">
                  <c:v>35947</c:v>
                </c:pt>
                <c:pt idx="18">
                  <c:v>35977</c:v>
                </c:pt>
                <c:pt idx="19">
                  <c:v>36008</c:v>
                </c:pt>
                <c:pt idx="20">
                  <c:v>36039</c:v>
                </c:pt>
                <c:pt idx="21">
                  <c:v>36069</c:v>
                </c:pt>
                <c:pt idx="22">
                  <c:v>36100</c:v>
                </c:pt>
                <c:pt idx="23">
                  <c:v>36130</c:v>
                </c:pt>
                <c:pt idx="24">
                  <c:v>36161</c:v>
                </c:pt>
                <c:pt idx="25">
                  <c:v>36192</c:v>
                </c:pt>
                <c:pt idx="26">
                  <c:v>36220</c:v>
                </c:pt>
                <c:pt idx="27">
                  <c:v>36251</c:v>
                </c:pt>
                <c:pt idx="28">
                  <c:v>36281</c:v>
                </c:pt>
                <c:pt idx="29">
                  <c:v>36312</c:v>
                </c:pt>
                <c:pt idx="30">
                  <c:v>36342</c:v>
                </c:pt>
                <c:pt idx="31">
                  <c:v>36373</c:v>
                </c:pt>
                <c:pt idx="32">
                  <c:v>36404</c:v>
                </c:pt>
                <c:pt idx="33">
                  <c:v>36434</c:v>
                </c:pt>
                <c:pt idx="34">
                  <c:v>36465</c:v>
                </c:pt>
                <c:pt idx="35">
                  <c:v>36495</c:v>
                </c:pt>
                <c:pt idx="36">
                  <c:v>36526</c:v>
                </c:pt>
                <c:pt idx="37">
                  <c:v>36557</c:v>
                </c:pt>
                <c:pt idx="38">
                  <c:v>36586</c:v>
                </c:pt>
                <c:pt idx="39">
                  <c:v>36617</c:v>
                </c:pt>
                <c:pt idx="40">
                  <c:v>36647</c:v>
                </c:pt>
                <c:pt idx="41">
                  <c:v>36678</c:v>
                </c:pt>
                <c:pt idx="42">
                  <c:v>36708</c:v>
                </c:pt>
                <c:pt idx="43">
                  <c:v>36739</c:v>
                </c:pt>
                <c:pt idx="44">
                  <c:v>36770</c:v>
                </c:pt>
                <c:pt idx="45">
                  <c:v>36800</c:v>
                </c:pt>
                <c:pt idx="46">
                  <c:v>36831</c:v>
                </c:pt>
                <c:pt idx="47">
                  <c:v>36861</c:v>
                </c:pt>
                <c:pt idx="48">
                  <c:v>36892</c:v>
                </c:pt>
                <c:pt idx="49">
                  <c:v>36923</c:v>
                </c:pt>
                <c:pt idx="50">
                  <c:v>36951</c:v>
                </c:pt>
                <c:pt idx="51">
                  <c:v>36982</c:v>
                </c:pt>
                <c:pt idx="52">
                  <c:v>37012</c:v>
                </c:pt>
                <c:pt idx="53">
                  <c:v>37043</c:v>
                </c:pt>
                <c:pt idx="54">
                  <c:v>37073</c:v>
                </c:pt>
                <c:pt idx="55">
                  <c:v>37104</c:v>
                </c:pt>
                <c:pt idx="56">
                  <c:v>37135</c:v>
                </c:pt>
                <c:pt idx="57">
                  <c:v>37165</c:v>
                </c:pt>
                <c:pt idx="58">
                  <c:v>37196</c:v>
                </c:pt>
                <c:pt idx="59">
                  <c:v>37226</c:v>
                </c:pt>
                <c:pt idx="60">
                  <c:v>37257</c:v>
                </c:pt>
                <c:pt idx="61">
                  <c:v>37288</c:v>
                </c:pt>
                <c:pt idx="62">
                  <c:v>37316</c:v>
                </c:pt>
                <c:pt idx="63">
                  <c:v>37347</c:v>
                </c:pt>
                <c:pt idx="64">
                  <c:v>37377</c:v>
                </c:pt>
                <c:pt idx="65">
                  <c:v>37408</c:v>
                </c:pt>
                <c:pt idx="66">
                  <c:v>37438</c:v>
                </c:pt>
                <c:pt idx="67">
                  <c:v>37469</c:v>
                </c:pt>
                <c:pt idx="68">
                  <c:v>37500</c:v>
                </c:pt>
                <c:pt idx="69">
                  <c:v>37530</c:v>
                </c:pt>
                <c:pt idx="70">
                  <c:v>37561</c:v>
                </c:pt>
                <c:pt idx="71">
                  <c:v>37591</c:v>
                </c:pt>
                <c:pt idx="72">
                  <c:v>37622</c:v>
                </c:pt>
                <c:pt idx="73">
                  <c:v>37653</c:v>
                </c:pt>
                <c:pt idx="74">
                  <c:v>37681</c:v>
                </c:pt>
                <c:pt idx="75">
                  <c:v>37712</c:v>
                </c:pt>
                <c:pt idx="76">
                  <c:v>37742</c:v>
                </c:pt>
                <c:pt idx="77">
                  <c:v>37773</c:v>
                </c:pt>
                <c:pt idx="78">
                  <c:v>37803</c:v>
                </c:pt>
                <c:pt idx="79">
                  <c:v>37834</c:v>
                </c:pt>
                <c:pt idx="80">
                  <c:v>37865</c:v>
                </c:pt>
                <c:pt idx="81">
                  <c:v>37895</c:v>
                </c:pt>
                <c:pt idx="82">
                  <c:v>37926</c:v>
                </c:pt>
                <c:pt idx="83">
                  <c:v>37956</c:v>
                </c:pt>
                <c:pt idx="84">
                  <c:v>37987</c:v>
                </c:pt>
                <c:pt idx="85">
                  <c:v>38018</c:v>
                </c:pt>
                <c:pt idx="86">
                  <c:v>38047</c:v>
                </c:pt>
                <c:pt idx="87">
                  <c:v>38078</c:v>
                </c:pt>
                <c:pt idx="88">
                  <c:v>38108</c:v>
                </c:pt>
                <c:pt idx="89">
                  <c:v>38139</c:v>
                </c:pt>
                <c:pt idx="90">
                  <c:v>38169</c:v>
                </c:pt>
                <c:pt idx="91">
                  <c:v>38200</c:v>
                </c:pt>
                <c:pt idx="92">
                  <c:v>38231</c:v>
                </c:pt>
                <c:pt idx="93">
                  <c:v>38261</c:v>
                </c:pt>
                <c:pt idx="94">
                  <c:v>38292</c:v>
                </c:pt>
                <c:pt idx="95">
                  <c:v>38322</c:v>
                </c:pt>
                <c:pt idx="96">
                  <c:v>38353</c:v>
                </c:pt>
                <c:pt idx="97">
                  <c:v>38384</c:v>
                </c:pt>
                <c:pt idx="98">
                  <c:v>38412</c:v>
                </c:pt>
                <c:pt idx="99">
                  <c:v>38443</c:v>
                </c:pt>
                <c:pt idx="100">
                  <c:v>38473</c:v>
                </c:pt>
                <c:pt idx="101">
                  <c:v>38504</c:v>
                </c:pt>
                <c:pt idx="102">
                  <c:v>38534</c:v>
                </c:pt>
                <c:pt idx="103">
                  <c:v>38565</c:v>
                </c:pt>
                <c:pt idx="104">
                  <c:v>38596</c:v>
                </c:pt>
                <c:pt idx="105">
                  <c:v>38626</c:v>
                </c:pt>
                <c:pt idx="106">
                  <c:v>38657</c:v>
                </c:pt>
                <c:pt idx="107">
                  <c:v>38687</c:v>
                </c:pt>
                <c:pt idx="108">
                  <c:v>38718</c:v>
                </c:pt>
                <c:pt idx="109">
                  <c:v>38749</c:v>
                </c:pt>
                <c:pt idx="110">
                  <c:v>38777</c:v>
                </c:pt>
                <c:pt idx="111">
                  <c:v>38808</c:v>
                </c:pt>
                <c:pt idx="112">
                  <c:v>38838</c:v>
                </c:pt>
                <c:pt idx="113">
                  <c:v>38869</c:v>
                </c:pt>
                <c:pt idx="114">
                  <c:v>38899</c:v>
                </c:pt>
                <c:pt idx="115">
                  <c:v>38930</c:v>
                </c:pt>
                <c:pt idx="116">
                  <c:v>38961</c:v>
                </c:pt>
                <c:pt idx="117">
                  <c:v>38991</c:v>
                </c:pt>
                <c:pt idx="118">
                  <c:v>39022</c:v>
                </c:pt>
                <c:pt idx="119">
                  <c:v>39052</c:v>
                </c:pt>
                <c:pt idx="120">
                  <c:v>39083</c:v>
                </c:pt>
                <c:pt idx="121">
                  <c:v>39114</c:v>
                </c:pt>
                <c:pt idx="122">
                  <c:v>39142</c:v>
                </c:pt>
                <c:pt idx="123">
                  <c:v>39173</c:v>
                </c:pt>
                <c:pt idx="124">
                  <c:v>39203</c:v>
                </c:pt>
                <c:pt idx="125">
                  <c:v>39234</c:v>
                </c:pt>
                <c:pt idx="126">
                  <c:v>39264</c:v>
                </c:pt>
                <c:pt idx="127">
                  <c:v>39295</c:v>
                </c:pt>
                <c:pt idx="128">
                  <c:v>39326</c:v>
                </c:pt>
                <c:pt idx="129">
                  <c:v>39356</c:v>
                </c:pt>
                <c:pt idx="130">
                  <c:v>39387</c:v>
                </c:pt>
                <c:pt idx="131">
                  <c:v>39417</c:v>
                </c:pt>
                <c:pt idx="132">
                  <c:v>39448</c:v>
                </c:pt>
                <c:pt idx="133">
                  <c:v>39479</c:v>
                </c:pt>
                <c:pt idx="134">
                  <c:v>39508</c:v>
                </c:pt>
                <c:pt idx="135">
                  <c:v>39539</c:v>
                </c:pt>
                <c:pt idx="136">
                  <c:v>39569</c:v>
                </c:pt>
                <c:pt idx="137">
                  <c:v>39600</c:v>
                </c:pt>
                <c:pt idx="138">
                  <c:v>39630</c:v>
                </c:pt>
                <c:pt idx="139">
                  <c:v>39661</c:v>
                </c:pt>
                <c:pt idx="140">
                  <c:v>39692</c:v>
                </c:pt>
                <c:pt idx="141">
                  <c:v>39722</c:v>
                </c:pt>
                <c:pt idx="142">
                  <c:v>39753</c:v>
                </c:pt>
                <c:pt idx="143">
                  <c:v>39783</c:v>
                </c:pt>
                <c:pt idx="144">
                  <c:v>39814</c:v>
                </c:pt>
                <c:pt idx="145">
                  <c:v>39845</c:v>
                </c:pt>
                <c:pt idx="146">
                  <c:v>39873</c:v>
                </c:pt>
                <c:pt idx="147">
                  <c:v>39904</c:v>
                </c:pt>
                <c:pt idx="148">
                  <c:v>39934</c:v>
                </c:pt>
                <c:pt idx="149">
                  <c:v>39965</c:v>
                </c:pt>
                <c:pt idx="150">
                  <c:v>39995</c:v>
                </c:pt>
                <c:pt idx="151">
                  <c:v>40026</c:v>
                </c:pt>
                <c:pt idx="152">
                  <c:v>40057</c:v>
                </c:pt>
                <c:pt idx="153">
                  <c:v>40087</c:v>
                </c:pt>
                <c:pt idx="154">
                  <c:v>40118</c:v>
                </c:pt>
                <c:pt idx="155">
                  <c:v>40148</c:v>
                </c:pt>
                <c:pt idx="156">
                  <c:v>40179</c:v>
                </c:pt>
                <c:pt idx="157">
                  <c:v>40210</c:v>
                </c:pt>
                <c:pt idx="158">
                  <c:v>40238</c:v>
                </c:pt>
                <c:pt idx="159">
                  <c:v>40269</c:v>
                </c:pt>
                <c:pt idx="160">
                  <c:v>40299</c:v>
                </c:pt>
                <c:pt idx="161">
                  <c:v>40330</c:v>
                </c:pt>
                <c:pt idx="162">
                  <c:v>40360</c:v>
                </c:pt>
                <c:pt idx="163">
                  <c:v>40391</c:v>
                </c:pt>
                <c:pt idx="164">
                  <c:v>40422</c:v>
                </c:pt>
                <c:pt idx="165">
                  <c:v>40452</c:v>
                </c:pt>
                <c:pt idx="166">
                  <c:v>40483</c:v>
                </c:pt>
                <c:pt idx="167">
                  <c:v>40513</c:v>
                </c:pt>
                <c:pt idx="168">
                  <c:v>40544</c:v>
                </c:pt>
                <c:pt idx="169">
                  <c:v>40575</c:v>
                </c:pt>
                <c:pt idx="170">
                  <c:v>40603</c:v>
                </c:pt>
                <c:pt idx="171">
                  <c:v>40634</c:v>
                </c:pt>
                <c:pt idx="172">
                  <c:v>40664</c:v>
                </c:pt>
                <c:pt idx="173">
                  <c:v>40695</c:v>
                </c:pt>
                <c:pt idx="174">
                  <c:v>40725</c:v>
                </c:pt>
                <c:pt idx="175">
                  <c:v>40756</c:v>
                </c:pt>
                <c:pt idx="176">
                  <c:v>40787</c:v>
                </c:pt>
                <c:pt idx="177">
                  <c:v>40817</c:v>
                </c:pt>
                <c:pt idx="178">
                  <c:v>40848</c:v>
                </c:pt>
                <c:pt idx="179">
                  <c:v>40878</c:v>
                </c:pt>
                <c:pt idx="180">
                  <c:v>40909</c:v>
                </c:pt>
                <c:pt idx="181">
                  <c:v>40940</c:v>
                </c:pt>
                <c:pt idx="182">
                  <c:v>40969</c:v>
                </c:pt>
                <c:pt idx="183">
                  <c:v>41000</c:v>
                </c:pt>
                <c:pt idx="184">
                  <c:v>41030</c:v>
                </c:pt>
                <c:pt idx="185">
                  <c:v>41061</c:v>
                </c:pt>
                <c:pt idx="186">
                  <c:v>41091</c:v>
                </c:pt>
                <c:pt idx="187">
                  <c:v>41122</c:v>
                </c:pt>
                <c:pt idx="188">
                  <c:v>41153</c:v>
                </c:pt>
                <c:pt idx="189">
                  <c:v>41183</c:v>
                </c:pt>
                <c:pt idx="190">
                  <c:v>41214</c:v>
                </c:pt>
                <c:pt idx="191">
                  <c:v>41244</c:v>
                </c:pt>
                <c:pt idx="192">
                  <c:v>41275</c:v>
                </c:pt>
                <c:pt idx="193">
                  <c:v>41306</c:v>
                </c:pt>
                <c:pt idx="194">
                  <c:v>41334</c:v>
                </c:pt>
                <c:pt idx="195">
                  <c:v>41365</c:v>
                </c:pt>
                <c:pt idx="196">
                  <c:v>41395</c:v>
                </c:pt>
                <c:pt idx="197">
                  <c:v>41426</c:v>
                </c:pt>
                <c:pt idx="198">
                  <c:v>41456</c:v>
                </c:pt>
                <c:pt idx="199">
                  <c:v>41487</c:v>
                </c:pt>
                <c:pt idx="200">
                  <c:v>41518</c:v>
                </c:pt>
                <c:pt idx="201">
                  <c:v>41548</c:v>
                </c:pt>
                <c:pt idx="202">
                  <c:v>41579</c:v>
                </c:pt>
                <c:pt idx="203">
                  <c:v>41609</c:v>
                </c:pt>
                <c:pt idx="204">
                  <c:v>41640</c:v>
                </c:pt>
                <c:pt idx="205">
                  <c:v>41671</c:v>
                </c:pt>
                <c:pt idx="206">
                  <c:v>41699</c:v>
                </c:pt>
                <c:pt idx="207">
                  <c:v>41730</c:v>
                </c:pt>
                <c:pt idx="208">
                  <c:v>41760</c:v>
                </c:pt>
                <c:pt idx="209">
                  <c:v>41791</c:v>
                </c:pt>
                <c:pt idx="210">
                  <c:v>41821</c:v>
                </c:pt>
                <c:pt idx="211">
                  <c:v>41852</c:v>
                </c:pt>
                <c:pt idx="212">
                  <c:v>41883</c:v>
                </c:pt>
                <c:pt idx="213">
                  <c:v>41913</c:v>
                </c:pt>
                <c:pt idx="214">
                  <c:v>41944</c:v>
                </c:pt>
                <c:pt idx="215">
                  <c:v>41974</c:v>
                </c:pt>
                <c:pt idx="216">
                  <c:v>42005</c:v>
                </c:pt>
                <c:pt idx="217">
                  <c:v>42036</c:v>
                </c:pt>
                <c:pt idx="218">
                  <c:v>42064</c:v>
                </c:pt>
                <c:pt idx="219">
                  <c:v>42095</c:v>
                </c:pt>
                <c:pt idx="220">
                  <c:v>42125</c:v>
                </c:pt>
                <c:pt idx="221">
                  <c:v>42156</c:v>
                </c:pt>
                <c:pt idx="222">
                  <c:v>42186</c:v>
                </c:pt>
                <c:pt idx="223">
                  <c:v>42217</c:v>
                </c:pt>
                <c:pt idx="224">
                  <c:v>42248</c:v>
                </c:pt>
                <c:pt idx="225">
                  <c:v>42278</c:v>
                </c:pt>
                <c:pt idx="226">
                  <c:v>42309</c:v>
                </c:pt>
                <c:pt idx="227">
                  <c:v>42339</c:v>
                </c:pt>
                <c:pt idx="228">
                  <c:v>42370</c:v>
                </c:pt>
                <c:pt idx="229">
                  <c:v>42401</c:v>
                </c:pt>
                <c:pt idx="230">
                  <c:v>42430</c:v>
                </c:pt>
                <c:pt idx="231">
                  <c:v>42461</c:v>
                </c:pt>
                <c:pt idx="232">
                  <c:v>42491</c:v>
                </c:pt>
                <c:pt idx="233">
                  <c:v>42522</c:v>
                </c:pt>
                <c:pt idx="234">
                  <c:v>42552</c:v>
                </c:pt>
                <c:pt idx="235">
                  <c:v>42583</c:v>
                </c:pt>
                <c:pt idx="236">
                  <c:v>42614</c:v>
                </c:pt>
                <c:pt idx="237">
                  <c:v>42644</c:v>
                </c:pt>
                <c:pt idx="238">
                  <c:v>42675</c:v>
                </c:pt>
                <c:pt idx="239">
                  <c:v>42705</c:v>
                </c:pt>
                <c:pt idx="240">
                  <c:v>42736</c:v>
                </c:pt>
                <c:pt idx="241">
                  <c:v>42767</c:v>
                </c:pt>
                <c:pt idx="242">
                  <c:v>42795</c:v>
                </c:pt>
                <c:pt idx="243">
                  <c:v>42826</c:v>
                </c:pt>
                <c:pt idx="244">
                  <c:v>42856</c:v>
                </c:pt>
                <c:pt idx="245">
                  <c:v>42887</c:v>
                </c:pt>
                <c:pt idx="246">
                  <c:v>42917</c:v>
                </c:pt>
                <c:pt idx="247">
                  <c:v>42948</c:v>
                </c:pt>
                <c:pt idx="248">
                  <c:v>42979</c:v>
                </c:pt>
                <c:pt idx="249">
                  <c:v>43009</c:v>
                </c:pt>
                <c:pt idx="250">
                  <c:v>43040</c:v>
                </c:pt>
                <c:pt idx="251">
                  <c:v>43070</c:v>
                </c:pt>
                <c:pt idx="252">
                  <c:v>43101</c:v>
                </c:pt>
                <c:pt idx="253">
                  <c:v>43132</c:v>
                </c:pt>
                <c:pt idx="254">
                  <c:v>43160</c:v>
                </c:pt>
                <c:pt idx="255">
                  <c:v>43191</c:v>
                </c:pt>
                <c:pt idx="256">
                  <c:v>43221</c:v>
                </c:pt>
                <c:pt idx="257">
                  <c:v>43252</c:v>
                </c:pt>
                <c:pt idx="258">
                  <c:v>43282</c:v>
                </c:pt>
                <c:pt idx="259">
                  <c:v>43313</c:v>
                </c:pt>
                <c:pt idx="260">
                  <c:v>43344</c:v>
                </c:pt>
                <c:pt idx="261">
                  <c:v>43374</c:v>
                </c:pt>
                <c:pt idx="262">
                  <c:v>43405</c:v>
                </c:pt>
                <c:pt idx="263">
                  <c:v>43435</c:v>
                </c:pt>
                <c:pt idx="264">
                  <c:v>43466</c:v>
                </c:pt>
                <c:pt idx="265">
                  <c:v>43497</c:v>
                </c:pt>
                <c:pt idx="266">
                  <c:v>43525</c:v>
                </c:pt>
                <c:pt idx="267">
                  <c:v>43556</c:v>
                </c:pt>
                <c:pt idx="268">
                  <c:v>43586</c:v>
                </c:pt>
                <c:pt idx="269">
                  <c:v>43617</c:v>
                </c:pt>
                <c:pt idx="270">
                  <c:v>43647</c:v>
                </c:pt>
                <c:pt idx="271">
                  <c:v>43678</c:v>
                </c:pt>
                <c:pt idx="272">
                  <c:v>43709</c:v>
                </c:pt>
                <c:pt idx="273">
                  <c:v>43739</c:v>
                </c:pt>
                <c:pt idx="274">
                  <c:v>43770</c:v>
                </c:pt>
                <c:pt idx="275">
                  <c:v>43800</c:v>
                </c:pt>
                <c:pt idx="276">
                  <c:v>43831</c:v>
                </c:pt>
                <c:pt idx="277">
                  <c:v>43862</c:v>
                </c:pt>
                <c:pt idx="278">
                  <c:v>43891</c:v>
                </c:pt>
                <c:pt idx="279">
                  <c:v>43922</c:v>
                </c:pt>
                <c:pt idx="280">
                  <c:v>43952</c:v>
                </c:pt>
                <c:pt idx="281">
                  <c:v>43983</c:v>
                </c:pt>
                <c:pt idx="282">
                  <c:v>44013</c:v>
                </c:pt>
                <c:pt idx="283">
                  <c:v>44044</c:v>
                </c:pt>
                <c:pt idx="284">
                  <c:v>44075</c:v>
                </c:pt>
                <c:pt idx="285">
                  <c:v>44105</c:v>
                </c:pt>
                <c:pt idx="286">
                  <c:v>44136</c:v>
                </c:pt>
                <c:pt idx="287">
                  <c:v>44166</c:v>
                </c:pt>
                <c:pt idx="288">
                  <c:v>44197</c:v>
                </c:pt>
                <c:pt idx="289">
                  <c:v>44228</c:v>
                </c:pt>
                <c:pt idx="290">
                  <c:v>44256</c:v>
                </c:pt>
                <c:pt idx="291">
                  <c:v>44287</c:v>
                </c:pt>
                <c:pt idx="292">
                  <c:v>44317</c:v>
                </c:pt>
                <c:pt idx="293">
                  <c:v>44348</c:v>
                </c:pt>
                <c:pt idx="294">
                  <c:v>44378</c:v>
                </c:pt>
                <c:pt idx="295">
                  <c:v>44409</c:v>
                </c:pt>
                <c:pt idx="296">
                  <c:v>44440</c:v>
                </c:pt>
                <c:pt idx="297">
                  <c:v>44470</c:v>
                </c:pt>
                <c:pt idx="298">
                  <c:v>44501</c:v>
                </c:pt>
                <c:pt idx="299">
                  <c:v>44531</c:v>
                </c:pt>
                <c:pt idx="300">
                  <c:v>44562</c:v>
                </c:pt>
                <c:pt idx="301">
                  <c:v>44593</c:v>
                </c:pt>
                <c:pt idx="302">
                  <c:v>44621</c:v>
                </c:pt>
                <c:pt idx="303">
                  <c:v>44652</c:v>
                </c:pt>
                <c:pt idx="304">
                  <c:v>44682</c:v>
                </c:pt>
                <c:pt idx="305">
                  <c:v>44713</c:v>
                </c:pt>
                <c:pt idx="306">
                  <c:v>44743</c:v>
                </c:pt>
                <c:pt idx="307">
                  <c:v>44774</c:v>
                </c:pt>
                <c:pt idx="308">
                  <c:v>44805</c:v>
                </c:pt>
                <c:pt idx="309">
                  <c:v>44835</c:v>
                </c:pt>
                <c:pt idx="310">
                  <c:v>44866</c:v>
                </c:pt>
                <c:pt idx="311">
                  <c:v>44896</c:v>
                </c:pt>
                <c:pt idx="312">
                  <c:v>44927</c:v>
                </c:pt>
                <c:pt idx="313">
                  <c:v>44958</c:v>
                </c:pt>
                <c:pt idx="314">
                  <c:v>44986</c:v>
                </c:pt>
                <c:pt idx="315">
                  <c:v>45017</c:v>
                </c:pt>
                <c:pt idx="316">
                  <c:v>45047</c:v>
                </c:pt>
                <c:pt idx="317">
                  <c:v>45078</c:v>
                </c:pt>
                <c:pt idx="318">
                  <c:v>45108</c:v>
                </c:pt>
                <c:pt idx="319">
                  <c:v>45139</c:v>
                </c:pt>
                <c:pt idx="320">
                  <c:v>45170</c:v>
                </c:pt>
                <c:pt idx="321">
                  <c:v>45200</c:v>
                </c:pt>
                <c:pt idx="322">
                  <c:v>45231</c:v>
                </c:pt>
                <c:pt idx="323">
                  <c:v>45261</c:v>
                </c:pt>
                <c:pt idx="324">
                  <c:v>45292</c:v>
                </c:pt>
                <c:pt idx="325">
                  <c:v>45323</c:v>
                </c:pt>
                <c:pt idx="326">
                  <c:v>45352</c:v>
                </c:pt>
                <c:pt idx="327">
                  <c:v>45383</c:v>
                </c:pt>
                <c:pt idx="328">
                  <c:v>45413</c:v>
                </c:pt>
                <c:pt idx="329">
                  <c:v>45444</c:v>
                </c:pt>
                <c:pt idx="330">
                  <c:v>45474</c:v>
                </c:pt>
                <c:pt idx="331">
                  <c:v>45505</c:v>
                </c:pt>
                <c:pt idx="332">
                  <c:v>45536</c:v>
                </c:pt>
                <c:pt idx="333">
                  <c:v>45566</c:v>
                </c:pt>
                <c:pt idx="334">
                  <c:v>45597</c:v>
                </c:pt>
                <c:pt idx="335">
                  <c:v>45627</c:v>
                </c:pt>
              </c:numCache>
            </c:numRef>
          </c:cat>
          <c:val>
            <c:numRef>
              <c:f>Sheet1!$B$2:$B$337</c:f>
              <c:numCache>
                <c:formatCode>General</c:formatCode>
                <c:ptCount val="336"/>
                <c:pt idx="0">
                  <c:v>647.63</c:v>
                </c:pt>
                <c:pt idx="1">
                  <c:v>643.16</c:v>
                </c:pt>
                <c:pt idx="2">
                  <c:v>650.41999999999996</c:v>
                </c:pt>
                <c:pt idx="3">
                  <c:v>664.28</c:v>
                </c:pt>
                <c:pt idx="4">
                  <c:v>655.57</c:v>
                </c:pt>
                <c:pt idx="5">
                  <c:v>669.02</c:v>
                </c:pt>
                <c:pt idx="6">
                  <c:v>683.25</c:v>
                </c:pt>
                <c:pt idx="7">
                  <c:v>663</c:v>
                </c:pt>
                <c:pt idx="8">
                  <c:v>625</c:v>
                </c:pt>
                <c:pt idx="9">
                  <c:v>604</c:v>
                </c:pt>
                <c:pt idx="10">
                  <c:v>607</c:v>
                </c:pt>
                <c:pt idx="11">
                  <c:v>620</c:v>
                </c:pt>
                <c:pt idx="12">
                  <c:v>623</c:v>
                </c:pt>
                <c:pt idx="13">
                  <c:v>580</c:v>
                </c:pt>
                <c:pt idx="14">
                  <c:v>616</c:v>
                </c:pt>
                <c:pt idx="15">
                  <c:v>652</c:v>
                </c:pt>
                <c:pt idx="16">
                  <c:v>662</c:v>
                </c:pt>
                <c:pt idx="17">
                  <c:v>607</c:v>
                </c:pt>
                <c:pt idx="18">
                  <c:v>645</c:v>
                </c:pt>
                <c:pt idx="19">
                  <c:v>625</c:v>
                </c:pt>
                <c:pt idx="20">
                  <c:v>636</c:v>
                </c:pt>
                <c:pt idx="21">
                  <c:v>611</c:v>
                </c:pt>
                <c:pt idx="22">
                  <c:v>570</c:v>
                </c:pt>
                <c:pt idx="23">
                  <c:v>568</c:v>
                </c:pt>
                <c:pt idx="24">
                  <c:v>604</c:v>
                </c:pt>
                <c:pt idx="25">
                  <c:v>655</c:v>
                </c:pt>
                <c:pt idx="26">
                  <c:v>625</c:v>
                </c:pt>
                <c:pt idx="27">
                  <c:v>641</c:v>
                </c:pt>
                <c:pt idx="28">
                  <c:v>600</c:v>
                </c:pt>
                <c:pt idx="29">
                  <c:v>621</c:v>
                </c:pt>
                <c:pt idx="30">
                  <c:v>603</c:v>
                </c:pt>
                <c:pt idx="31">
                  <c:v>638</c:v>
                </c:pt>
                <c:pt idx="32">
                  <c:v>618</c:v>
                </c:pt>
                <c:pt idx="33">
                  <c:v>614</c:v>
                </c:pt>
                <c:pt idx="34">
                  <c:v>622</c:v>
                </c:pt>
                <c:pt idx="35">
                  <c:v>615</c:v>
                </c:pt>
                <c:pt idx="36">
                  <c:v>604</c:v>
                </c:pt>
                <c:pt idx="37">
                  <c:v>624</c:v>
                </c:pt>
                <c:pt idx="38">
                  <c:v>628</c:v>
                </c:pt>
                <c:pt idx="39">
                  <c:v>616</c:v>
                </c:pt>
                <c:pt idx="40">
                  <c:v>603</c:v>
                </c:pt>
                <c:pt idx="41">
                  <c:v>629</c:v>
                </c:pt>
                <c:pt idx="42">
                  <c:v>632</c:v>
                </c:pt>
                <c:pt idx="43">
                  <c:v>650</c:v>
                </c:pt>
                <c:pt idx="44">
                  <c:v>645</c:v>
                </c:pt>
                <c:pt idx="45">
                  <c:v>592</c:v>
                </c:pt>
                <c:pt idx="46">
                  <c:v>616</c:v>
                </c:pt>
                <c:pt idx="47">
                  <c:v>606</c:v>
                </c:pt>
                <c:pt idx="48">
                  <c:v>616</c:v>
                </c:pt>
                <c:pt idx="49">
                  <c:v>624</c:v>
                </c:pt>
                <c:pt idx="50">
                  <c:v>617</c:v>
                </c:pt>
                <c:pt idx="51">
                  <c:v>661</c:v>
                </c:pt>
                <c:pt idx="52">
                  <c:v>641</c:v>
                </c:pt>
                <c:pt idx="53">
                  <c:v>640</c:v>
                </c:pt>
                <c:pt idx="54">
                  <c:v>629</c:v>
                </c:pt>
                <c:pt idx="55">
                  <c:v>701</c:v>
                </c:pt>
                <c:pt idx="56">
                  <c:v>676</c:v>
                </c:pt>
                <c:pt idx="57">
                  <c:v>694</c:v>
                </c:pt>
                <c:pt idx="58">
                  <c:v>657</c:v>
                </c:pt>
                <c:pt idx="59">
                  <c:v>634</c:v>
                </c:pt>
                <c:pt idx="60">
                  <c:v>636</c:v>
                </c:pt>
                <c:pt idx="61">
                  <c:v>643</c:v>
                </c:pt>
                <c:pt idx="62">
                  <c:v>652</c:v>
                </c:pt>
                <c:pt idx="63">
                  <c:v>679</c:v>
                </c:pt>
                <c:pt idx="64">
                  <c:v>692</c:v>
                </c:pt>
                <c:pt idx="65">
                  <c:v>671</c:v>
                </c:pt>
                <c:pt idx="66">
                  <c:v>630</c:v>
                </c:pt>
                <c:pt idx="67">
                  <c:v>643</c:v>
                </c:pt>
                <c:pt idx="68">
                  <c:v>641</c:v>
                </c:pt>
                <c:pt idx="69">
                  <c:v>641</c:v>
                </c:pt>
                <c:pt idx="70">
                  <c:v>661</c:v>
                </c:pt>
                <c:pt idx="71">
                  <c:v>644</c:v>
                </c:pt>
                <c:pt idx="72">
                  <c:v>698</c:v>
                </c:pt>
                <c:pt idx="73">
                  <c:v>651</c:v>
                </c:pt>
                <c:pt idx="74">
                  <c:v>676</c:v>
                </c:pt>
                <c:pt idx="75">
                  <c:v>660</c:v>
                </c:pt>
                <c:pt idx="76">
                  <c:v>653</c:v>
                </c:pt>
                <c:pt idx="77">
                  <c:v>650</c:v>
                </c:pt>
                <c:pt idx="78">
                  <c:v>641</c:v>
                </c:pt>
                <c:pt idx="79">
                  <c:v>617</c:v>
                </c:pt>
                <c:pt idx="80">
                  <c:v>636</c:v>
                </c:pt>
                <c:pt idx="81">
                  <c:v>634</c:v>
                </c:pt>
                <c:pt idx="82">
                  <c:v>625</c:v>
                </c:pt>
                <c:pt idx="83">
                  <c:v>638</c:v>
                </c:pt>
                <c:pt idx="84">
                  <c:v>635</c:v>
                </c:pt>
                <c:pt idx="85">
                  <c:v>628</c:v>
                </c:pt>
                <c:pt idx="86">
                  <c:v>626</c:v>
                </c:pt>
                <c:pt idx="87">
                  <c:v>676</c:v>
                </c:pt>
                <c:pt idx="88">
                  <c:v>663</c:v>
                </c:pt>
                <c:pt idx="89">
                  <c:v>646</c:v>
                </c:pt>
                <c:pt idx="90">
                  <c:v>663</c:v>
                </c:pt>
                <c:pt idx="91">
                  <c:v>659</c:v>
                </c:pt>
                <c:pt idx="92">
                  <c:v>638</c:v>
                </c:pt>
                <c:pt idx="93">
                  <c:v>632</c:v>
                </c:pt>
                <c:pt idx="94">
                  <c:v>563</c:v>
                </c:pt>
                <c:pt idx="95">
                  <c:v>656</c:v>
                </c:pt>
                <c:pt idx="96">
                  <c:v>635</c:v>
                </c:pt>
                <c:pt idx="97">
                  <c:v>610</c:v>
                </c:pt>
                <c:pt idx="98">
                  <c:v>638</c:v>
                </c:pt>
                <c:pt idx="99">
                  <c:v>627</c:v>
                </c:pt>
                <c:pt idx="100">
                  <c:v>646</c:v>
                </c:pt>
                <c:pt idx="101">
                  <c:v>608</c:v>
                </c:pt>
                <c:pt idx="102">
                  <c:v>659</c:v>
                </c:pt>
                <c:pt idx="103">
                  <c:v>683</c:v>
                </c:pt>
                <c:pt idx="104">
                  <c:v>614</c:v>
                </c:pt>
                <c:pt idx="105">
                  <c:v>551</c:v>
                </c:pt>
                <c:pt idx="106">
                  <c:v>617</c:v>
                </c:pt>
                <c:pt idx="107">
                  <c:v>641</c:v>
                </c:pt>
                <c:pt idx="108">
                  <c:v>664</c:v>
                </c:pt>
                <c:pt idx="109">
                  <c:v>582</c:v>
                </c:pt>
                <c:pt idx="110">
                  <c:v>680</c:v>
                </c:pt>
                <c:pt idx="111">
                  <c:v>700</c:v>
                </c:pt>
                <c:pt idx="112">
                  <c:v>686</c:v>
                </c:pt>
                <c:pt idx="113">
                  <c:v>709</c:v>
                </c:pt>
                <c:pt idx="114">
                  <c:v>668</c:v>
                </c:pt>
                <c:pt idx="115">
                  <c:v>690</c:v>
                </c:pt>
                <c:pt idx="116">
                  <c:v>656</c:v>
                </c:pt>
                <c:pt idx="117">
                  <c:v>668</c:v>
                </c:pt>
                <c:pt idx="118">
                  <c:v>631</c:v>
                </c:pt>
                <c:pt idx="119">
                  <c:v>657</c:v>
                </c:pt>
                <c:pt idx="120">
                  <c:v>649</c:v>
                </c:pt>
                <c:pt idx="121">
                  <c:v>665</c:v>
                </c:pt>
                <c:pt idx="122">
                  <c:v>658</c:v>
                </c:pt>
                <c:pt idx="123">
                  <c:v>655</c:v>
                </c:pt>
                <c:pt idx="124">
                  <c:v>641</c:v>
                </c:pt>
                <c:pt idx="125">
                  <c:v>662</c:v>
                </c:pt>
                <c:pt idx="126">
                  <c:v>633</c:v>
                </c:pt>
                <c:pt idx="127">
                  <c:v>655</c:v>
                </c:pt>
                <c:pt idx="128">
                  <c:v>586</c:v>
                </c:pt>
                <c:pt idx="129">
                  <c:v>589</c:v>
                </c:pt>
                <c:pt idx="130">
                  <c:v>602</c:v>
                </c:pt>
                <c:pt idx="131">
                  <c:v>619</c:v>
                </c:pt>
                <c:pt idx="132">
                  <c:v>622</c:v>
                </c:pt>
                <c:pt idx="133">
                  <c:v>662</c:v>
                </c:pt>
                <c:pt idx="134">
                  <c:v>643</c:v>
                </c:pt>
                <c:pt idx="135">
                  <c:v>667</c:v>
                </c:pt>
                <c:pt idx="136">
                  <c:v>689</c:v>
                </c:pt>
                <c:pt idx="137">
                  <c:v>670</c:v>
                </c:pt>
                <c:pt idx="138">
                  <c:v>677</c:v>
                </c:pt>
                <c:pt idx="139">
                  <c:v>660</c:v>
                </c:pt>
                <c:pt idx="140">
                  <c:v>654</c:v>
                </c:pt>
                <c:pt idx="141">
                  <c:v>641</c:v>
                </c:pt>
                <c:pt idx="142">
                  <c:v>666</c:v>
                </c:pt>
                <c:pt idx="143">
                  <c:v>655</c:v>
                </c:pt>
                <c:pt idx="144">
                  <c:v>659</c:v>
                </c:pt>
                <c:pt idx="145">
                  <c:v>677</c:v>
                </c:pt>
                <c:pt idx="146">
                  <c:v>701</c:v>
                </c:pt>
                <c:pt idx="147">
                  <c:v>682</c:v>
                </c:pt>
                <c:pt idx="148">
                  <c:v>676</c:v>
                </c:pt>
                <c:pt idx="149">
                  <c:v>682</c:v>
                </c:pt>
                <c:pt idx="150">
                  <c:v>721</c:v>
                </c:pt>
                <c:pt idx="151">
                  <c:v>699</c:v>
                </c:pt>
                <c:pt idx="152">
                  <c:v>693</c:v>
                </c:pt>
                <c:pt idx="153">
                  <c:v>662</c:v>
                </c:pt>
                <c:pt idx="154">
                  <c:v>685</c:v>
                </c:pt>
                <c:pt idx="155">
                  <c:v>683</c:v>
                </c:pt>
                <c:pt idx="156">
                  <c:v>690</c:v>
                </c:pt>
                <c:pt idx="157">
                  <c:v>669</c:v>
                </c:pt>
                <c:pt idx="158">
                  <c:v>640</c:v>
                </c:pt>
                <c:pt idx="159">
                  <c:v>647</c:v>
                </c:pt>
                <c:pt idx="160">
                  <c:v>646</c:v>
                </c:pt>
                <c:pt idx="161">
                  <c:v>685</c:v>
                </c:pt>
                <c:pt idx="162">
                  <c:v>654</c:v>
                </c:pt>
                <c:pt idx="163">
                  <c:v>670</c:v>
                </c:pt>
                <c:pt idx="164">
                  <c:v>621</c:v>
                </c:pt>
                <c:pt idx="165">
                  <c:v>630</c:v>
                </c:pt>
                <c:pt idx="166">
                  <c:v>638</c:v>
                </c:pt>
                <c:pt idx="167">
                  <c:v>671</c:v>
                </c:pt>
                <c:pt idx="168">
                  <c:v>627</c:v>
                </c:pt>
                <c:pt idx="169">
                  <c:v>669</c:v>
                </c:pt>
                <c:pt idx="170">
                  <c:v>697</c:v>
                </c:pt>
                <c:pt idx="171">
                  <c:v>691</c:v>
                </c:pt>
                <c:pt idx="172">
                  <c:v>685</c:v>
                </c:pt>
                <c:pt idx="173">
                  <c:v>698</c:v>
                </c:pt>
                <c:pt idx="174">
                  <c:v>704</c:v>
                </c:pt>
                <c:pt idx="175">
                  <c:v>707</c:v>
                </c:pt>
                <c:pt idx="176">
                  <c:v>697</c:v>
                </c:pt>
                <c:pt idx="177">
                  <c:v>653</c:v>
                </c:pt>
                <c:pt idx="178">
                  <c:v>675</c:v>
                </c:pt>
                <c:pt idx="179">
                  <c:v>677</c:v>
                </c:pt>
                <c:pt idx="180">
                  <c:v>667</c:v>
                </c:pt>
                <c:pt idx="181">
                  <c:v>667</c:v>
                </c:pt>
                <c:pt idx="182">
                  <c:v>676</c:v>
                </c:pt>
                <c:pt idx="183">
                  <c:v>698</c:v>
                </c:pt>
                <c:pt idx="184">
                  <c:v>676</c:v>
                </c:pt>
                <c:pt idx="185">
                  <c:v>747</c:v>
                </c:pt>
                <c:pt idx="186">
                  <c:v>717</c:v>
                </c:pt>
                <c:pt idx="187">
                  <c:v>713</c:v>
                </c:pt>
                <c:pt idx="188">
                  <c:v>693</c:v>
                </c:pt>
                <c:pt idx="189">
                  <c:v>696</c:v>
                </c:pt>
                <c:pt idx="190">
                  <c:v>743</c:v>
                </c:pt>
                <c:pt idx="191">
                  <c:v>684</c:v>
                </c:pt>
                <c:pt idx="192">
                  <c:v>675</c:v>
                </c:pt>
                <c:pt idx="193">
                  <c:v>700</c:v>
                </c:pt>
                <c:pt idx="194">
                  <c:v>714</c:v>
                </c:pt>
                <c:pt idx="195">
                  <c:v>701</c:v>
                </c:pt>
                <c:pt idx="196">
                  <c:v>674</c:v>
                </c:pt>
                <c:pt idx="197">
                  <c:v>713</c:v>
                </c:pt>
                <c:pt idx="198">
                  <c:v>740</c:v>
                </c:pt>
                <c:pt idx="199">
                  <c:v>726</c:v>
                </c:pt>
                <c:pt idx="200">
                  <c:v>710</c:v>
                </c:pt>
                <c:pt idx="201">
                  <c:v>712</c:v>
                </c:pt>
                <c:pt idx="202">
                  <c:v>696</c:v>
                </c:pt>
                <c:pt idx="203">
                  <c:v>681</c:v>
                </c:pt>
                <c:pt idx="204">
                  <c:v>673</c:v>
                </c:pt>
                <c:pt idx="205">
                  <c:v>677</c:v>
                </c:pt>
                <c:pt idx="206">
                  <c:v>710</c:v>
                </c:pt>
                <c:pt idx="207">
                  <c:v>707</c:v>
                </c:pt>
                <c:pt idx="208">
                  <c:v>698</c:v>
                </c:pt>
                <c:pt idx="209">
                  <c:v>718</c:v>
                </c:pt>
                <c:pt idx="210">
                  <c:v>722</c:v>
                </c:pt>
                <c:pt idx="211">
                  <c:v>730</c:v>
                </c:pt>
                <c:pt idx="212">
                  <c:v>703</c:v>
                </c:pt>
                <c:pt idx="213">
                  <c:v>705</c:v>
                </c:pt>
                <c:pt idx="214">
                  <c:v>677</c:v>
                </c:pt>
                <c:pt idx="215">
                  <c:v>696</c:v>
                </c:pt>
                <c:pt idx="216">
                  <c:v>669</c:v>
                </c:pt>
                <c:pt idx="217">
                  <c:v>689</c:v>
                </c:pt>
                <c:pt idx="218">
                  <c:v>688</c:v>
                </c:pt>
                <c:pt idx="219">
                  <c:v>730</c:v>
                </c:pt>
                <c:pt idx="220">
                  <c:v>706</c:v>
                </c:pt>
                <c:pt idx="221">
                  <c:v>687</c:v>
                </c:pt>
                <c:pt idx="222">
                  <c:v>734</c:v>
                </c:pt>
                <c:pt idx="223">
                  <c:v>735</c:v>
                </c:pt>
                <c:pt idx="224">
                  <c:v>746</c:v>
                </c:pt>
                <c:pt idx="225">
                  <c:v>727</c:v>
                </c:pt>
                <c:pt idx="226">
                  <c:v>782</c:v>
                </c:pt>
                <c:pt idx="227">
                  <c:v>817</c:v>
                </c:pt>
                <c:pt idx="228">
                  <c:v>801</c:v>
                </c:pt>
                <c:pt idx="229">
                  <c:v>776</c:v>
                </c:pt>
                <c:pt idx="230">
                  <c:v>777</c:v>
                </c:pt>
                <c:pt idx="231">
                  <c:v>767</c:v>
                </c:pt>
                <c:pt idx="232">
                  <c:v>704</c:v>
                </c:pt>
                <c:pt idx="233">
                  <c:v>747</c:v>
                </c:pt>
                <c:pt idx="234">
                  <c:v>766</c:v>
                </c:pt>
                <c:pt idx="235">
                  <c:v>713</c:v>
                </c:pt>
                <c:pt idx="236">
                  <c:v>681</c:v>
                </c:pt>
                <c:pt idx="237">
                  <c:v>721</c:v>
                </c:pt>
                <c:pt idx="238">
                  <c:v>689</c:v>
                </c:pt>
                <c:pt idx="239">
                  <c:v>650</c:v>
                </c:pt>
                <c:pt idx="240">
                  <c:v>684</c:v>
                </c:pt>
                <c:pt idx="241">
                  <c:v>663</c:v>
                </c:pt>
                <c:pt idx="242">
                  <c:v>709</c:v>
                </c:pt>
                <c:pt idx="243" formatCode="0">
                  <c:v>730.65</c:v>
                </c:pt>
                <c:pt idx="244">
                  <c:v>715</c:v>
                </c:pt>
                <c:pt idx="245">
                  <c:v>700</c:v>
                </c:pt>
                <c:pt idx="246">
                  <c:v>710</c:v>
                </c:pt>
                <c:pt idx="247">
                  <c:v>676</c:v>
                </c:pt>
                <c:pt idx="248">
                  <c:v>701</c:v>
                </c:pt>
                <c:pt idx="249">
                  <c:v>678</c:v>
                </c:pt>
                <c:pt idx="250">
                  <c:v>708</c:v>
                </c:pt>
                <c:pt idx="251">
                  <c:v>673</c:v>
                </c:pt>
                <c:pt idx="252">
                  <c:v>678</c:v>
                </c:pt>
                <c:pt idx="253">
                  <c:v>733</c:v>
                </c:pt>
                <c:pt idx="254">
                  <c:v>719</c:v>
                </c:pt>
                <c:pt idx="255">
                  <c:v>788</c:v>
                </c:pt>
                <c:pt idx="256">
                  <c:v>757</c:v>
                </c:pt>
                <c:pt idx="257">
                  <c:v>732</c:v>
                </c:pt>
                <c:pt idx="258">
                  <c:v>715</c:v>
                </c:pt>
                <c:pt idx="259">
                  <c:v>737</c:v>
                </c:pt>
                <c:pt idx="260">
                  <c:v>628</c:v>
                </c:pt>
                <c:pt idx="261">
                  <c:v>669</c:v>
                </c:pt>
                <c:pt idx="262">
                  <c:v>753</c:v>
                </c:pt>
                <c:pt idx="263">
                  <c:v>729</c:v>
                </c:pt>
                <c:pt idx="264">
                  <c:v>741</c:v>
                </c:pt>
                <c:pt idx="265">
                  <c:v>758</c:v>
                </c:pt>
                <c:pt idx="266">
                  <c:v>768</c:v>
                </c:pt>
                <c:pt idx="267">
                  <c:v>777</c:v>
                </c:pt>
                <c:pt idx="268">
                  <c:v>725</c:v>
                </c:pt>
                <c:pt idx="269">
                  <c:v>754</c:v>
                </c:pt>
                <c:pt idx="270">
                  <c:v>741</c:v>
                </c:pt>
                <c:pt idx="271">
                  <c:v>787</c:v>
                </c:pt>
                <c:pt idx="272">
                  <c:v>810</c:v>
                </c:pt>
                <c:pt idx="273">
                  <c:v>741</c:v>
                </c:pt>
                <c:pt idx="274">
                  <c:v>746</c:v>
                </c:pt>
                <c:pt idx="275">
                  <c:v>765</c:v>
                </c:pt>
                <c:pt idx="276">
                  <c:v>752</c:v>
                </c:pt>
                <c:pt idx="277">
                  <c:v>722</c:v>
                </c:pt>
                <c:pt idx="278">
                  <c:v>778</c:v>
                </c:pt>
                <c:pt idx="279">
                  <c:v>765</c:v>
                </c:pt>
                <c:pt idx="280">
                  <c:v>766</c:v>
                </c:pt>
                <c:pt idx="281">
                  <c:v>741</c:v>
                </c:pt>
                <c:pt idx="282">
                  <c:v>753</c:v>
                </c:pt>
                <c:pt idx="283">
                  <c:v>765</c:v>
                </c:pt>
                <c:pt idx="284">
                  <c:v>753</c:v>
                </c:pt>
                <c:pt idx="285">
                  <c:v>751</c:v>
                </c:pt>
                <c:pt idx="286">
                  <c:v>746</c:v>
                </c:pt>
                <c:pt idx="287">
                  <c:v>759</c:v>
                </c:pt>
                <c:pt idx="288">
                  <c:v>744</c:v>
                </c:pt>
                <c:pt idx="289">
                  <c:v>707</c:v>
                </c:pt>
                <c:pt idx="290">
                  <c:v>729</c:v>
                </c:pt>
                <c:pt idx="291">
                  <c:v>826</c:v>
                </c:pt>
                <c:pt idx="292">
                  <c:v>733</c:v>
                </c:pt>
                <c:pt idx="293">
                  <c:v>781</c:v>
                </c:pt>
                <c:pt idx="294">
                  <c:v>724</c:v>
                </c:pt>
                <c:pt idx="295">
                  <c:v>780</c:v>
                </c:pt>
                <c:pt idx="296">
                  <c:v>776</c:v>
                </c:pt>
                <c:pt idx="297">
                  <c:v>784</c:v>
                </c:pt>
                <c:pt idx="298">
                  <c:v>786</c:v>
                </c:pt>
                <c:pt idx="299">
                  <c:v>804</c:v>
                </c:pt>
                <c:pt idx="300">
                  <c:v>765</c:v>
                </c:pt>
                <c:pt idx="301">
                  <c:v>791</c:v>
                </c:pt>
                <c:pt idx="302">
                  <c:v>796</c:v>
                </c:pt>
                <c:pt idx="303">
                  <c:v>825</c:v>
                </c:pt>
                <c:pt idx="304">
                  <c:v>791</c:v>
                </c:pt>
                <c:pt idx="305">
                  <c:v>796</c:v>
                </c:pt>
                <c:pt idx="306">
                  <c:v>914</c:v>
                </c:pt>
                <c:pt idx="307">
                  <c:v>803</c:v>
                </c:pt>
                <c:pt idx="308">
                  <c:v>764</c:v>
                </c:pt>
                <c:pt idx="309">
                  <c:v>767</c:v>
                </c:pt>
                <c:pt idx="310">
                  <c:v>756</c:v>
                </c:pt>
                <c:pt idx="311">
                  <c:v>740</c:v>
                </c:pt>
                <c:pt idx="312">
                  <c:v>787</c:v>
                </c:pt>
                <c:pt idx="313">
                  <c:v>806</c:v>
                </c:pt>
                <c:pt idx="314">
                  <c:v>782</c:v>
                </c:pt>
                <c:pt idx="315">
                  <c:v>844</c:v>
                </c:pt>
                <c:pt idx="316">
                  <c:v>810</c:v>
                </c:pt>
                <c:pt idx="317" formatCode="0">
                  <c:v>832</c:v>
                </c:pt>
                <c:pt idx="318">
                  <c:v>824</c:v>
                </c:pt>
                <c:pt idx="319">
                  <c:v>792</c:v>
                </c:pt>
                <c:pt idx="320">
                  <c:v>754</c:v>
                </c:pt>
                <c:pt idx="321">
                  <c:v>756</c:v>
                </c:pt>
                <c:pt idx="322">
                  <c:v>774</c:v>
                </c:pt>
                <c:pt idx="323">
                  <c:v>729</c:v>
                </c:pt>
                <c:pt idx="324">
                  <c:v>699</c:v>
                </c:pt>
                <c:pt idx="325">
                  <c:v>787</c:v>
                </c:pt>
                <c:pt idx="326">
                  <c:v>798</c:v>
                </c:pt>
                <c:pt idx="327">
                  <c:v>771</c:v>
                </c:pt>
                <c:pt idx="328">
                  <c:v>855</c:v>
                </c:pt>
                <c:pt idx="329">
                  <c:v>758</c:v>
                </c:pt>
                <c:pt idx="330">
                  <c:v>747</c:v>
                </c:pt>
                <c:pt idx="331">
                  <c:v>814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D5B-48A4-BB4C-DA2297C026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Cat B Standard</c:v>
                </c:pt>
              </c:strCache>
            </c:strRef>
          </c:tx>
          <c:marker>
            <c:symbol val="none"/>
          </c:marker>
          <c:cat>
            <c:numRef>
              <c:f>Sheet1!$A$2:$A$337</c:f>
              <c:numCache>
                <c:formatCode>mmm\-yy</c:formatCode>
                <c:ptCount val="336"/>
                <c:pt idx="0">
                  <c:v>35431</c:v>
                </c:pt>
                <c:pt idx="1">
                  <c:v>35462</c:v>
                </c:pt>
                <c:pt idx="2">
                  <c:v>35490</c:v>
                </c:pt>
                <c:pt idx="3">
                  <c:v>35521</c:v>
                </c:pt>
                <c:pt idx="4">
                  <c:v>35551</c:v>
                </c:pt>
                <c:pt idx="5">
                  <c:v>35582</c:v>
                </c:pt>
                <c:pt idx="6">
                  <c:v>35612</c:v>
                </c:pt>
                <c:pt idx="7">
                  <c:v>35643</c:v>
                </c:pt>
                <c:pt idx="8">
                  <c:v>35674</c:v>
                </c:pt>
                <c:pt idx="9">
                  <c:v>35704</c:v>
                </c:pt>
                <c:pt idx="10">
                  <c:v>35735</c:v>
                </c:pt>
                <c:pt idx="11">
                  <c:v>35765</c:v>
                </c:pt>
                <c:pt idx="12">
                  <c:v>35796</c:v>
                </c:pt>
                <c:pt idx="13">
                  <c:v>35827</c:v>
                </c:pt>
                <c:pt idx="14">
                  <c:v>35855</c:v>
                </c:pt>
                <c:pt idx="15">
                  <c:v>35886</c:v>
                </c:pt>
                <c:pt idx="16">
                  <c:v>35916</c:v>
                </c:pt>
                <c:pt idx="17">
                  <c:v>35947</c:v>
                </c:pt>
                <c:pt idx="18">
                  <c:v>35977</c:v>
                </c:pt>
                <c:pt idx="19">
                  <c:v>36008</c:v>
                </c:pt>
                <c:pt idx="20">
                  <c:v>36039</c:v>
                </c:pt>
                <c:pt idx="21">
                  <c:v>36069</c:v>
                </c:pt>
                <c:pt idx="22">
                  <c:v>36100</c:v>
                </c:pt>
                <c:pt idx="23">
                  <c:v>36130</c:v>
                </c:pt>
                <c:pt idx="24">
                  <c:v>36161</c:v>
                </c:pt>
                <c:pt idx="25">
                  <c:v>36192</c:v>
                </c:pt>
                <c:pt idx="26">
                  <c:v>36220</c:v>
                </c:pt>
                <c:pt idx="27">
                  <c:v>36251</c:v>
                </c:pt>
                <c:pt idx="28">
                  <c:v>36281</c:v>
                </c:pt>
                <c:pt idx="29">
                  <c:v>36312</c:v>
                </c:pt>
                <c:pt idx="30">
                  <c:v>36342</c:v>
                </c:pt>
                <c:pt idx="31">
                  <c:v>36373</c:v>
                </c:pt>
                <c:pt idx="32">
                  <c:v>36404</c:v>
                </c:pt>
                <c:pt idx="33">
                  <c:v>36434</c:v>
                </c:pt>
                <c:pt idx="34">
                  <c:v>36465</c:v>
                </c:pt>
                <c:pt idx="35">
                  <c:v>36495</c:v>
                </c:pt>
                <c:pt idx="36">
                  <c:v>36526</c:v>
                </c:pt>
                <c:pt idx="37">
                  <c:v>36557</c:v>
                </c:pt>
                <c:pt idx="38">
                  <c:v>36586</c:v>
                </c:pt>
                <c:pt idx="39">
                  <c:v>36617</c:v>
                </c:pt>
                <c:pt idx="40">
                  <c:v>36647</c:v>
                </c:pt>
                <c:pt idx="41">
                  <c:v>36678</c:v>
                </c:pt>
                <c:pt idx="42">
                  <c:v>36708</c:v>
                </c:pt>
                <c:pt idx="43">
                  <c:v>36739</c:v>
                </c:pt>
                <c:pt idx="44">
                  <c:v>36770</c:v>
                </c:pt>
                <c:pt idx="45">
                  <c:v>36800</c:v>
                </c:pt>
                <c:pt idx="46">
                  <c:v>36831</c:v>
                </c:pt>
                <c:pt idx="47">
                  <c:v>36861</c:v>
                </c:pt>
                <c:pt idx="48">
                  <c:v>36892</c:v>
                </c:pt>
                <c:pt idx="49">
                  <c:v>36923</c:v>
                </c:pt>
                <c:pt idx="50">
                  <c:v>36951</c:v>
                </c:pt>
                <c:pt idx="51">
                  <c:v>36982</c:v>
                </c:pt>
                <c:pt idx="52">
                  <c:v>37012</c:v>
                </c:pt>
                <c:pt idx="53">
                  <c:v>37043</c:v>
                </c:pt>
                <c:pt idx="54">
                  <c:v>37073</c:v>
                </c:pt>
                <c:pt idx="55">
                  <c:v>37104</c:v>
                </c:pt>
                <c:pt idx="56">
                  <c:v>37135</c:v>
                </c:pt>
                <c:pt idx="57">
                  <c:v>37165</c:v>
                </c:pt>
                <c:pt idx="58">
                  <c:v>37196</c:v>
                </c:pt>
                <c:pt idx="59">
                  <c:v>37226</c:v>
                </c:pt>
                <c:pt idx="60">
                  <c:v>37257</c:v>
                </c:pt>
                <c:pt idx="61">
                  <c:v>37288</c:v>
                </c:pt>
                <c:pt idx="62">
                  <c:v>37316</c:v>
                </c:pt>
                <c:pt idx="63">
                  <c:v>37347</c:v>
                </c:pt>
                <c:pt idx="64">
                  <c:v>37377</c:v>
                </c:pt>
                <c:pt idx="65">
                  <c:v>37408</c:v>
                </c:pt>
                <c:pt idx="66">
                  <c:v>37438</c:v>
                </c:pt>
                <c:pt idx="67">
                  <c:v>37469</c:v>
                </c:pt>
                <c:pt idx="68">
                  <c:v>37500</c:v>
                </c:pt>
                <c:pt idx="69">
                  <c:v>37530</c:v>
                </c:pt>
                <c:pt idx="70">
                  <c:v>37561</c:v>
                </c:pt>
                <c:pt idx="71">
                  <c:v>37591</c:v>
                </c:pt>
                <c:pt idx="72">
                  <c:v>37622</c:v>
                </c:pt>
                <c:pt idx="73">
                  <c:v>37653</c:v>
                </c:pt>
                <c:pt idx="74">
                  <c:v>37681</c:v>
                </c:pt>
                <c:pt idx="75">
                  <c:v>37712</c:v>
                </c:pt>
                <c:pt idx="76">
                  <c:v>37742</c:v>
                </c:pt>
                <c:pt idx="77">
                  <c:v>37773</c:v>
                </c:pt>
                <c:pt idx="78">
                  <c:v>37803</c:v>
                </c:pt>
                <c:pt idx="79">
                  <c:v>37834</c:v>
                </c:pt>
                <c:pt idx="80">
                  <c:v>37865</c:v>
                </c:pt>
                <c:pt idx="81">
                  <c:v>37895</c:v>
                </c:pt>
                <c:pt idx="82">
                  <c:v>37926</c:v>
                </c:pt>
                <c:pt idx="83">
                  <c:v>37956</c:v>
                </c:pt>
                <c:pt idx="84">
                  <c:v>37987</c:v>
                </c:pt>
                <c:pt idx="85">
                  <c:v>38018</c:v>
                </c:pt>
                <c:pt idx="86">
                  <c:v>38047</c:v>
                </c:pt>
                <c:pt idx="87">
                  <c:v>38078</c:v>
                </c:pt>
                <c:pt idx="88">
                  <c:v>38108</c:v>
                </c:pt>
                <c:pt idx="89">
                  <c:v>38139</c:v>
                </c:pt>
                <c:pt idx="90">
                  <c:v>38169</c:v>
                </c:pt>
                <c:pt idx="91">
                  <c:v>38200</c:v>
                </c:pt>
                <c:pt idx="92">
                  <c:v>38231</c:v>
                </c:pt>
                <c:pt idx="93">
                  <c:v>38261</c:v>
                </c:pt>
                <c:pt idx="94">
                  <c:v>38292</c:v>
                </c:pt>
                <c:pt idx="95">
                  <c:v>38322</c:v>
                </c:pt>
                <c:pt idx="96">
                  <c:v>38353</c:v>
                </c:pt>
                <c:pt idx="97">
                  <c:v>38384</c:v>
                </c:pt>
                <c:pt idx="98">
                  <c:v>38412</c:v>
                </c:pt>
                <c:pt idx="99">
                  <c:v>38443</c:v>
                </c:pt>
                <c:pt idx="100">
                  <c:v>38473</c:v>
                </c:pt>
                <c:pt idx="101">
                  <c:v>38504</c:v>
                </c:pt>
                <c:pt idx="102">
                  <c:v>38534</c:v>
                </c:pt>
                <c:pt idx="103">
                  <c:v>38565</c:v>
                </c:pt>
                <c:pt idx="104">
                  <c:v>38596</c:v>
                </c:pt>
                <c:pt idx="105">
                  <c:v>38626</c:v>
                </c:pt>
                <c:pt idx="106">
                  <c:v>38657</c:v>
                </c:pt>
                <c:pt idx="107">
                  <c:v>38687</c:v>
                </c:pt>
                <c:pt idx="108">
                  <c:v>38718</c:v>
                </c:pt>
                <c:pt idx="109">
                  <c:v>38749</c:v>
                </c:pt>
                <c:pt idx="110">
                  <c:v>38777</c:v>
                </c:pt>
                <c:pt idx="111">
                  <c:v>38808</c:v>
                </c:pt>
                <c:pt idx="112">
                  <c:v>38838</c:v>
                </c:pt>
                <c:pt idx="113">
                  <c:v>38869</c:v>
                </c:pt>
                <c:pt idx="114">
                  <c:v>38899</c:v>
                </c:pt>
                <c:pt idx="115">
                  <c:v>38930</c:v>
                </c:pt>
                <c:pt idx="116">
                  <c:v>38961</c:v>
                </c:pt>
                <c:pt idx="117">
                  <c:v>38991</c:v>
                </c:pt>
                <c:pt idx="118">
                  <c:v>39022</c:v>
                </c:pt>
                <c:pt idx="119">
                  <c:v>39052</c:v>
                </c:pt>
                <c:pt idx="120">
                  <c:v>39083</c:v>
                </c:pt>
                <c:pt idx="121">
                  <c:v>39114</c:v>
                </c:pt>
                <c:pt idx="122">
                  <c:v>39142</c:v>
                </c:pt>
                <c:pt idx="123">
                  <c:v>39173</c:v>
                </c:pt>
                <c:pt idx="124">
                  <c:v>39203</c:v>
                </c:pt>
                <c:pt idx="125">
                  <c:v>39234</c:v>
                </c:pt>
                <c:pt idx="126">
                  <c:v>39264</c:v>
                </c:pt>
                <c:pt idx="127">
                  <c:v>39295</c:v>
                </c:pt>
                <c:pt idx="128">
                  <c:v>39326</c:v>
                </c:pt>
                <c:pt idx="129">
                  <c:v>39356</c:v>
                </c:pt>
                <c:pt idx="130">
                  <c:v>39387</c:v>
                </c:pt>
                <c:pt idx="131">
                  <c:v>39417</c:v>
                </c:pt>
                <c:pt idx="132">
                  <c:v>39448</c:v>
                </c:pt>
                <c:pt idx="133">
                  <c:v>39479</c:v>
                </c:pt>
                <c:pt idx="134">
                  <c:v>39508</c:v>
                </c:pt>
                <c:pt idx="135">
                  <c:v>39539</c:v>
                </c:pt>
                <c:pt idx="136">
                  <c:v>39569</c:v>
                </c:pt>
                <c:pt idx="137">
                  <c:v>39600</c:v>
                </c:pt>
                <c:pt idx="138">
                  <c:v>39630</c:v>
                </c:pt>
                <c:pt idx="139">
                  <c:v>39661</c:v>
                </c:pt>
                <c:pt idx="140">
                  <c:v>39692</c:v>
                </c:pt>
                <c:pt idx="141">
                  <c:v>39722</c:v>
                </c:pt>
                <c:pt idx="142">
                  <c:v>39753</c:v>
                </c:pt>
                <c:pt idx="143">
                  <c:v>39783</c:v>
                </c:pt>
                <c:pt idx="144">
                  <c:v>39814</c:v>
                </c:pt>
                <c:pt idx="145">
                  <c:v>39845</c:v>
                </c:pt>
                <c:pt idx="146">
                  <c:v>39873</c:v>
                </c:pt>
                <c:pt idx="147">
                  <c:v>39904</c:v>
                </c:pt>
                <c:pt idx="148">
                  <c:v>39934</c:v>
                </c:pt>
                <c:pt idx="149">
                  <c:v>39965</c:v>
                </c:pt>
                <c:pt idx="150">
                  <c:v>39995</c:v>
                </c:pt>
                <c:pt idx="151">
                  <c:v>40026</c:v>
                </c:pt>
                <c:pt idx="152">
                  <c:v>40057</c:v>
                </c:pt>
                <c:pt idx="153">
                  <c:v>40087</c:v>
                </c:pt>
                <c:pt idx="154">
                  <c:v>40118</c:v>
                </c:pt>
                <c:pt idx="155">
                  <c:v>40148</c:v>
                </c:pt>
                <c:pt idx="156">
                  <c:v>40179</c:v>
                </c:pt>
                <c:pt idx="157">
                  <c:v>40210</c:v>
                </c:pt>
                <c:pt idx="158">
                  <c:v>40238</c:v>
                </c:pt>
                <c:pt idx="159">
                  <c:v>40269</c:v>
                </c:pt>
                <c:pt idx="160">
                  <c:v>40299</c:v>
                </c:pt>
                <c:pt idx="161">
                  <c:v>40330</c:v>
                </c:pt>
                <c:pt idx="162">
                  <c:v>40360</c:v>
                </c:pt>
                <c:pt idx="163">
                  <c:v>40391</c:v>
                </c:pt>
                <c:pt idx="164">
                  <c:v>40422</c:v>
                </c:pt>
                <c:pt idx="165">
                  <c:v>40452</c:v>
                </c:pt>
                <c:pt idx="166">
                  <c:v>40483</c:v>
                </c:pt>
                <c:pt idx="167">
                  <c:v>40513</c:v>
                </c:pt>
                <c:pt idx="168">
                  <c:v>40544</c:v>
                </c:pt>
                <c:pt idx="169">
                  <c:v>40575</c:v>
                </c:pt>
                <c:pt idx="170">
                  <c:v>40603</c:v>
                </c:pt>
                <c:pt idx="171">
                  <c:v>40634</c:v>
                </c:pt>
                <c:pt idx="172">
                  <c:v>40664</c:v>
                </c:pt>
                <c:pt idx="173">
                  <c:v>40695</c:v>
                </c:pt>
                <c:pt idx="174">
                  <c:v>40725</c:v>
                </c:pt>
                <c:pt idx="175">
                  <c:v>40756</c:v>
                </c:pt>
                <c:pt idx="176">
                  <c:v>40787</c:v>
                </c:pt>
                <c:pt idx="177">
                  <c:v>40817</c:v>
                </c:pt>
                <c:pt idx="178">
                  <c:v>40848</c:v>
                </c:pt>
                <c:pt idx="179">
                  <c:v>40878</c:v>
                </c:pt>
                <c:pt idx="180">
                  <c:v>40909</c:v>
                </c:pt>
                <c:pt idx="181">
                  <c:v>40940</c:v>
                </c:pt>
                <c:pt idx="182">
                  <c:v>40969</c:v>
                </c:pt>
                <c:pt idx="183">
                  <c:v>41000</c:v>
                </c:pt>
                <c:pt idx="184">
                  <c:v>41030</c:v>
                </c:pt>
                <c:pt idx="185">
                  <c:v>41061</c:v>
                </c:pt>
                <c:pt idx="186">
                  <c:v>41091</c:v>
                </c:pt>
                <c:pt idx="187">
                  <c:v>41122</c:v>
                </c:pt>
                <c:pt idx="188">
                  <c:v>41153</c:v>
                </c:pt>
                <c:pt idx="189">
                  <c:v>41183</c:v>
                </c:pt>
                <c:pt idx="190">
                  <c:v>41214</c:v>
                </c:pt>
                <c:pt idx="191">
                  <c:v>41244</c:v>
                </c:pt>
                <c:pt idx="192">
                  <c:v>41275</c:v>
                </c:pt>
                <c:pt idx="193">
                  <c:v>41306</c:v>
                </c:pt>
                <c:pt idx="194">
                  <c:v>41334</c:v>
                </c:pt>
                <c:pt idx="195">
                  <c:v>41365</c:v>
                </c:pt>
                <c:pt idx="196">
                  <c:v>41395</c:v>
                </c:pt>
                <c:pt idx="197">
                  <c:v>41426</c:v>
                </c:pt>
                <c:pt idx="198">
                  <c:v>41456</c:v>
                </c:pt>
                <c:pt idx="199">
                  <c:v>41487</c:v>
                </c:pt>
                <c:pt idx="200">
                  <c:v>41518</c:v>
                </c:pt>
                <c:pt idx="201">
                  <c:v>41548</c:v>
                </c:pt>
                <c:pt idx="202">
                  <c:v>41579</c:v>
                </c:pt>
                <c:pt idx="203">
                  <c:v>41609</c:v>
                </c:pt>
                <c:pt idx="204">
                  <c:v>41640</c:v>
                </c:pt>
                <c:pt idx="205">
                  <c:v>41671</c:v>
                </c:pt>
                <c:pt idx="206">
                  <c:v>41699</c:v>
                </c:pt>
                <c:pt idx="207">
                  <c:v>41730</c:v>
                </c:pt>
                <c:pt idx="208">
                  <c:v>41760</c:v>
                </c:pt>
                <c:pt idx="209">
                  <c:v>41791</c:v>
                </c:pt>
                <c:pt idx="210">
                  <c:v>41821</c:v>
                </c:pt>
                <c:pt idx="211">
                  <c:v>41852</c:v>
                </c:pt>
                <c:pt idx="212">
                  <c:v>41883</c:v>
                </c:pt>
                <c:pt idx="213">
                  <c:v>41913</c:v>
                </c:pt>
                <c:pt idx="214">
                  <c:v>41944</c:v>
                </c:pt>
                <c:pt idx="215">
                  <c:v>41974</c:v>
                </c:pt>
                <c:pt idx="216">
                  <c:v>42005</c:v>
                </c:pt>
                <c:pt idx="217">
                  <c:v>42036</c:v>
                </c:pt>
                <c:pt idx="218">
                  <c:v>42064</c:v>
                </c:pt>
                <c:pt idx="219">
                  <c:v>42095</c:v>
                </c:pt>
                <c:pt idx="220">
                  <c:v>42125</c:v>
                </c:pt>
                <c:pt idx="221">
                  <c:v>42156</c:v>
                </c:pt>
                <c:pt idx="222">
                  <c:v>42186</c:v>
                </c:pt>
                <c:pt idx="223">
                  <c:v>42217</c:v>
                </c:pt>
                <c:pt idx="224">
                  <c:v>42248</c:v>
                </c:pt>
                <c:pt idx="225">
                  <c:v>42278</c:v>
                </c:pt>
                <c:pt idx="226">
                  <c:v>42309</c:v>
                </c:pt>
                <c:pt idx="227">
                  <c:v>42339</c:v>
                </c:pt>
                <c:pt idx="228">
                  <c:v>42370</c:v>
                </c:pt>
                <c:pt idx="229">
                  <c:v>42401</c:v>
                </c:pt>
                <c:pt idx="230">
                  <c:v>42430</c:v>
                </c:pt>
                <c:pt idx="231">
                  <c:v>42461</c:v>
                </c:pt>
                <c:pt idx="232">
                  <c:v>42491</c:v>
                </c:pt>
                <c:pt idx="233">
                  <c:v>42522</c:v>
                </c:pt>
                <c:pt idx="234">
                  <c:v>42552</c:v>
                </c:pt>
                <c:pt idx="235">
                  <c:v>42583</c:v>
                </c:pt>
                <c:pt idx="236">
                  <c:v>42614</c:v>
                </c:pt>
                <c:pt idx="237">
                  <c:v>42644</c:v>
                </c:pt>
                <c:pt idx="238">
                  <c:v>42675</c:v>
                </c:pt>
                <c:pt idx="239">
                  <c:v>42705</c:v>
                </c:pt>
                <c:pt idx="240">
                  <c:v>42736</c:v>
                </c:pt>
                <c:pt idx="241">
                  <c:v>42767</c:v>
                </c:pt>
                <c:pt idx="242">
                  <c:v>42795</c:v>
                </c:pt>
                <c:pt idx="243">
                  <c:v>42826</c:v>
                </c:pt>
                <c:pt idx="244">
                  <c:v>42856</c:v>
                </c:pt>
                <c:pt idx="245">
                  <c:v>42887</c:v>
                </c:pt>
                <c:pt idx="246">
                  <c:v>42917</c:v>
                </c:pt>
                <c:pt idx="247">
                  <c:v>42948</c:v>
                </c:pt>
                <c:pt idx="248">
                  <c:v>42979</c:v>
                </c:pt>
                <c:pt idx="249">
                  <c:v>43009</c:v>
                </c:pt>
                <c:pt idx="250">
                  <c:v>43040</c:v>
                </c:pt>
                <c:pt idx="251">
                  <c:v>43070</c:v>
                </c:pt>
                <c:pt idx="252">
                  <c:v>43101</c:v>
                </c:pt>
                <c:pt idx="253">
                  <c:v>43132</c:v>
                </c:pt>
                <c:pt idx="254">
                  <c:v>43160</c:v>
                </c:pt>
                <c:pt idx="255">
                  <c:v>43191</c:v>
                </c:pt>
                <c:pt idx="256">
                  <c:v>43221</c:v>
                </c:pt>
                <c:pt idx="257">
                  <c:v>43252</c:v>
                </c:pt>
                <c:pt idx="258">
                  <c:v>43282</c:v>
                </c:pt>
                <c:pt idx="259">
                  <c:v>43313</c:v>
                </c:pt>
                <c:pt idx="260">
                  <c:v>43344</c:v>
                </c:pt>
                <c:pt idx="261">
                  <c:v>43374</c:v>
                </c:pt>
                <c:pt idx="262">
                  <c:v>43405</c:v>
                </c:pt>
                <c:pt idx="263">
                  <c:v>43435</c:v>
                </c:pt>
                <c:pt idx="264">
                  <c:v>43466</c:v>
                </c:pt>
                <c:pt idx="265">
                  <c:v>43497</c:v>
                </c:pt>
                <c:pt idx="266">
                  <c:v>43525</c:v>
                </c:pt>
                <c:pt idx="267">
                  <c:v>43556</c:v>
                </c:pt>
                <c:pt idx="268">
                  <c:v>43586</c:v>
                </c:pt>
                <c:pt idx="269">
                  <c:v>43617</c:v>
                </c:pt>
                <c:pt idx="270">
                  <c:v>43647</c:v>
                </c:pt>
                <c:pt idx="271">
                  <c:v>43678</c:v>
                </c:pt>
                <c:pt idx="272">
                  <c:v>43709</c:v>
                </c:pt>
                <c:pt idx="273">
                  <c:v>43739</c:v>
                </c:pt>
                <c:pt idx="274">
                  <c:v>43770</c:v>
                </c:pt>
                <c:pt idx="275">
                  <c:v>43800</c:v>
                </c:pt>
                <c:pt idx="276">
                  <c:v>43831</c:v>
                </c:pt>
                <c:pt idx="277">
                  <c:v>43862</c:v>
                </c:pt>
                <c:pt idx="278">
                  <c:v>43891</c:v>
                </c:pt>
                <c:pt idx="279">
                  <c:v>43922</c:v>
                </c:pt>
                <c:pt idx="280">
                  <c:v>43952</c:v>
                </c:pt>
                <c:pt idx="281">
                  <c:v>43983</c:v>
                </c:pt>
                <c:pt idx="282">
                  <c:v>44013</c:v>
                </c:pt>
                <c:pt idx="283">
                  <c:v>44044</c:v>
                </c:pt>
                <c:pt idx="284">
                  <c:v>44075</c:v>
                </c:pt>
                <c:pt idx="285">
                  <c:v>44105</c:v>
                </c:pt>
                <c:pt idx="286">
                  <c:v>44136</c:v>
                </c:pt>
                <c:pt idx="287">
                  <c:v>44166</c:v>
                </c:pt>
                <c:pt idx="288">
                  <c:v>44197</c:v>
                </c:pt>
                <c:pt idx="289">
                  <c:v>44228</c:v>
                </c:pt>
                <c:pt idx="290">
                  <c:v>44256</c:v>
                </c:pt>
                <c:pt idx="291">
                  <c:v>44287</c:v>
                </c:pt>
                <c:pt idx="292">
                  <c:v>44317</c:v>
                </c:pt>
                <c:pt idx="293">
                  <c:v>44348</c:v>
                </c:pt>
                <c:pt idx="294">
                  <c:v>44378</c:v>
                </c:pt>
                <c:pt idx="295">
                  <c:v>44409</c:v>
                </c:pt>
                <c:pt idx="296">
                  <c:v>44440</c:v>
                </c:pt>
                <c:pt idx="297">
                  <c:v>44470</c:v>
                </c:pt>
                <c:pt idx="298">
                  <c:v>44501</c:v>
                </c:pt>
                <c:pt idx="299">
                  <c:v>44531</c:v>
                </c:pt>
                <c:pt idx="300">
                  <c:v>44562</c:v>
                </c:pt>
                <c:pt idx="301">
                  <c:v>44593</c:v>
                </c:pt>
                <c:pt idx="302">
                  <c:v>44621</c:v>
                </c:pt>
                <c:pt idx="303">
                  <c:v>44652</c:v>
                </c:pt>
                <c:pt idx="304">
                  <c:v>44682</c:v>
                </c:pt>
                <c:pt idx="305">
                  <c:v>44713</c:v>
                </c:pt>
                <c:pt idx="306">
                  <c:v>44743</c:v>
                </c:pt>
                <c:pt idx="307">
                  <c:v>44774</c:v>
                </c:pt>
                <c:pt idx="308">
                  <c:v>44805</c:v>
                </c:pt>
                <c:pt idx="309">
                  <c:v>44835</c:v>
                </c:pt>
                <c:pt idx="310">
                  <c:v>44866</c:v>
                </c:pt>
                <c:pt idx="311">
                  <c:v>44896</c:v>
                </c:pt>
                <c:pt idx="312">
                  <c:v>44927</c:v>
                </c:pt>
                <c:pt idx="313">
                  <c:v>44958</c:v>
                </c:pt>
                <c:pt idx="314">
                  <c:v>44986</c:v>
                </c:pt>
                <c:pt idx="315">
                  <c:v>45017</c:v>
                </c:pt>
                <c:pt idx="316">
                  <c:v>45047</c:v>
                </c:pt>
                <c:pt idx="317">
                  <c:v>45078</c:v>
                </c:pt>
                <c:pt idx="318">
                  <c:v>45108</c:v>
                </c:pt>
                <c:pt idx="319">
                  <c:v>45139</c:v>
                </c:pt>
                <c:pt idx="320">
                  <c:v>45170</c:v>
                </c:pt>
                <c:pt idx="321">
                  <c:v>45200</c:v>
                </c:pt>
                <c:pt idx="322">
                  <c:v>45231</c:v>
                </c:pt>
                <c:pt idx="323">
                  <c:v>45261</c:v>
                </c:pt>
                <c:pt idx="324">
                  <c:v>45292</c:v>
                </c:pt>
                <c:pt idx="325">
                  <c:v>45323</c:v>
                </c:pt>
                <c:pt idx="326">
                  <c:v>45352</c:v>
                </c:pt>
                <c:pt idx="327">
                  <c:v>45383</c:v>
                </c:pt>
                <c:pt idx="328">
                  <c:v>45413</c:v>
                </c:pt>
                <c:pt idx="329">
                  <c:v>45444</c:v>
                </c:pt>
                <c:pt idx="330">
                  <c:v>45474</c:v>
                </c:pt>
                <c:pt idx="331">
                  <c:v>45505</c:v>
                </c:pt>
                <c:pt idx="332">
                  <c:v>45536</c:v>
                </c:pt>
                <c:pt idx="333">
                  <c:v>45566</c:v>
                </c:pt>
                <c:pt idx="334">
                  <c:v>45597</c:v>
                </c:pt>
                <c:pt idx="335">
                  <c:v>45627</c:v>
                </c:pt>
              </c:numCache>
            </c:numRef>
          </c:cat>
          <c:val>
            <c:numRef>
              <c:f>Sheet1!$C$2:$C$337</c:f>
              <c:numCache>
                <c:formatCode>General</c:formatCode>
                <c:ptCount val="336"/>
                <c:pt idx="0">
                  <c:v>700</c:v>
                </c:pt>
                <c:pt idx="1">
                  <c:v>700</c:v>
                </c:pt>
                <c:pt idx="2">
                  <c:v>700</c:v>
                </c:pt>
                <c:pt idx="3">
                  <c:v>700</c:v>
                </c:pt>
                <c:pt idx="4">
                  <c:v>700</c:v>
                </c:pt>
                <c:pt idx="5">
                  <c:v>700</c:v>
                </c:pt>
                <c:pt idx="6">
                  <c:v>700</c:v>
                </c:pt>
                <c:pt idx="7">
                  <c:v>700</c:v>
                </c:pt>
                <c:pt idx="8">
                  <c:v>700</c:v>
                </c:pt>
                <c:pt idx="9">
                  <c:v>700</c:v>
                </c:pt>
                <c:pt idx="10">
                  <c:v>700</c:v>
                </c:pt>
                <c:pt idx="11">
                  <c:v>700</c:v>
                </c:pt>
                <c:pt idx="12">
                  <c:v>700</c:v>
                </c:pt>
                <c:pt idx="13">
                  <c:v>700</c:v>
                </c:pt>
                <c:pt idx="14">
                  <c:v>700</c:v>
                </c:pt>
                <c:pt idx="15">
                  <c:v>700</c:v>
                </c:pt>
                <c:pt idx="16">
                  <c:v>700</c:v>
                </c:pt>
                <c:pt idx="17">
                  <c:v>700</c:v>
                </c:pt>
                <c:pt idx="18">
                  <c:v>700</c:v>
                </c:pt>
                <c:pt idx="19">
                  <c:v>700</c:v>
                </c:pt>
                <c:pt idx="20">
                  <c:v>700</c:v>
                </c:pt>
                <c:pt idx="21">
                  <c:v>700</c:v>
                </c:pt>
                <c:pt idx="22">
                  <c:v>700</c:v>
                </c:pt>
                <c:pt idx="23">
                  <c:v>700</c:v>
                </c:pt>
                <c:pt idx="24">
                  <c:v>700</c:v>
                </c:pt>
                <c:pt idx="25">
                  <c:v>700</c:v>
                </c:pt>
                <c:pt idx="26">
                  <c:v>700</c:v>
                </c:pt>
                <c:pt idx="27">
                  <c:v>700</c:v>
                </c:pt>
                <c:pt idx="28">
                  <c:v>700</c:v>
                </c:pt>
                <c:pt idx="29">
                  <c:v>700</c:v>
                </c:pt>
                <c:pt idx="30">
                  <c:v>700</c:v>
                </c:pt>
                <c:pt idx="31">
                  <c:v>700</c:v>
                </c:pt>
                <c:pt idx="32">
                  <c:v>700</c:v>
                </c:pt>
                <c:pt idx="33">
                  <c:v>700</c:v>
                </c:pt>
                <c:pt idx="34">
                  <c:v>700</c:v>
                </c:pt>
                <c:pt idx="35">
                  <c:v>700</c:v>
                </c:pt>
                <c:pt idx="36">
                  <c:v>700</c:v>
                </c:pt>
                <c:pt idx="37">
                  <c:v>700</c:v>
                </c:pt>
                <c:pt idx="38">
                  <c:v>700</c:v>
                </c:pt>
                <c:pt idx="39">
                  <c:v>700</c:v>
                </c:pt>
                <c:pt idx="40">
                  <c:v>700</c:v>
                </c:pt>
                <c:pt idx="41">
                  <c:v>700</c:v>
                </c:pt>
                <c:pt idx="42">
                  <c:v>700</c:v>
                </c:pt>
                <c:pt idx="43">
                  <c:v>700</c:v>
                </c:pt>
                <c:pt idx="44">
                  <c:v>700</c:v>
                </c:pt>
                <c:pt idx="45">
                  <c:v>700</c:v>
                </c:pt>
                <c:pt idx="46">
                  <c:v>700</c:v>
                </c:pt>
                <c:pt idx="47">
                  <c:v>700</c:v>
                </c:pt>
                <c:pt idx="48">
                  <c:v>700</c:v>
                </c:pt>
                <c:pt idx="49">
                  <c:v>700</c:v>
                </c:pt>
                <c:pt idx="50">
                  <c:v>700</c:v>
                </c:pt>
                <c:pt idx="51">
                  <c:v>700</c:v>
                </c:pt>
                <c:pt idx="52">
                  <c:v>700</c:v>
                </c:pt>
                <c:pt idx="53">
                  <c:v>700</c:v>
                </c:pt>
                <c:pt idx="54">
                  <c:v>700</c:v>
                </c:pt>
                <c:pt idx="55">
                  <c:v>700</c:v>
                </c:pt>
                <c:pt idx="56">
                  <c:v>700</c:v>
                </c:pt>
                <c:pt idx="57">
                  <c:v>700</c:v>
                </c:pt>
                <c:pt idx="58">
                  <c:v>700</c:v>
                </c:pt>
                <c:pt idx="59">
                  <c:v>700</c:v>
                </c:pt>
                <c:pt idx="60">
                  <c:v>700</c:v>
                </c:pt>
                <c:pt idx="61">
                  <c:v>700</c:v>
                </c:pt>
                <c:pt idx="62">
                  <c:v>700</c:v>
                </c:pt>
                <c:pt idx="63">
                  <c:v>700</c:v>
                </c:pt>
                <c:pt idx="64">
                  <c:v>700</c:v>
                </c:pt>
                <c:pt idx="65">
                  <c:v>700</c:v>
                </c:pt>
                <c:pt idx="66">
                  <c:v>700</c:v>
                </c:pt>
                <c:pt idx="67">
                  <c:v>700</c:v>
                </c:pt>
                <c:pt idx="68">
                  <c:v>700</c:v>
                </c:pt>
                <c:pt idx="69">
                  <c:v>700</c:v>
                </c:pt>
                <c:pt idx="70">
                  <c:v>700</c:v>
                </c:pt>
                <c:pt idx="71">
                  <c:v>700</c:v>
                </c:pt>
                <c:pt idx="72">
                  <c:v>700</c:v>
                </c:pt>
                <c:pt idx="73">
                  <c:v>700</c:v>
                </c:pt>
                <c:pt idx="74">
                  <c:v>700</c:v>
                </c:pt>
                <c:pt idx="75">
                  <c:v>700</c:v>
                </c:pt>
                <c:pt idx="76">
                  <c:v>700</c:v>
                </c:pt>
                <c:pt idx="77">
                  <c:v>700</c:v>
                </c:pt>
                <c:pt idx="78">
                  <c:v>700</c:v>
                </c:pt>
                <c:pt idx="79">
                  <c:v>700</c:v>
                </c:pt>
                <c:pt idx="80">
                  <c:v>700</c:v>
                </c:pt>
                <c:pt idx="81">
                  <c:v>700</c:v>
                </c:pt>
                <c:pt idx="82">
                  <c:v>700</c:v>
                </c:pt>
                <c:pt idx="83">
                  <c:v>700</c:v>
                </c:pt>
                <c:pt idx="84">
                  <c:v>700</c:v>
                </c:pt>
                <c:pt idx="85">
                  <c:v>700</c:v>
                </c:pt>
                <c:pt idx="86">
                  <c:v>700</c:v>
                </c:pt>
                <c:pt idx="87">
                  <c:v>700</c:v>
                </c:pt>
                <c:pt idx="88">
                  <c:v>700</c:v>
                </c:pt>
                <c:pt idx="89">
                  <c:v>700</c:v>
                </c:pt>
                <c:pt idx="90">
                  <c:v>700</c:v>
                </c:pt>
                <c:pt idx="91">
                  <c:v>700</c:v>
                </c:pt>
                <c:pt idx="92">
                  <c:v>700</c:v>
                </c:pt>
                <c:pt idx="93">
                  <c:v>700</c:v>
                </c:pt>
                <c:pt idx="94">
                  <c:v>700</c:v>
                </c:pt>
                <c:pt idx="95">
                  <c:v>700</c:v>
                </c:pt>
                <c:pt idx="96">
                  <c:v>700</c:v>
                </c:pt>
                <c:pt idx="97">
                  <c:v>700</c:v>
                </c:pt>
                <c:pt idx="98">
                  <c:v>700</c:v>
                </c:pt>
                <c:pt idx="99">
                  <c:v>700</c:v>
                </c:pt>
                <c:pt idx="100">
                  <c:v>700</c:v>
                </c:pt>
                <c:pt idx="101">
                  <c:v>700</c:v>
                </c:pt>
                <c:pt idx="102">
                  <c:v>700</c:v>
                </c:pt>
                <c:pt idx="103">
                  <c:v>700</c:v>
                </c:pt>
                <c:pt idx="104">
                  <c:v>700</c:v>
                </c:pt>
                <c:pt idx="105">
                  <c:v>700</c:v>
                </c:pt>
                <c:pt idx="106">
                  <c:v>700</c:v>
                </c:pt>
                <c:pt idx="107">
                  <c:v>700</c:v>
                </c:pt>
                <c:pt idx="108">
                  <c:v>700</c:v>
                </c:pt>
                <c:pt idx="109">
                  <c:v>700</c:v>
                </c:pt>
                <c:pt idx="110">
                  <c:v>700</c:v>
                </c:pt>
                <c:pt idx="111">
                  <c:v>700</c:v>
                </c:pt>
                <c:pt idx="112">
                  <c:v>700</c:v>
                </c:pt>
                <c:pt idx="113">
                  <c:v>700</c:v>
                </c:pt>
                <c:pt idx="114">
                  <c:v>700</c:v>
                </c:pt>
                <c:pt idx="115">
                  <c:v>700</c:v>
                </c:pt>
                <c:pt idx="116">
                  <c:v>700</c:v>
                </c:pt>
                <c:pt idx="117">
                  <c:v>700</c:v>
                </c:pt>
                <c:pt idx="118">
                  <c:v>700</c:v>
                </c:pt>
                <c:pt idx="119">
                  <c:v>700</c:v>
                </c:pt>
                <c:pt idx="120">
                  <c:v>700</c:v>
                </c:pt>
                <c:pt idx="121">
                  <c:v>700</c:v>
                </c:pt>
                <c:pt idx="122">
                  <c:v>700</c:v>
                </c:pt>
                <c:pt idx="123">
                  <c:v>700</c:v>
                </c:pt>
                <c:pt idx="124">
                  <c:v>700</c:v>
                </c:pt>
                <c:pt idx="125">
                  <c:v>700</c:v>
                </c:pt>
                <c:pt idx="126">
                  <c:v>700</c:v>
                </c:pt>
                <c:pt idx="127">
                  <c:v>700</c:v>
                </c:pt>
                <c:pt idx="128">
                  <c:v>700</c:v>
                </c:pt>
                <c:pt idx="129">
                  <c:v>700</c:v>
                </c:pt>
                <c:pt idx="130">
                  <c:v>700</c:v>
                </c:pt>
                <c:pt idx="131">
                  <c:v>700</c:v>
                </c:pt>
                <c:pt idx="132">
                  <c:v>700</c:v>
                </c:pt>
                <c:pt idx="133">
                  <c:v>700</c:v>
                </c:pt>
                <c:pt idx="134">
                  <c:v>700</c:v>
                </c:pt>
                <c:pt idx="135">
                  <c:v>700</c:v>
                </c:pt>
                <c:pt idx="136">
                  <c:v>700</c:v>
                </c:pt>
                <c:pt idx="137">
                  <c:v>700</c:v>
                </c:pt>
                <c:pt idx="138">
                  <c:v>700</c:v>
                </c:pt>
                <c:pt idx="139">
                  <c:v>700</c:v>
                </c:pt>
                <c:pt idx="140">
                  <c:v>700</c:v>
                </c:pt>
                <c:pt idx="141">
                  <c:v>700</c:v>
                </c:pt>
                <c:pt idx="142">
                  <c:v>700</c:v>
                </c:pt>
                <c:pt idx="143">
                  <c:v>700</c:v>
                </c:pt>
                <c:pt idx="144">
                  <c:v>700</c:v>
                </c:pt>
                <c:pt idx="145">
                  <c:v>700</c:v>
                </c:pt>
                <c:pt idx="146">
                  <c:v>700</c:v>
                </c:pt>
                <c:pt idx="147">
                  <c:v>700</c:v>
                </c:pt>
                <c:pt idx="148">
                  <c:v>700</c:v>
                </c:pt>
                <c:pt idx="149">
                  <c:v>700</c:v>
                </c:pt>
                <c:pt idx="150">
                  <c:v>700</c:v>
                </c:pt>
                <c:pt idx="151">
                  <c:v>700</c:v>
                </c:pt>
                <c:pt idx="152">
                  <c:v>700</c:v>
                </c:pt>
                <c:pt idx="153">
                  <c:v>700</c:v>
                </c:pt>
                <c:pt idx="154">
                  <c:v>700</c:v>
                </c:pt>
                <c:pt idx="155">
                  <c:v>700</c:v>
                </c:pt>
                <c:pt idx="156">
                  <c:v>700</c:v>
                </c:pt>
                <c:pt idx="157">
                  <c:v>700</c:v>
                </c:pt>
                <c:pt idx="158">
                  <c:v>700</c:v>
                </c:pt>
                <c:pt idx="159">
                  <c:v>700</c:v>
                </c:pt>
                <c:pt idx="160">
                  <c:v>700</c:v>
                </c:pt>
                <c:pt idx="161">
                  <c:v>700</c:v>
                </c:pt>
                <c:pt idx="162">
                  <c:v>700</c:v>
                </c:pt>
                <c:pt idx="163">
                  <c:v>700</c:v>
                </c:pt>
                <c:pt idx="164">
                  <c:v>700</c:v>
                </c:pt>
                <c:pt idx="165">
                  <c:v>700</c:v>
                </c:pt>
                <c:pt idx="166">
                  <c:v>700</c:v>
                </c:pt>
                <c:pt idx="167">
                  <c:v>700</c:v>
                </c:pt>
                <c:pt idx="168">
                  <c:v>700</c:v>
                </c:pt>
                <c:pt idx="169">
                  <c:v>700</c:v>
                </c:pt>
                <c:pt idx="170">
                  <c:v>700</c:v>
                </c:pt>
                <c:pt idx="171">
                  <c:v>700</c:v>
                </c:pt>
                <c:pt idx="172">
                  <c:v>700</c:v>
                </c:pt>
                <c:pt idx="173">
                  <c:v>700</c:v>
                </c:pt>
                <c:pt idx="174">
                  <c:v>700</c:v>
                </c:pt>
                <c:pt idx="175">
                  <c:v>700</c:v>
                </c:pt>
                <c:pt idx="176">
                  <c:v>700</c:v>
                </c:pt>
                <c:pt idx="177">
                  <c:v>700</c:v>
                </c:pt>
                <c:pt idx="178">
                  <c:v>700</c:v>
                </c:pt>
                <c:pt idx="179">
                  <c:v>700</c:v>
                </c:pt>
                <c:pt idx="180">
                  <c:v>700</c:v>
                </c:pt>
                <c:pt idx="181">
                  <c:v>700</c:v>
                </c:pt>
                <c:pt idx="182">
                  <c:v>700</c:v>
                </c:pt>
                <c:pt idx="183">
                  <c:v>700</c:v>
                </c:pt>
                <c:pt idx="184">
                  <c:v>700</c:v>
                </c:pt>
                <c:pt idx="185">
                  <c:v>700</c:v>
                </c:pt>
                <c:pt idx="186">
                  <c:v>700</c:v>
                </c:pt>
                <c:pt idx="187">
                  <c:v>700</c:v>
                </c:pt>
                <c:pt idx="188">
                  <c:v>700</c:v>
                </c:pt>
                <c:pt idx="189">
                  <c:v>700</c:v>
                </c:pt>
                <c:pt idx="190">
                  <c:v>700</c:v>
                </c:pt>
                <c:pt idx="191">
                  <c:v>700</c:v>
                </c:pt>
                <c:pt idx="192">
                  <c:v>700</c:v>
                </c:pt>
                <c:pt idx="193">
                  <c:v>700</c:v>
                </c:pt>
                <c:pt idx="194">
                  <c:v>700</c:v>
                </c:pt>
                <c:pt idx="195">
                  <c:v>700</c:v>
                </c:pt>
                <c:pt idx="196">
                  <c:v>700</c:v>
                </c:pt>
                <c:pt idx="197">
                  <c:v>700</c:v>
                </c:pt>
                <c:pt idx="198">
                  <c:v>700</c:v>
                </c:pt>
                <c:pt idx="199">
                  <c:v>700</c:v>
                </c:pt>
                <c:pt idx="200">
                  <c:v>700</c:v>
                </c:pt>
                <c:pt idx="201">
                  <c:v>700</c:v>
                </c:pt>
                <c:pt idx="202">
                  <c:v>700</c:v>
                </c:pt>
                <c:pt idx="203">
                  <c:v>700</c:v>
                </c:pt>
                <c:pt idx="204">
                  <c:v>700</c:v>
                </c:pt>
                <c:pt idx="205">
                  <c:v>700</c:v>
                </c:pt>
                <c:pt idx="206">
                  <c:v>700</c:v>
                </c:pt>
                <c:pt idx="207">
                  <c:v>700</c:v>
                </c:pt>
                <c:pt idx="208">
                  <c:v>700</c:v>
                </c:pt>
                <c:pt idx="209">
                  <c:v>700</c:v>
                </c:pt>
                <c:pt idx="210">
                  <c:v>700</c:v>
                </c:pt>
                <c:pt idx="211">
                  <c:v>700</c:v>
                </c:pt>
                <c:pt idx="212">
                  <c:v>700</c:v>
                </c:pt>
                <c:pt idx="213">
                  <c:v>700</c:v>
                </c:pt>
                <c:pt idx="214">
                  <c:v>700</c:v>
                </c:pt>
                <c:pt idx="215">
                  <c:v>700</c:v>
                </c:pt>
                <c:pt idx="216">
                  <c:v>700</c:v>
                </c:pt>
                <c:pt idx="217">
                  <c:v>700</c:v>
                </c:pt>
                <c:pt idx="218">
                  <c:v>700</c:v>
                </c:pt>
                <c:pt idx="219">
                  <c:v>700</c:v>
                </c:pt>
                <c:pt idx="220">
                  <c:v>700</c:v>
                </c:pt>
                <c:pt idx="221">
                  <c:v>700</c:v>
                </c:pt>
                <c:pt idx="222">
                  <c:v>700</c:v>
                </c:pt>
                <c:pt idx="223">
                  <c:v>700</c:v>
                </c:pt>
                <c:pt idx="224">
                  <c:v>700</c:v>
                </c:pt>
                <c:pt idx="225">
                  <c:v>700</c:v>
                </c:pt>
                <c:pt idx="226">
                  <c:v>700</c:v>
                </c:pt>
                <c:pt idx="227">
                  <c:v>700</c:v>
                </c:pt>
                <c:pt idx="228">
                  <c:v>700</c:v>
                </c:pt>
                <c:pt idx="229">
                  <c:v>700</c:v>
                </c:pt>
                <c:pt idx="230">
                  <c:v>700</c:v>
                </c:pt>
                <c:pt idx="231">
                  <c:v>700</c:v>
                </c:pt>
                <c:pt idx="232">
                  <c:v>700</c:v>
                </c:pt>
                <c:pt idx="233">
                  <c:v>700</c:v>
                </c:pt>
                <c:pt idx="234">
                  <c:v>700</c:v>
                </c:pt>
                <c:pt idx="235">
                  <c:v>700</c:v>
                </c:pt>
                <c:pt idx="236">
                  <c:v>700</c:v>
                </c:pt>
                <c:pt idx="237">
                  <c:v>700</c:v>
                </c:pt>
                <c:pt idx="238">
                  <c:v>700</c:v>
                </c:pt>
                <c:pt idx="239">
                  <c:v>700</c:v>
                </c:pt>
                <c:pt idx="240">
                  <c:v>700</c:v>
                </c:pt>
                <c:pt idx="241">
                  <c:v>700</c:v>
                </c:pt>
                <c:pt idx="242">
                  <c:v>700</c:v>
                </c:pt>
                <c:pt idx="243">
                  <c:v>700</c:v>
                </c:pt>
                <c:pt idx="244">
                  <c:v>700</c:v>
                </c:pt>
                <c:pt idx="245">
                  <c:v>700</c:v>
                </c:pt>
                <c:pt idx="246">
                  <c:v>700</c:v>
                </c:pt>
                <c:pt idx="247">
                  <c:v>700</c:v>
                </c:pt>
                <c:pt idx="248">
                  <c:v>700</c:v>
                </c:pt>
                <c:pt idx="249">
                  <c:v>700</c:v>
                </c:pt>
                <c:pt idx="250">
                  <c:v>700</c:v>
                </c:pt>
                <c:pt idx="251">
                  <c:v>700</c:v>
                </c:pt>
                <c:pt idx="252">
                  <c:v>700</c:v>
                </c:pt>
                <c:pt idx="253">
                  <c:v>700</c:v>
                </c:pt>
                <c:pt idx="254">
                  <c:v>700</c:v>
                </c:pt>
                <c:pt idx="255">
                  <c:v>700</c:v>
                </c:pt>
                <c:pt idx="256">
                  <c:v>700</c:v>
                </c:pt>
                <c:pt idx="257">
                  <c:v>700</c:v>
                </c:pt>
                <c:pt idx="258">
                  <c:v>700</c:v>
                </c:pt>
                <c:pt idx="259">
                  <c:v>700</c:v>
                </c:pt>
                <c:pt idx="260">
                  <c:v>700</c:v>
                </c:pt>
                <c:pt idx="261">
                  <c:v>700</c:v>
                </c:pt>
                <c:pt idx="262">
                  <c:v>700</c:v>
                </c:pt>
                <c:pt idx="263">
                  <c:v>700</c:v>
                </c:pt>
                <c:pt idx="264">
                  <c:v>700</c:v>
                </c:pt>
                <c:pt idx="265">
                  <c:v>700</c:v>
                </c:pt>
                <c:pt idx="266">
                  <c:v>700</c:v>
                </c:pt>
                <c:pt idx="267">
                  <c:v>700</c:v>
                </c:pt>
                <c:pt idx="268">
                  <c:v>700</c:v>
                </c:pt>
                <c:pt idx="269">
                  <c:v>700</c:v>
                </c:pt>
                <c:pt idx="270">
                  <c:v>700</c:v>
                </c:pt>
                <c:pt idx="271">
                  <c:v>700</c:v>
                </c:pt>
                <c:pt idx="272">
                  <c:v>700</c:v>
                </c:pt>
                <c:pt idx="273">
                  <c:v>700</c:v>
                </c:pt>
                <c:pt idx="274">
                  <c:v>700</c:v>
                </c:pt>
                <c:pt idx="275">
                  <c:v>700</c:v>
                </c:pt>
                <c:pt idx="276">
                  <c:v>700</c:v>
                </c:pt>
                <c:pt idx="277">
                  <c:v>700</c:v>
                </c:pt>
                <c:pt idx="278">
                  <c:v>700</c:v>
                </c:pt>
                <c:pt idx="279">
                  <c:v>700</c:v>
                </c:pt>
                <c:pt idx="280">
                  <c:v>700</c:v>
                </c:pt>
                <c:pt idx="281">
                  <c:v>700</c:v>
                </c:pt>
                <c:pt idx="282">
                  <c:v>700</c:v>
                </c:pt>
                <c:pt idx="283">
                  <c:v>700</c:v>
                </c:pt>
                <c:pt idx="284">
                  <c:v>700</c:v>
                </c:pt>
                <c:pt idx="285">
                  <c:v>700</c:v>
                </c:pt>
                <c:pt idx="286">
                  <c:v>700</c:v>
                </c:pt>
                <c:pt idx="287">
                  <c:v>700</c:v>
                </c:pt>
                <c:pt idx="288">
                  <c:v>700</c:v>
                </c:pt>
                <c:pt idx="289">
                  <c:v>700</c:v>
                </c:pt>
                <c:pt idx="290">
                  <c:v>700</c:v>
                </c:pt>
                <c:pt idx="291">
                  <c:v>700</c:v>
                </c:pt>
                <c:pt idx="292">
                  <c:v>700</c:v>
                </c:pt>
                <c:pt idx="293">
                  <c:v>700</c:v>
                </c:pt>
                <c:pt idx="294">
                  <c:v>700</c:v>
                </c:pt>
                <c:pt idx="295">
                  <c:v>700</c:v>
                </c:pt>
                <c:pt idx="296">
                  <c:v>700</c:v>
                </c:pt>
                <c:pt idx="297">
                  <c:v>700</c:v>
                </c:pt>
                <c:pt idx="298">
                  <c:v>700</c:v>
                </c:pt>
                <c:pt idx="299">
                  <c:v>700</c:v>
                </c:pt>
                <c:pt idx="300">
                  <c:v>700</c:v>
                </c:pt>
                <c:pt idx="301">
                  <c:v>700</c:v>
                </c:pt>
                <c:pt idx="302">
                  <c:v>700</c:v>
                </c:pt>
                <c:pt idx="303">
                  <c:v>700</c:v>
                </c:pt>
                <c:pt idx="304">
                  <c:v>700</c:v>
                </c:pt>
                <c:pt idx="305">
                  <c:v>700</c:v>
                </c:pt>
                <c:pt idx="306">
                  <c:v>700</c:v>
                </c:pt>
                <c:pt idx="307">
                  <c:v>700</c:v>
                </c:pt>
                <c:pt idx="308">
                  <c:v>700</c:v>
                </c:pt>
                <c:pt idx="309">
                  <c:v>700</c:v>
                </c:pt>
                <c:pt idx="310">
                  <c:v>700</c:v>
                </c:pt>
                <c:pt idx="311">
                  <c:v>700</c:v>
                </c:pt>
                <c:pt idx="312">
                  <c:v>700</c:v>
                </c:pt>
                <c:pt idx="313">
                  <c:v>700</c:v>
                </c:pt>
                <c:pt idx="314">
                  <c:v>700</c:v>
                </c:pt>
                <c:pt idx="315">
                  <c:v>700</c:v>
                </c:pt>
                <c:pt idx="316">
                  <c:v>700</c:v>
                </c:pt>
                <c:pt idx="317">
                  <c:v>700</c:v>
                </c:pt>
                <c:pt idx="318">
                  <c:v>700</c:v>
                </c:pt>
                <c:pt idx="319">
                  <c:v>700</c:v>
                </c:pt>
                <c:pt idx="320">
                  <c:v>700</c:v>
                </c:pt>
                <c:pt idx="321">
                  <c:v>700</c:v>
                </c:pt>
                <c:pt idx="322">
                  <c:v>700</c:v>
                </c:pt>
                <c:pt idx="323">
                  <c:v>700</c:v>
                </c:pt>
                <c:pt idx="324">
                  <c:v>700</c:v>
                </c:pt>
                <c:pt idx="325">
                  <c:v>700</c:v>
                </c:pt>
                <c:pt idx="326">
                  <c:v>700</c:v>
                </c:pt>
                <c:pt idx="327">
                  <c:v>700</c:v>
                </c:pt>
                <c:pt idx="328">
                  <c:v>700</c:v>
                </c:pt>
                <c:pt idx="329">
                  <c:v>700</c:v>
                </c:pt>
                <c:pt idx="330">
                  <c:v>700</c:v>
                </c:pt>
                <c:pt idx="331">
                  <c:v>700</c:v>
                </c:pt>
                <c:pt idx="332">
                  <c:v>700</c:v>
                </c:pt>
                <c:pt idx="333">
                  <c:v>700</c:v>
                </c:pt>
                <c:pt idx="334">
                  <c:v>700</c:v>
                </c:pt>
                <c:pt idx="335">
                  <c:v>700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D5B-48A4-BB4C-DA2297C026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7159216"/>
        <c:axId val="302985136"/>
      </c:lineChart>
      <c:dateAx>
        <c:axId val="147159216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low"/>
        <c:spPr>
          <a:ln w="9525">
            <a:solidFill>
              <a:srgbClr val="C0C0C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chemeClr val="tx1"/>
                </a:solidFill>
                <a:latin typeface="Gill Sans MT" panose="020B0502020104020203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302985136"/>
        <c:crosses val="autoZero"/>
        <c:auto val="0"/>
        <c:lblOffset val="0"/>
        <c:baseTimeUnit val="days"/>
        <c:majorUnit val="24"/>
        <c:majorTimeUnit val="months"/>
        <c:minorUnit val="1"/>
        <c:minorTimeUnit val="years"/>
      </c:dateAx>
      <c:valAx>
        <c:axId val="302985136"/>
        <c:scaling>
          <c:orientation val="minMax"/>
          <c:max val="1000"/>
        </c:scaling>
        <c:delete val="0"/>
        <c:axPos val="l"/>
        <c:majorGridlines>
          <c:spPr>
            <a:ln w="9525">
              <a:solidFill>
                <a:srgbClr val="C0C0C0"/>
              </a:solidFill>
              <a:prstDash val="solid"/>
            </a:ln>
          </c:spPr>
        </c:majorGridlines>
        <c:numFmt formatCode="#,##0" sourceLinked="0"/>
        <c:majorTickMark val="out"/>
        <c:minorTickMark val="none"/>
        <c:tickLblPos val="nextTo"/>
        <c:spPr>
          <a:ln w="9525">
            <a:solidFill>
              <a:srgbClr val="C0C0C0"/>
            </a:solidFill>
            <a:prstDash val="solid"/>
          </a:ln>
        </c:spPr>
        <c:txPr>
          <a:bodyPr rot="0" vert="horz" anchor="ctr" anchorCtr="1"/>
          <a:lstStyle/>
          <a:p>
            <a:pPr>
              <a:defRPr sz="1200" b="1" i="0" u="none" strike="noStrike" baseline="0">
                <a:solidFill>
                  <a:schemeClr val="tx1"/>
                </a:solidFill>
                <a:latin typeface="Gill Sans MT" panose="020B0502020104020203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147159216"/>
        <c:crosses val="autoZero"/>
        <c:crossBetween val="between"/>
      </c:valAx>
      <c:spPr>
        <a:noFill/>
        <a:ln w="30973">
          <a:noFill/>
        </a:ln>
      </c:spPr>
    </c:plotArea>
    <c:plotVisOnly val="1"/>
    <c:dispBlanksAs val="span"/>
    <c:showDLblsOverMax val="0"/>
  </c:chart>
  <c:spPr>
    <a:noFill/>
    <a:ln>
      <a:noFill/>
    </a:ln>
  </c:spPr>
  <c:txPr>
    <a:bodyPr/>
    <a:lstStyle/>
    <a:p>
      <a:pPr>
        <a:defRPr sz="1219" b="1" i="0" u="none" strike="noStrike" baseline="0">
          <a:solidFill>
            <a:srgbClr val="000000"/>
          </a:solidFill>
          <a:latin typeface="Verdana"/>
          <a:ea typeface="Verdana"/>
          <a:cs typeface="Verdana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13" tIns="46608" rIns="93213" bIns="46608" numCol="1" anchor="t" anchorCtr="0" compatLnSpc="1">
            <a:prstTxWarp prst="textNoShape">
              <a:avLst/>
            </a:prstTxWarp>
          </a:bodyPr>
          <a:lstStyle>
            <a:lvl1pPr defTabSz="933450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13" tIns="46608" rIns="93213" bIns="46608" numCol="1" anchor="t" anchorCtr="0" compatLnSpc="1">
            <a:prstTxWarp prst="textNoShape">
              <a:avLst/>
            </a:prstTxWarp>
          </a:bodyPr>
          <a:lstStyle>
            <a:lvl1pPr algn="r" defTabSz="933450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0788"/>
            <a:ext cx="304165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13" tIns="46608" rIns="93213" bIns="46608" numCol="1" anchor="b" anchorCtr="0" compatLnSpc="1">
            <a:prstTxWarp prst="textNoShape">
              <a:avLst/>
            </a:prstTxWarp>
          </a:bodyPr>
          <a:lstStyle>
            <a:lvl1pPr defTabSz="933450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0788"/>
            <a:ext cx="304165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13" tIns="46608" rIns="93213" bIns="46608" numCol="1" anchor="b" anchorCtr="0" compatLnSpc="1">
            <a:prstTxWarp prst="textNoShape">
              <a:avLst/>
            </a:prstTxWarp>
          </a:bodyPr>
          <a:lstStyle>
            <a:lvl1pPr algn="r" defTabSz="933450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8C915625-634F-43A9-BFAE-F8FF18CA2E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48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13" tIns="46608" rIns="93213" bIns="46608" numCol="1" anchor="t" anchorCtr="0" compatLnSpc="1">
            <a:prstTxWarp prst="textNoShape">
              <a:avLst/>
            </a:prstTxWarp>
          </a:bodyPr>
          <a:lstStyle>
            <a:lvl1pPr defTabSz="933450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6688" y="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13" tIns="46608" rIns="93213" bIns="46608" numCol="1" anchor="t" anchorCtr="0" compatLnSpc="1">
            <a:prstTxWarp prst="textNoShape">
              <a:avLst/>
            </a:prstTxWarp>
          </a:bodyPr>
          <a:lstStyle>
            <a:lvl1pPr algn="r" defTabSz="933450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4338" y="696913"/>
            <a:ext cx="6202362" cy="3489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9600"/>
            <a:ext cx="5619750" cy="418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13" tIns="46608" rIns="93213" bIns="466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13" tIns="46608" rIns="93213" bIns="46608" numCol="1" anchor="b" anchorCtr="0" compatLnSpc="1">
            <a:prstTxWarp prst="textNoShape">
              <a:avLst/>
            </a:prstTxWarp>
          </a:bodyPr>
          <a:lstStyle>
            <a:lvl1pPr defTabSz="933450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6688" y="883920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13" tIns="46608" rIns="93213" bIns="46608" numCol="1" anchor="b" anchorCtr="0" compatLnSpc="1">
            <a:prstTxWarp prst="textNoShape">
              <a:avLst/>
            </a:prstTxWarp>
          </a:bodyPr>
          <a:lstStyle>
            <a:lvl1pPr algn="r" defTabSz="933450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F6AACC46-C279-443F-B556-4A2B318B49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531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ACC46-C279-443F-B556-4A2B318B490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95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ACC46-C279-443F-B556-4A2B318B490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43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Toyota – auto manufacturing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A9039-796A-4A59-B690-27561783CCA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966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of day, day of week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A9039-796A-4A59-B690-27561783CCA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3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Spike may be a business, apartment complex, or other large capacity building. It may be a softener. May be able to use flume data.</a:t>
            </a:r>
          </a:p>
          <a:p>
            <a:r>
              <a:rPr lang="en-US" dirty="0"/>
              <a:t>Continue to better understand </a:t>
            </a:r>
            <a:r>
              <a:rPr lang="en-US" dirty="0" err="1"/>
              <a:t>sewershed</a:t>
            </a:r>
            <a:r>
              <a:rPr lang="en-US" dirty="0"/>
              <a:t> and if we need to explore further.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A9039-796A-4A59-B690-27561783C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077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68118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1pPr>
            <a:lvl2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2pPr>
            <a:lvl3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5120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Page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5656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">
    <p:bg>
      <p:bgPr>
        <a:blipFill dpi="0" rotWithShape="1">
          <a:blip r:embed="rId2">
            <a:alphaModFix amt="3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1923A5-0050-224B-D1C0-0B9FA0F1C6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922" y="5480284"/>
            <a:ext cx="2187078" cy="1377716"/>
          </a:xfrm>
          <a:prstGeom prst="rect">
            <a:avLst/>
          </a:prstGeom>
          <a:blipFill dpi="0" rotWithShape="1">
            <a:blip r:embed="rId4">
              <a:alphaModFix amt="0"/>
            </a:blip>
            <a:srcRect/>
            <a:tile tx="0" ty="0" sx="100000" sy="100000" flip="none" algn="tl"/>
          </a:blipFill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745FD-7E64-4FB5-A051-8208EB22E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966" y="6356349"/>
            <a:ext cx="399473" cy="365125"/>
          </a:xfrm>
        </p:spPr>
        <p:txBody>
          <a:bodyPr/>
          <a:lstStyle/>
          <a:p>
            <a:fld id="{657F7A38-83B3-4F48-BDD1-924B345C6E2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99784D-D71F-C5C6-55C1-F114C9C39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907" y="393539"/>
            <a:ext cx="11728451" cy="894083"/>
          </a:xfrm>
          <a:blipFill>
            <a:blip r:embed="rId4">
              <a:alphaModFix amt="0"/>
            </a:blip>
            <a:tile tx="0" ty="0" sx="100000" sy="100000" flip="none" algn="tl"/>
          </a:blipFill>
        </p:spPr>
        <p:txBody>
          <a:bodyPr anchor="b" anchorCtr="0">
            <a:noAutofit/>
          </a:bodyPr>
          <a:lstStyle>
            <a:lvl1pPr>
              <a:defRPr sz="4000" b="1">
                <a:solidFill>
                  <a:srgbClr val="0953A2"/>
                </a:solidFill>
                <a:effectLst/>
                <a:latin typeface="Rockwell Nova Extra Bold" panose="020609030202050204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6224D40-0305-F0C4-86BA-8AEAAF3DD3D0}"/>
              </a:ext>
            </a:extLst>
          </p:cNvPr>
          <p:cNvCxnSpPr>
            <a:cxnSpLocks/>
          </p:cNvCxnSpPr>
          <p:nvPr userDrawn="1"/>
        </p:nvCxnSpPr>
        <p:spPr>
          <a:xfrm>
            <a:off x="230909" y="1219752"/>
            <a:ext cx="12362347" cy="0"/>
          </a:xfrm>
          <a:prstGeom prst="line">
            <a:avLst/>
          </a:prstGeom>
          <a:ln w="152400" cap="flat" cmpd="thinThick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318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planation Sketch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20163E-FCC2-46E9-AFC3-B27E0CAAD58A}"/>
              </a:ext>
            </a:extLst>
          </p:cNvPr>
          <p:cNvSpPr/>
          <p:nvPr userDrawn="1"/>
        </p:nvSpPr>
        <p:spPr>
          <a:xfrm>
            <a:off x="0" y="0"/>
            <a:ext cx="12192000" cy="1432874"/>
          </a:xfrm>
          <a:prstGeom prst="rect">
            <a:avLst/>
          </a:prstGeom>
          <a:solidFill>
            <a:srgbClr val="0052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728C57C-696A-42DD-ABD4-E52599A55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2477"/>
            <a:ext cx="10896600" cy="133039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3328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274638"/>
            <a:ext cx="11389896" cy="675389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50027"/>
            <a:ext cx="10972800" cy="50112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274638"/>
            <a:ext cx="11389896" cy="67520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51027"/>
            <a:ext cx="10972800" cy="45173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09600" y="977705"/>
            <a:ext cx="11385453" cy="4454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 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274639"/>
            <a:ext cx="11389896" cy="67493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85737"/>
            <a:ext cx="5384800" cy="497558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84738"/>
            <a:ext cx="5384800" cy="498367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, 2 Titles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551" y="293688"/>
            <a:ext cx="3621024" cy="58499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-7815" y="293689"/>
            <a:ext cx="3625971" cy="5849938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750976" y="274638"/>
            <a:ext cx="8248519" cy="67520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Page 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3759766" y="949842"/>
            <a:ext cx="8235287" cy="50185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8551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, 2 Titles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551" y="293688"/>
            <a:ext cx="3621024" cy="58499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-7815" y="293689"/>
            <a:ext cx="3625971" cy="5849938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750976" y="274638"/>
            <a:ext cx="8248519" cy="67520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Page 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3759766" y="1451027"/>
            <a:ext cx="8235287" cy="45173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3749752" y="977705"/>
            <a:ext cx="8245301" cy="4454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s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51027"/>
            <a:ext cx="5384800" cy="451029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1028"/>
            <a:ext cx="5384800" cy="451738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274638"/>
            <a:ext cx="11389896" cy="67520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Page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09600" y="977705"/>
            <a:ext cx="11385453" cy="4454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012599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652362"/>
            <a:ext cx="5386917" cy="42853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012599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652362"/>
            <a:ext cx="5389033" cy="42853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274638"/>
            <a:ext cx="11389896" cy="67520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Page Title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o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274638"/>
            <a:ext cx="11389896" cy="114300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Page Title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image" Target="../media/image8.emf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7.emf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1" r="3391" b="844"/>
          <a:stretch/>
        </p:blipFill>
        <p:spPr>
          <a:xfrm>
            <a:off x="0" y="5405158"/>
            <a:ext cx="12192000" cy="1452842"/>
          </a:xfrm>
          <a:prstGeom prst="rect">
            <a:avLst/>
          </a:prstGeom>
        </p:spPr>
      </p:pic>
      <p:pic>
        <p:nvPicPr>
          <p:cNvPr id="9" name="Picture 8" descr="Waterful-logo-white.png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1"/>
          <a:stretch/>
        </p:blipFill>
        <p:spPr>
          <a:xfrm>
            <a:off x="460597" y="5838205"/>
            <a:ext cx="2926905" cy="684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783" y="714932"/>
            <a:ext cx="3100425" cy="1749525"/>
          </a:xfrm>
          <a:prstGeom prst="rect">
            <a:avLst/>
          </a:prstGeom>
          <a:effectLst>
            <a:outerShdw blurRad="355600" algn="tl" rotWithShape="0">
              <a:schemeClr val="bg1">
                <a:alpha val="65000"/>
              </a:scheme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B8F12B-2A0A-3F15-BDEA-4300911D9A1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82783" y="2864867"/>
            <a:ext cx="2755631" cy="213988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hf hdr="0" ftr="0"/>
  <p:txStyles>
    <p:titleStyle>
      <a:lvl1pPr algn="r" defTabSz="914400" rtl="0" eaLnBrk="1" latinLnBrk="0" hangingPunct="1">
        <a:spcBef>
          <a:spcPct val="0"/>
        </a:spcBef>
        <a:buNone/>
        <a:defRPr sz="4000" kern="1200" baseline="0">
          <a:solidFill>
            <a:schemeClr val="bg1"/>
          </a:solidFill>
          <a:latin typeface="Arial Black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4553"/>
            <a:ext cx="12191998" cy="4558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0" r="3391" b="43509"/>
          <a:stretch/>
        </p:blipFill>
        <p:spPr>
          <a:xfrm>
            <a:off x="0" y="6071908"/>
            <a:ext cx="12192000" cy="786092"/>
          </a:xfrm>
          <a:prstGeom prst="rect">
            <a:avLst/>
          </a:prstGeom>
        </p:spPr>
      </p:pic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10372725" y="47186"/>
            <a:ext cx="1800225" cy="23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200" b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rPr>
              <a:t>Page </a:t>
            </a:r>
            <a:fld id="{F31E7ECC-B9C9-4914-948A-880332F23CFE}" type="slidenum">
              <a:rPr lang="en-US" sz="1200" b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rPr>
              <a:pPr algn="ctr">
                <a:spcBef>
                  <a:spcPct val="0"/>
                </a:spcBef>
                <a:buFontTx/>
                <a:buNone/>
              </a:pPr>
              <a:t>‹#›</a:t>
            </a:fld>
            <a:r>
              <a:rPr lang="en-US" sz="1200" b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rPr>
              <a:t> </a:t>
            </a:r>
          </a:p>
        </p:txBody>
      </p:sp>
      <p:sp>
        <p:nvSpPr>
          <p:cNvPr id="18" name="Text Box 18"/>
          <p:cNvSpPr txBox="1">
            <a:spLocks noChangeArrowheads="1"/>
          </p:cNvSpPr>
          <p:nvPr userDrawn="1"/>
        </p:nvSpPr>
        <p:spPr bwMode="auto">
          <a:xfrm>
            <a:off x="208903" y="6219099"/>
            <a:ext cx="88969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sz="2400" b="0" dirty="0">
                <a:solidFill>
                  <a:schemeClr val="bg1"/>
                </a:solidFill>
                <a:effectLst>
                  <a:outerShdw blurRad="127000" dist="63500" dir="2700000" algn="t" rotWithShape="0">
                    <a:schemeClr val="tx1"/>
                  </a:outerShdw>
                </a:effectLst>
                <a:latin typeface="Gill Sans MT" panose="020B0502020104020203" pitchFamily="34" charset="0"/>
              </a:rPr>
              <a:t>TDS Study – San Antonio</a:t>
            </a:r>
          </a:p>
        </p:txBody>
      </p:sp>
      <p:sp>
        <p:nvSpPr>
          <p:cNvPr id="5" name="Oval 4"/>
          <p:cNvSpPr/>
          <p:nvPr userDrawn="1"/>
        </p:nvSpPr>
        <p:spPr>
          <a:xfrm>
            <a:off x="9822305" y="5934075"/>
            <a:ext cx="2160145" cy="923925"/>
          </a:xfrm>
          <a:prstGeom prst="ellipse">
            <a:avLst/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4570589" y="77002"/>
            <a:ext cx="2812701" cy="197644"/>
            <a:chOff x="4562271" y="316896"/>
            <a:chExt cx="2812701" cy="197644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6" t="39904" r="7356" b="23059"/>
            <a:stretch/>
          </p:blipFill>
          <p:spPr>
            <a:xfrm>
              <a:off x="5991466" y="316896"/>
              <a:ext cx="1383506" cy="197644"/>
            </a:xfrm>
            <a:prstGeom prst="rect">
              <a:avLst/>
            </a:prstGeom>
            <a:ln>
              <a:noFill/>
            </a:ln>
            <a:effectLst>
              <a:outerShdw blurRad="38100" dist="25400" dir="2700000" algn="tl" rotWithShape="0">
                <a:srgbClr val="333333">
                  <a:alpha val="70000"/>
                </a:srgbClr>
              </a:outerShdw>
            </a:effectLst>
          </p:spPr>
        </p:pic>
        <p:pic>
          <p:nvPicPr>
            <p:cNvPr id="24" name="Picture 23"/>
            <p:cNvPicPr>
              <a:picLocks noChangeAspect="1"/>
            </p:cNvPicPr>
            <p:nvPr userDrawn="1"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6" t="23391" r="34958" b="62330"/>
            <a:stretch/>
          </p:blipFill>
          <p:spPr>
            <a:xfrm>
              <a:off x="4562271" y="356131"/>
              <a:ext cx="1429195" cy="115155"/>
            </a:xfrm>
            <a:prstGeom prst="rect">
              <a:avLst/>
            </a:prstGeom>
            <a:ln>
              <a:noFill/>
            </a:ln>
            <a:effectLst>
              <a:outerShdw blurRad="38100" dist="25400" dir="2700000" algn="tl" rotWithShape="0">
                <a:srgbClr val="333333"/>
              </a:outerShdw>
            </a:effectLst>
          </p:spPr>
        </p:pic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481" y="6166362"/>
            <a:ext cx="1141855" cy="644332"/>
          </a:xfrm>
          <a:prstGeom prst="rect">
            <a:avLst/>
          </a:prstGeom>
          <a:effectLst>
            <a:outerShdw blurRad="76200" dist="25400" dir="2700000" algn="ctr" rotWithShape="0">
              <a:schemeClr val="tx1">
                <a:alpha val="70000"/>
              </a:schemeClr>
            </a:outerShdw>
          </a:effectLst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B71EF9A-5A1F-C2D6-4DC4-810BA088028E}"/>
              </a:ext>
            </a:extLst>
          </p:cNvPr>
          <p:cNvSpPr txBox="1">
            <a:spLocks/>
          </p:cNvSpPr>
          <p:nvPr userDrawn="1"/>
        </p:nvSpPr>
        <p:spPr>
          <a:xfrm>
            <a:off x="4257" y="47186"/>
            <a:ext cx="1500693" cy="237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noProof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rPr>
              <a:t>September 24, 2024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702" r:id="rId2"/>
    <p:sldLayoutId id="2147483686" r:id="rId3"/>
    <p:sldLayoutId id="2147483705" r:id="rId4"/>
    <p:sldLayoutId id="2147483704" r:id="rId5"/>
    <p:sldLayoutId id="2147483703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706" r:id="rId12"/>
    <p:sldLayoutId id="2147483707" r:id="rId13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000" kern="1200" baseline="0">
          <a:solidFill>
            <a:srgbClr val="000099"/>
          </a:solidFill>
          <a:latin typeface="Arial Black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fif"/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21.pn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cwa.jpg">
            <a:extLst>
              <a:ext uri="{FF2B5EF4-FFF2-40B4-BE49-F238E27FC236}">
                <a16:creationId xmlns:a16="http://schemas.microsoft.com/office/drawing/2014/main" id="{46A4A8BB-A9B8-FBED-727A-3D6AE482B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50" y="3432575"/>
            <a:ext cx="2133600" cy="1371600"/>
          </a:xfrm>
          <a:prstGeom prst="rect">
            <a:avLst/>
          </a:prstGeom>
          <a:noFill/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50800" dir="2700000" algn="ctr" rotWithShape="0">
              <a:schemeClr val="tx1"/>
            </a:outerShdw>
          </a:effectLst>
        </p:spPr>
      </p:pic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410010" y="4972204"/>
            <a:ext cx="5910159" cy="33733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0" i="0" noProof="0" dirty="0">
                <a:solidFill>
                  <a:schemeClr val="accent5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September 27,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344F75-C2CA-124A-E4B8-5B3030D7662A}"/>
              </a:ext>
            </a:extLst>
          </p:cNvPr>
          <p:cNvSpPr txBox="1"/>
          <p:nvPr/>
        </p:nvSpPr>
        <p:spPr>
          <a:xfrm>
            <a:off x="4304036" y="1798839"/>
            <a:ext cx="41318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Meg Pierce-Walsh, </a:t>
            </a:r>
            <a:r>
              <a:rPr lang="en-US" sz="180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Practice Leader Plummer Associates, Inc. </a:t>
            </a:r>
          </a:p>
        </p:txBody>
      </p:sp>
      <p:sp>
        <p:nvSpPr>
          <p:cNvPr id="5" name="Text Box 19">
            <a:extLst>
              <a:ext uri="{FF2B5EF4-FFF2-40B4-BE49-F238E27FC236}">
                <a16:creationId xmlns:a16="http://schemas.microsoft.com/office/drawing/2014/main" id="{C55317FF-B7DD-885D-4FA5-D228C1266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9" y="1780733"/>
            <a:ext cx="4545003" cy="102226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>
              <a:spcBef>
                <a:spcPts val="0"/>
              </a:spcBef>
              <a:buFontTx/>
              <a:buNone/>
            </a:pPr>
            <a:r>
              <a:rPr lang="en-US" sz="2400" b="0" dirty="0">
                <a:solidFill>
                  <a:schemeClr val="bg1"/>
                </a:solidFill>
                <a:latin typeface="Gill Sans MT" panose="020B0502020104020203" pitchFamily="34" charset="0"/>
              </a:rPr>
              <a:t>Gregg Eckhardt, </a:t>
            </a:r>
            <a:r>
              <a:rPr lang="en-US" sz="1800" b="0" dirty="0">
                <a:solidFill>
                  <a:schemeClr val="bg1"/>
                </a:solidFill>
                <a:latin typeface="Gill Sans MT" panose="020B0502020104020203" pitchFamily="34" charset="0"/>
              </a:rPr>
              <a:t>Senior Analyst</a:t>
            </a:r>
          </a:p>
          <a:p>
            <a:pPr marL="342900">
              <a:spcBef>
                <a:spcPts val="0"/>
              </a:spcBef>
              <a:buFontTx/>
              <a:buNone/>
            </a:pPr>
            <a:r>
              <a:rPr lang="en-US" sz="180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SAWS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Treatment and</a:t>
            </a:r>
          </a:p>
          <a:p>
            <a:pPr marL="342900">
              <a:spcBef>
                <a:spcPts val="0"/>
              </a:spcBef>
              <a:buFontTx/>
              <a:buNone/>
            </a:pPr>
            <a:r>
              <a:rPr lang="en-US" sz="180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Production Operations</a:t>
            </a:r>
          </a:p>
        </p:txBody>
      </p:sp>
      <p:sp>
        <p:nvSpPr>
          <p:cNvPr id="6" name="Title Placeholder 1"/>
          <p:cNvSpPr txBox="1">
            <a:spLocks/>
          </p:cNvSpPr>
          <p:nvPr/>
        </p:nvSpPr>
        <p:spPr>
          <a:xfrm>
            <a:off x="410010" y="105974"/>
            <a:ext cx="7241062" cy="12868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 pitchFamily="34" charset="0"/>
                <a:ea typeface="+mj-ea"/>
                <a:cs typeface="+mj-cs"/>
              </a:rPr>
              <a:t>Total Dissolved Solids Study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FBEE9-55F5-F448-82A6-E40A428D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052" y="302501"/>
            <a:ext cx="11389896" cy="675204"/>
          </a:xfrm>
        </p:spPr>
        <p:txBody>
          <a:bodyPr/>
          <a:lstStyle/>
          <a:p>
            <a:r>
              <a:rPr lang="en-US" dirty="0"/>
              <a:t>Project Solicitation Request – Professional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89BB2-EA84-CD80-D029-5DEA43831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95882"/>
            <a:ext cx="10972800" cy="4284413"/>
          </a:xfrm>
        </p:spPr>
        <p:txBody>
          <a:bodyPr/>
          <a:lstStyle/>
          <a:p>
            <a:r>
              <a:rPr lang="en-US" sz="2800" dirty="0"/>
              <a:t>Collection &amp; analysis of wastewater samples and flow data</a:t>
            </a:r>
          </a:p>
          <a:p>
            <a:r>
              <a:rPr lang="en-US" sz="2800" dirty="0"/>
              <a:t>Existing sources – residential, commercial and industrial</a:t>
            </a:r>
          </a:p>
          <a:p>
            <a:r>
              <a:rPr lang="en-US" sz="2800" dirty="0"/>
              <a:t>Determine loading (including using SAWS data)</a:t>
            </a:r>
          </a:p>
          <a:p>
            <a:r>
              <a:rPr lang="en-US" sz="2800" dirty="0"/>
              <a:t>Cost analysis – effective methods to reduce TDS</a:t>
            </a:r>
          </a:p>
          <a:p>
            <a:pPr lvl="1"/>
            <a:r>
              <a:rPr lang="en-US" sz="2400" dirty="0"/>
              <a:t>BMPs, pretreatment requirements, surcharge fees</a:t>
            </a:r>
          </a:p>
          <a:p>
            <a:r>
              <a:rPr lang="en-US" sz="2800" dirty="0"/>
              <a:t>Review potable water sources to calculate impact on loading</a:t>
            </a:r>
          </a:p>
          <a:p>
            <a:r>
              <a:rPr lang="en-US" sz="2800" dirty="0"/>
              <a:t>Water softeners impact on loadings </a:t>
            </a:r>
          </a:p>
          <a:p>
            <a:r>
              <a:rPr lang="en-US" sz="2800" dirty="0"/>
              <a:t>Prepare annual report each year and a final report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EF25AC6-D8B5-32CF-AECB-E1704C15349A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Expanded beyond SMC plant to entire service area</a:t>
            </a:r>
          </a:p>
        </p:txBody>
      </p:sp>
    </p:spTree>
    <p:extLst>
      <p:ext uri="{BB962C8B-B14F-4D97-AF65-F5344CB8AC3E}">
        <p14:creationId xmlns:p14="http://schemas.microsoft.com/office/powerpoint/2010/main" val="625412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361C02C-EBCD-FE34-4FB4-D70DF5960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74639"/>
            <a:ext cx="11389896" cy="674931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logo with a tree and water&#10;&#10;Description automatically generated">
            <a:extLst>
              <a:ext uri="{FF2B5EF4-FFF2-40B4-BE49-F238E27FC236}">
                <a16:creationId xmlns:a16="http://schemas.microsoft.com/office/drawing/2014/main" id="{87C813A7-30ED-85FD-F280-8CE6CB8E95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38791" y="1127270"/>
            <a:ext cx="5384800" cy="4186681"/>
          </a:xfrm>
          <a:prstGeom prst="rect">
            <a:avLst/>
          </a:prstGeom>
          <a:noFill/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21BF157-728D-CCC7-3B41-92061B1A3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984738"/>
            <a:ext cx="5384800" cy="4983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061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E7783FA-A13F-2FD4-A951-6225467AC7E4}"/>
              </a:ext>
            </a:extLst>
          </p:cNvPr>
          <p:cNvSpPr txBox="1">
            <a:spLocks/>
          </p:cNvSpPr>
          <p:nvPr/>
        </p:nvSpPr>
        <p:spPr>
          <a:xfrm>
            <a:off x="574739" y="1208046"/>
            <a:ext cx="9961714" cy="4695825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dirty="0"/>
              <a:t>Meet SMC WRC TPDES Permit Requirement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dirty="0"/>
              <a:t>Understand TDS and chloride sources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dirty="0"/>
              <a:t>Identify contribution by category/user: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dirty="0"/>
              <a:t>Water supply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dirty="0"/>
              <a:t>Industrial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dirty="0"/>
              <a:t>Determine TDS and chloride concentrations upstream and downstream of WRC outfalls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dirty="0"/>
              <a:t>Predict future TDS and chloride concentrations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dirty="0"/>
              <a:t>Identify control options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356FE8-63E6-E81A-ABEF-C741DE0A53DE}"/>
              </a:ext>
            </a:extLst>
          </p:cNvPr>
          <p:cNvSpPr txBox="1"/>
          <p:nvPr/>
        </p:nvSpPr>
        <p:spPr>
          <a:xfrm>
            <a:off x="71336" y="302701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+mj-cs"/>
              </a:rPr>
              <a:t>Work Plan Goals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BA7556-023D-BE52-2517-9E9F1E98E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796" y="450809"/>
            <a:ext cx="1946551" cy="151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13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C6D97-F0C4-DC25-2BD0-7A76E7823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Plan Development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F67B8B-06A3-AAA2-C8B3-C66B6B0A6D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7273" y="1483889"/>
            <a:ext cx="6712295" cy="430552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664E00-997A-26C8-DCC7-4A772032D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81" y="1965283"/>
            <a:ext cx="2826146" cy="3211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7EE0FD-FA58-84FC-6B1E-EBD6E7569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5796" y="450809"/>
            <a:ext cx="1946551" cy="151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93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105A9-EDB1-3FFE-7942-B348A6466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Usual Suspects</a:t>
            </a:r>
          </a:p>
        </p:txBody>
      </p:sp>
      <p:pic>
        <p:nvPicPr>
          <p:cNvPr id="4" name="Content Placeholder 3" descr="A picture containing appliance, blue&#10;&#10;Description automatically generated">
            <a:extLst>
              <a:ext uri="{FF2B5EF4-FFF2-40B4-BE49-F238E27FC236}">
                <a16:creationId xmlns:a16="http://schemas.microsoft.com/office/drawing/2014/main" id="{407890C6-5AA9-970B-0777-ECD67972E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52" y="2974784"/>
            <a:ext cx="3238500" cy="1562100"/>
          </a:xfrm>
          <a:prstGeom prst="rect">
            <a:avLst/>
          </a:prstGeom>
        </p:spPr>
      </p:pic>
      <p:pic>
        <p:nvPicPr>
          <p:cNvPr id="5" name="Picture 4" descr="A picture containing sky, outdoor, building, orange&#10;&#10;Description automatically generated">
            <a:extLst>
              <a:ext uri="{FF2B5EF4-FFF2-40B4-BE49-F238E27FC236}">
                <a16:creationId xmlns:a16="http://schemas.microsoft.com/office/drawing/2014/main" id="{875F42B3-82F1-B635-C23E-C699FBDE16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"/>
          <a:stretch/>
        </p:blipFill>
        <p:spPr>
          <a:xfrm>
            <a:off x="4136469" y="2266906"/>
            <a:ext cx="3919062" cy="27611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85DEB3-E508-9FBE-8582-DCC1B0CB0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907" y="1351703"/>
            <a:ext cx="2613610" cy="4569248"/>
          </a:xfrm>
          <a:prstGeom prst="rect">
            <a:avLst/>
          </a:prstGeom>
        </p:spPr>
      </p:pic>
      <p:sp>
        <p:nvSpPr>
          <p:cNvPr id="7" name="Plus Sign 6">
            <a:extLst>
              <a:ext uri="{FF2B5EF4-FFF2-40B4-BE49-F238E27FC236}">
                <a16:creationId xmlns:a16="http://schemas.microsoft.com/office/drawing/2014/main" id="{3B9E89C0-FB1D-50AE-517C-25EB4D1B5D16}"/>
              </a:ext>
            </a:extLst>
          </p:cNvPr>
          <p:cNvSpPr/>
          <p:nvPr/>
        </p:nvSpPr>
        <p:spPr>
          <a:xfrm>
            <a:off x="3231546" y="3298634"/>
            <a:ext cx="715831" cy="675389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lus Sign 7">
            <a:extLst>
              <a:ext uri="{FF2B5EF4-FFF2-40B4-BE49-F238E27FC236}">
                <a16:creationId xmlns:a16="http://schemas.microsoft.com/office/drawing/2014/main" id="{84A38A6D-107F-5A6E-46FD-F4C9FD47B6C9}"/>
              </a:ext>
            </a:extLst>
          </p:cNvPr>
          <p:cNvSpPr/>
          <p:nvPr/>
        </p:nvSpPr>
        <p:spPr>
          <a:xfrm>
            <a:off x="8312626" y="3298633"/>
            <a:ext cx="715831" cy="675389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4459CA-54DA-F1B7-1945-8B278EA7F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5947" y="374513"/>
            <a:ext cx="1446053" cy="112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6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1456E6D-FD1D-560C-CAD7-1596308FCACD}"/>
              </a:ext>
            </a:extLst>
          </p:cNvPr>
          <p:cNvSpPr txBox="1">
            <a:spLocks/>
          </p:cNvSpPr>
          <p:nvPr/>
        </p:nvSpPr>
        <p:spPr>
          <a:xfrm>
            <a:off x="1115143" y="933961"/>
            <a:ext cx="9961714" cy="46958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1026" name="Picture 2" descr="A map of a large area with different colored areas&#10;&#10;Description automatically generated">
            <a:extLst>
              <a:ext uri="{FF2B5EF4-FFF2-40B4-BE49-F238E27FC236}">
                <a16:creationId xmlns:a16="http://schemas.microsoft.com/office/drawing/2014/main" id="{FDB3DB88-43E1-7B29-DFCA-F4257221D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852" y="298316"/>
            <a:ext cx="5142688" cy="581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591EBC-0D53-D717-2030-B766BCB23DE0}"/>
              </a:ext>
            </a:extLst>
          </p:cNvPr>
          <p:cNvSpPr txBox="1"/>
          <p:nvPr/>
        </p:nvSpPr>
        <p:spPr>
          <a:xfrm>
            <a:off x="201038" y="448291"/>
            <a:ext cx="41472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Sample Locations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BCA108-CF36-0156-7139-2ABCB67E3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4678" y="298316"/>
            <a:ext cx="1504401" cy="117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37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EA922-CD56-6810-A737-3AFB03118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Location Breakdown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E4D8520-5BFF-9D81-BECB-729A322DA7C9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5A758E22-6AFB-863B-7CDC-94D1C47FE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9288" y="1707316"/>
            <a:ext cx="6194580" cy="413127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197AA67F-5EC0-995C-24C6-0EA53C758911}"/>
              </a:ext>
            </a:extLst>
          </p:cNvPr>
          <p:cNvSpPr/>
          <p:nvPr/>
        </p:nvSpPr>
        <p:spPr>
          <a:xfrm>
            <a:off x="962859" y="2435566"/>
            <a:ext cx="2743200" cy="2623559"/>
          </a:xfrm>
          <a:prstGeom prst="ellipse">
            <a:avLst/>
          </a:prstGeom>
          <a:solidFill>
            <a:srgbClr val="81B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 dirty="0"/>
              <a:t>94 Total Sampling Locations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9F38CF5-707A-729A-59EC-D1E985859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6317" y="450809"/>
            <a:ext cx="1346030" cy="104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94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7168D-6C06-4875-470B-228211861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in the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180D6-8CE3-4642-6E21-5233050FB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A7D0C99-5736-3123-5666-888D946711EA}"/>
              </a:ext>
            </a:extLst>
          </p:cNvPr>
          <p:cNvGrpSpPr/>
          <p:nvPr/>
        </p:nvGrpSpPr>
        <p:grpSpPr>
          <a:xfrm>
            <a:off x="1000529" y="1870864"/>
            <a:ext cx="9420569" cy="3821294"/>
            <a:chOff x="902697" y="2474107"/>
            <a:chExt cx="9420569" cy="3552426"/>
          </a:xfrm>
        </p:grpSpPr>
        <p:pic>
          <p:nvPicPr>
            <p:cNvPr id="5" name="Picture 4" descr="A picture containing grass, outdoor, ground, stone&#10;&#10;Description automatically generated">
              <a:extLst>
                <a:ext uri="{FF2B5EF4-FFF2-40B4-BE49-F238E27FC236}">
                  <a16:creationId xmlns:a16="http://schemas.microsoft.com/office/drawing/2014/main" id="{FDB47094-CD65-CC3B-E697-A197AC85C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697" y="2474108"/>
              <a:ext cx="2286000" cy="1714499"/>
            </a:xfrm>
            <a:prstGeom prst="rect">
              <a:avLst/>
            </a:prstGeom>
          </p:spPr>
        </p:pic>
        <p:pic>
          <p:nvPicPr>
            <p:cNvPr id="6" name="Picture 5" descr="A picture containing gong, wheel, stone&#10;&#10;Description automatically generated">
              <a:extLst>
                <a:ext uri="{FF2B5EF4-FFF2-40B4-BE49-F238E27FC236}">
                  <a16:creationId xmlns:a16="http://schemas.microsoft.com/office/drawing/2014/main" id="{2336CB7C-DE7E-E743-0127-D9566AEC9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0887" y="2474107"/>
              <a:ext cx="2286000" cy="1714500"/>
            </a:xfrm>
            <a:prstGeom prst="rect">
              <a:avLst/>
            </a:prstGeom>
          </p:spPr>
        </p:pic>
        <p:pic>
          <p:nvPicPr>
            <p:cNvPr id="7" name="Picture 6" descr="A picture containing outdoor, sky, ground, road&#10;&#10;Description automatically generated">
              <a:extLst>
                <a:ext uri="{FF2B5EF4-FFF2-40B4-BE49-F238E27FC236}">
                  <a16:creationId xmlns:a16="http://schemas.microsoft.com/office/drawing/2014/main" id="{3E03DCE1-DDB4-2528-C6B1-445688F85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697" y="4308115"/>
              <a:ext cx="2286000" cy="1714500"/>
            </a:xfrm>
            <a:prstGeom prst="rect">
              <a:avLst/>
            </a:prstGeom>
          </p:spPr>
        </p:pic>
        <p:pic>
          <p:nvPicPr>
            <p:cNvPr id="8" name="Picture 7" descr="A close-up of an eye&#10;&#10;Description automatically generated with low confidence">
              <a:extLst>
                <a:ext uri="{FF2B5EF4-FFF2-40B4-BE49-F238E27FC236}">
                  <a16:creationId xmlns:a16="http://schemas.microsoft.com/office/drawing/2014/main" id="{EE6CE40B-E764-74D5-0F57-61BEE8486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0887" y="4308115"/>
              <a:ext cx="2286000" cy="1714500"/>
            </a:xfrm>
            <a:prstGeom prst="rect">
              <a:avLst/>
            </a:prstGeom>
          </p:spPr>
        </p:pic>
        <p:pic>
          <p:nvPicPr>
            <p:cNvPr id="9" name="Picture 8" descr="A picture containing ground&#10;&#10;Description automatically generated">
              <a:extLst>
                <a:ext uri="{FF2B5EF4-FFF2-40B4-BE49-F238E27FC236}">
                  <a16:creationId xmlns:a16="http://schemas.microsoft.com/office/drawing/2014/main" id="{D144D2CB-7801-FFF9-F91D-C4323C5BA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7266" y="2474107"/>
              <a:ext cx="2286000" cy="1714500"/>
            </a:xfrm>
            <a:prstGeom prst="rect">
              <a:avLst/>
            </a:prstGeom>
          </p:spPr>
        </p:pic>
        <p:pic>
          <p:nvPicPr>
            <p:cNvPr id="10" name="Picture 9" descr="A close-up of a stone&#10;&#10;Description automatically generated with low confidence">
              <a:extLst>
                <a:ext uri="{FF2B5EF4-FFF2-40B4-BE49-F238E27FC236}">
                  <a16:creationId xmlns:a16="http://schemas.microsoft.com/office/drawing/2014/main" id="{41D5F222-21E5-74C2-2FBB-7D1762112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7266" y="4308115"/>
              <a:ext cx="2286000" cy="1714500"/>
            </a:xfrm>
            <a:prstGeom prst="rect">
              <a:avLst/>
            </a:prstGeom>
          </p:spPr>
        </p:pic>
        <p:pic>
          <p:nvPicPr>
            <p:cNvPr id="11" name="Picture 10" descr="A picture containing doughnut, donut, chocolate, plant&#10;&#10;Description automatically generated">
              <a:extLst>
                <a:ext uri="{FF2B5EF4-FFF2-40B4-BE49-F238E27FC236}">
                  <a16:creationId xmlns:a16="http://schemas.microsoft.com/office/drawing/2014/main" id="{B06309C3-91D5-7D2A-1CFE-D6DDD1DA6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9077" y="4312033"/>
              <a:ext cx="2286000" cy="1714500"/>
            </a:xfrm>
            <a:prstGeom prst="rect">
              <a:avLst/>
            </a:prstGeom>
          </p:spPr>
        </p:pic>
        <p:pic>
          <p:nvPicPr>
            <p:cNvPr id="12" name="Picture 11" descr="A picture containing kitchenware, pan, cooking, flour&#10;&#10;Description automatically generated">
              <a:extLst>
                <a:ext uri="{FF2B5EF4-FFF2-40B4-BE49-F238E27FC236}">
                  <a16:creationId xmlns:a16="http://schemas.microsoft.com/office/drawing/2014/main" id="{F038C704-C68D-A3C4-56AC-81BFA8474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9077" y="2474107"/>
              <a:ext cx="2286000" cy="171450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75466FE-6176-EEC9-D1E4-74C898AC5C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47680" y="450808"/>
            <a:ext cx="1354667" cy="105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71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Text Placeholder 1">
            <a:extLst>
              <a:ext uri="{FF2B5EF4-FFF2-40B4-BE49-F238E27FC236}">
                <a16:creationId xmlns:a16="http://schemas.microsoft.com/office/drawing/2014/main" id="{80C61846-D7A5-7FD7-1ADF-1C089E0BC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012599"/>
            <a:ext cx="5386917" cy="639762"/>
          </a:xfrm>
        </p:spPr>
        <p:txBody>
          <a:bodyPr/>
          <a:lstStyle/>
          <a:p>
            <a:r>
              <a:rPr lang="en-US" dirty="0"/>
              <a:t>Damage Caused by Chemical Corrosion </a:t>
            </a:r>
          </a:p>
        </p:txBody>
      </p:sp>
      <p:pic>
        <p:nvPicPr>
          <p:cNvPr id="2050" name="Picture 2" descr="A plastic bottle with a blue and yellow plastic wrap&#10;&#10;Description automatically generated">
            <a:extLst>
              <a:ext uri="{FF2B5EF4-FFF2-40B4-BE49-F238E27FC236}">
                <a16:creationId xmlns:a16="http://schemas.microsoft.com/office/drawing/2014/main" id="{74479878-02F9-C5A4-41DD-68D7690930A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62" r="-2" b="24606"/>
          <a:stretch/>
        </p:blipFill>
        <p:spPr bwMode="auto">
          <a:xfrm>
            <a:off x="609599" y="1652361"/>
            <a:ext cx="5386917" cy="428530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059" name="Text Placeholder 3">
            <a:extLst>
              <a:ext uri="{FF2B5EF4-FFF2-40B4-BE49-F238E27FC236}">
                <a16:creationId xmlns:a16="http://schemas.microsoft.com/office/drawing/2014/main" id="{BDE231AA-EE78-3CFA-DBF9-DB656E3E31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68" y="1012599"/>
            <a:ext cx="5389033" cy="639762"/>
          </a:xfrm>
        </p:spPr>
        <p:txBody>
          <a:bodyPr/>
          <a:lstStyle/>
          <a:p>
            <a:r>
              <a:rPr lang="en-US" dirty="0"/>
              <a:t>Damage Caused by High Flow</a:t>
            </a:r>
          </a:p>
        </p:txBody>
      </p:sp>
      <p:pic>
        <p:nvPicPr>
          <p:cNvPr id="2052" name="Picture 4" descr="A black pipe with a blue and black tube lying on the ground&#10;&#10;Description automatically generated">
            <a:extLst>
              <a:ext uri="{FF2B5EF4-FFF2-40B4-BE49-F238E27FC236}">
                <a16:creationId xmlns:a16="http://schemas.microsoft.com/office/drawing/2014/main" id="{E489C05F-D274-AA29-1378-BC24B2FB6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4" r="2" b="8478"/>
          <a:stretch/>
        </p:blipFill>
        <p:spPr bwMode="auto">
          <a:xfrm>
            <a:off x="6193368" y="1652362"/>
            <a:ext cx="5389033" cy="428530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061" name="Title 5">
            <a:extLst>
              <a:ext uri="{FF2B5EF4-FFF2-40B4-BE49-F238E27FC236}">
                <a16:creationId xmlns:a16="http://schemas.microsoft.com/office/drawing/2014/main" id="{21520E77-D0C3-F2E0-1904-973210278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74638"/>
            <a:ext cx="11389896" cy="675204"/>
          </a:xfrm>
        </p:spPr>
        <p:txBody>
          <a:bodyPr/>
          <a:lstStyle/>
          <a:p>
            <a:r>
              <a:rPr lang="en-US" dirty="0"/>
              <a:t>Issues in the Field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390F0D-30D0-2EE2-40FC-2F9B2D78A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620" y="450809"/>
            <a:ext cx="1161727" cy="90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80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B738-1182-8473-8A07-8240D3DEE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Grab Sample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25950-022A-DF9E-A353-1D256B1E3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 fontAlgn="base">
              <a:buNone/>
            </a:pPr>
            <a:r>
              <a:rPr lang="en-US" sz="2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392 Total Grab Samples:</a:t>
            </a:r>
          </a:p>
          <a:p>
            <a:pPr marL="0" indent="0" algn="l" rtl="0" fontAlgn="base">
              <a:buNone/>
            </a:pPr>
            <a:endParaRPr lang="en-US" sz="18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TDS, 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total alkalinity,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specific conductivity,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chloride,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sulfate,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calcium,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magnesium,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manganese,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potassium, and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sodium.  </a:t>
            </a:r>
          </a:p>
          <a:p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CF37874-9FFF-7101-6281-6E03600D2B12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8CFDDC-5723-1175-5537-04B778752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6317" y="450809"/>
            <a:ext cx="1346030" cy="104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40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B2448-6643-470A-DCBF-F75870EC0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21" y="356120"/>
            <a:ext cx="6563536" cy="766510"/>
          </a:xfrm>
        </p:spPr>
        <p:txBody>
          <a:bodyPr/>
          <a:lstStyle/>
          <a:p>
            <a:r>
              <a:rPr lang="en-US" sz="3600" dirty="0"/>
              <a:t>SAWS Water Recycling Centers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C92DA83-C367-0D02-23CC-AE559C08ECBA}"/>
              </a:ext>
            </a:extLst>
          </p:cNvPr>
          <p:cNvSpPr txBox="1">
            <a:spLocks/>
          </p:cNvSpPr>
          <p:nvPr/>
        </p:nvSpPr>
        <p:spPr>
          <a:xfrm>
            <a:off x="337995" y="1246114"/>
            <a:ext cx="6171447" cy="370363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dirty="0"/>
              <a:t>Three treatment facilities</a:t>
            </a:r>
          </a:p>
          <a:p>
            <a:pPr fontAlgn="auto">
              <a:spcAft>
                <a:spcPts val="0"/>
              </a:spcAft>
            </a:pPr>
            <a:r>
              <a:rPr lang="en-US" sz="2400" dirty="0"/>
              <a:t>6,042 miles of sewer mains</a:t>
            </a:r>
          </a:p>
          <a:p>
            <a:pPr fontAlgn="auto">
              <a:spcAft>
                <a:spcPts val="0"/>
              </a:spcAft>
            </a:pPr>
            <a:r>
              <a:rPr lang="en-US" sz="2400" dirty="0"/>
              <a:t>~ 100 SIUs</a:t>
            </a:r>
          </a:p>
          <a:p>
            <a:pPr fontAlgn="auto">
              <a:spcAft>
                <a:spcPts val="0"/>
              </a:spcAft>
            </a:pPr>
            <a:r>
              <a:rPr lang="en-US" sz="2400" dirty="0"/>
              <a:t>Primarily “very hard” groundwater</a:t>
            </a:r>
          </a:p>
          <a:p>
            <a:pPr fontAlgn="auto">
              <a:spcAft>
                <a:spcPts val="0"/>
              </a:spcAft>
            </a:pPr>
            <a:r>
              <a:rPr lang="en-US" sz="2400" dirty="0"/>
              <a:t>Nation’s largest direct reuse system</a:t>
            </a:r>
          </a:p>
          <a:p>
            <a:pPr fontAlgn="auto">
              <a:spcAft>
                <a:spcPts val="0"/>
              </a:spcAft>
            </a:pPr>
            <a:r>
              <a:rPr lang="en-US" sz="2400" dirty="0"/>
              <a:t>Discharges to effluent dominated stream</a:t>
            </a:r>
          </a:p>
        </p:txBody>
      </p:sp>
      <p:pic>
        <p:nvPicPr>
          <p:cNvPr id="11" name="Picture 10" descr="A map of a state&#10;&#10;Description automatically generated">
            <a:extLst>
              <a:ext uri="{FF2B5EF4-FFF2-40B4-BE49-F238E27FC236}">
                <a16:creationId xmlns:a16="http://schemas.microsoft.com/office/drawing/2014/main" id="{5E247981-EC56-FCDD-6434-8D04A26BAF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57" y="451447"/>
            <a:ext cx="5015848" cy="543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43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7B14A-75CC-8845-EE1C-A6E2303D6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74638"/>
            <a:ext cx="11389896" cy="6753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Mineral Composition</a:t>
            </a:r>
            <a:endParaRPr lang="en-US"/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DDA6E6D5-B0AF-C0A6-0167-6DFEB9F72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29695"/>
            <a:ext cx="10972800" cy="4251959"/>
          </a:xfrm>
          <a:prstGeom prst="rect">
            <a:avLst/>
          </a:prstGeom>
          <a:noFill/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5278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B738-1182-8473-8A07-8240D3DEE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Sonde Measurements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CF37874-9FFF-7101-6281-6E03600D2B12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Continuous conductivity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3DA5EA2-5B79-7D35-EC18-468006C34EA1}"/>
              </a:ext>
            </a:extLst>
          </p:cNvPr>
          <p:cNvSpPr txBox="1">
            <a:spLocks/>
          </p:cNvSpPr>
          <p:nvPr/>
        </p:nvSpPr>
        <p:spPr>
          <a:xfrm>
            <a:off x="609599" y="2112523"/>
            <a:ext cx="4830078" cy="3834657"/>
          </a:xfrm>
          <a:prstGeom prst="rect">
            <a:avLst/>
          </a:prstGeom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1AA5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1AA5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1AA5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1AA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1AA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1AA5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YSI EXO3 Multiparameter Sonde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2AD802E-CE6C-52BA-0E74-CB2856B752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380" y="2920240"/>
            <a:ext cx="2960055" cy="2960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4C8E430-86A4-0684-80C3-769D606D3478}"/>
              </a:ext>
            </a:extLst>
          </p:cNvPr>
          <p:cNvSpPr txBox="1">
            <a:spLocks/>
          </p:cNvSpPr>
          <p:nvPr/>
        </p:nvSpPr>
        <p:spPr>
          <a:xfrm>
            <a:off x="6302326" y="2112524"/>
            <a:ext cx="5255491" cy="383465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1AA5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1AA5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1AA5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1AA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1AA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Eureka </a:t>
            </a:r>
            <a:r>
              <a:rPr lang="en-US" dirty="0" err="1"/>
              <a:t>Trimeter</a:t>
            </a:r>
            <a:r>
              <a:rPr lang="en-US" dirty="0"/>
              <a:t> Multiprobe Sonde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2930E386-E5AF-418E-0387-D1347FAD5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46539">
            <a:off x="8337207" y="2569439"/>
            <a:ext cx="1185729" cy="323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2CBC64-CB29-33C5-AA1D-A008BD654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6317" y="450809"/>
            <a:ext cx="1346030" cy="104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53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CF97E-652D-E728-557A-E0990E736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Data Examples – Commercial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18355-1C75-68A0-C15D-480C48A04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9D988D-B68F-AD3D-1EAD-96CE01E9B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310" y="1071104"/>
            <a:ext cx="4256690" cy="48368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FCD993-9B56-14DF-0587-FF83009B31C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4888" y="3429000"/>
            <a:ext cx="7467503" cy="27286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538965-0482-A03B-6D93-49DB42A57E4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995" y="848154"/>
            <a:ext cx="7548783" cy="28238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4B642B-694C-A449-60F5-E4A4D78E037E}"/>
              </a:ext>
            </a:extLst>
          </p:cNvPr>
          <p:cNvSpPr txBox="1"/>
          <p:nvPr/>
        </p:nvSpPr>
        <p:spPr>
          <a:xfrm>
            <a:off x="9525189" y="2714767"/>
            <a:ext cx="1076931" cy="276999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C04: Hospital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36BFA0-0708-0DD3-1858-3ED495178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505" y="1929917"/>
            <a:ext cx="792549" cy="4938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9AEE46-3480-0F46-58EC-5BC7AF6B4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504" y="4299530"/>
            <a:ext cx="792549" cy="4938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ACB58-B604-B462-FA98-E809BCD4C7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71551" y="450809"/>
            <a:ext cx="830796" cy="6463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AD3CE5-AE27-8FC2-8371-307DA8A561A7}"/>
              </a:ext>
            </a:extLst>
          </p:cNvPr>
          <p:cNvSpPr txBox="1"/>
          <p:nvPr/>
        </p:nvSpPr>
        <p:spPr>
          <a:xfrm>
            <a:off x="10129758" y="4392550"/>
            <a:ext cx="126130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C10: Commercial</a:t>
            </a:r>
          </a:p>
        </p:txBody>
      </p:sp>
    </p:spTree>
    <p:extLst>
      <p:ext uri="{BB962C8B-B14F-4D97-AF65-F5344CB8AC3E}">
        <p14:creationId xmlns:p14="http://schemas.microsoft.com/office/powerpoint/2010/main" val="2793160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C78D6A8-7F0D-95E5-39E0-AD2616316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9109" y="958903"/>
            <a:ext cx="4749903" cy="484080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B5B422A-AFCB-A9AA-6724-56ED5BC79E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93700"/>
            <a:ext cx="11728450" cy="893763"/>
          </a:xfrm>
        </p:spPr>
        <p:txBody>
          <a:bodyPr/>
          <a:lstStyle/>
          <a:p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+mj-cs"/>
              </a:rPr>
              <a:t>Continuous Data Examples – Industrial</a:t>
            </a:r>
            <a:endParaRPr lang="en-US" b="0" dirty="0">
              <a:latin typeface="Gill Sans MT" panose="020B05020201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2505CC-B2A4-DFF1-9F1A-D7791F57DF74}"/>
              </a:ext>
            </a:extLst>
          </p:cNvPr>
          <p:cNvSpPr txBox="1"/>
          <p:nvPr/>
        </p:nvSpPr>
        <p:spPr>
          <a:xfrm>
            <a:off x="113567" y="2083600"/>
            <a:ext cx="73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b="1" dirty="0"/>
              <a:t>I05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ACF0AD-D17D-B032-00B3-758FEBE9CC46}"/>
              </a:ext>
            </a:extLst>
          </p:cNvPr>
          <p:cNvSpPr txBox="1"/>
          <p:nvPr/>
        </p:nvSpPr>
        <p:spPr>
          <a:xfrm>
            <a:off x="165448" y="4324072"/>
            <a:ext cx="735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/>
              <a:t>I06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D0E72A-11CD-435C-AB2E-2B2C68CE56CC}"/>
              </a:ext>
            </a:extLst>
          </p:cNvPr>
          <p:cNvSpPr txBox="1"/>
          <p:nvPr/>
        </p:nvSpPr>
        <p:spPr>
          <a:xfrm>
            <a:off x="10652334" y="2268266"/>
            <a:ext cx="117743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900" b="1" dirty="0"/>
              <a:t>I06: Known Cooling Towers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341D4D-2545-B9CC-3E72-F08D0BE3F46F}"/>
              </a:ext>
            </a:extLst>
          </p:cNvPr>
          <p:cNvSpPr txBox="1"/>
          <p:nvPr/>
        </p:nvSpPr>
        <p:spPr>
          <a:xfrm>
            <a:off x="9825083" y="5025305"/>
            <a:ext cx="1491428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00" b="1" dirty="0"/>
              <a:t>I05: Manufacturer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A877E3-CB75-EEC4-E671-19196E53FA6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6442" y="1073820"/>
            <a:ext cx="6864605" cy="2570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DA3AAC-334F-3D06-981B-F9ECE82A58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300" y="3618402"/>
            <a:ext cx="7154273" cy="2484474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CF5ADD-CFA3-5B77-41BB-ADAF60D5EB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71551" y="450809"/>
            <a:ext cx="830796" cy="64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81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23C4AFB-47BF-FAD7-1147-767DCB1B8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018" y="1011042"/>
            <a:ext cx="4508938" cy="505026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22E72C-80F1-0FE4-A11C-9C4784D6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260" y="261954"/>
            <a:ext cx="11389896" cy="675389"/>
          </a:xfrm>
        </p:spPr>
        <p:txBody>
          <a:bodyPr/>
          <a:lstStyle/>
          <a:p>
            <a:r>
              <a:rPr lang="en-US" dirty="0"/>
              <a:t>Continuous Data Examples – Residential w/Softeners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95C93-BA0A-B33F-DC5D-F963B1AE2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E828DD-B078-4295-BFB8-8248D6AFBC5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91950" y="6356350"/>
            <a:ext cx="400050" cy="365125"/>
          </a:xfrm>
        </p:spPr>
        <p:txBody>
          <a:bodyPr/>
          <a:lstStyle/>
          <a:p>
            <a:fld id="{657F7A38-83B3-4F48-BDD1-924B345C6E29}" type="slidenum">
              <a:rPr lang="en-US" smtClean="0"/>
              <a:t>24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AAAFC9-A900-6019-E69F-5B6F7E066B94}"/>
              </a:ext>
            </a:extLst>
          </p:cNvPr>
          <p:cNvSpPr txBox="1"/>
          <p:nvPr/>
        </p:nvSpPr>
        <p:spPr>
          <a:xfrm>
            <a:off x="148044" y="1671561"/>
            <a:ext cx="735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/>
              <a:t>R02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665EE2-17E0-E17C-8D73-B9036FB12BBA}"/>
              </a:ext>
            </a:extLst>
          </p:cNvPr>
          <p:cNvSpPr txBox="1"/>
          <p:nvPr/>
        </p:nvSpPr>
        <p:spPr>
          <a:xfrm>
            <a:off x="148044" y="4147456"/>
            <a:ext cx="735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/>
              <a:t>R10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1DC6F4-EDC6-B814-A19F-8604B36B91D2}"/>
              </a:ext>
            </a:extLst>
          </p:cNvPr>
          <p:cNvSpPr txBox="1"/>
          <p:nvPr/>
        </p:nvSpPr>
        <p:spPr>
          <a:xfrm>
            <a:off x="9194052" y="3536174"/>
            <a:ext cx="595435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00" b="1" dirty="0"/>
              <a:t>R02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2871F1-F689-8162-ABF0-9539DCE0A814}"/>
              </a:ext>
            </a:extLst>
          </p:cNvPr>
          <p:cNvSpPr txBox="1"/>
          <p:nvPr/>
        </p:nvSpPr>
        <p:spPr>
          <a:xfrm>
            <a:off x="11204246" y="2804445"/>
            <a:ext cx="515614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00" b="1" dirty="0"/>
              <a:t>R10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09439B-5A84-4A7A-AA8C-1BB0A6C50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060" y="3203573"/>
            <a:ext cx="6422800" cy="28639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6CFC53-DC4D-8EFC-1CB8-2089B5FF3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873" y="950027"/>
            <a:ext cx="6422800" cy="25510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F345B5-7658-B988-6333-0144FA993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2815" y="392807"/>
            <a:ext cx="830796" cy="64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52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FD144B3-1416-90FF-0CA6-CF458B779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873" y="974427"/>
            <a:ext cx="4520190" cy="498932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D5E98D8-0069-E81F-B94D-539EE7DF6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0792" y="286838"/>
            <a:ext cx="11999495" cy="675389"/>
          </a:xfrm>
        </p:spPr>
        <p:txBody>
          <a:bodyPr/>
          <a:lstStyle/>
          <a:p>
            <a:r>
              <a:rPr lang="en-US" dirty="0"/>
              <a:t>Continuous Data Examples – Residential w/o Softeners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E828DD-B078-4295-BFB8-8248D6AFBC5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91950" y="6356350"/>
            <a:ext cx="4000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7F7A38-83B3-4F48-BDD1-924B345C6E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F91A60-BEE5-6D27-2BE9-508B36968481}"/>
              </a:ext>
            </a:extLst>
          </p:cNvPr>
          <p:cNvSpPr txBox="1"/>
          <p:nvPr/>
        </p:nvSpPr>
        <p:spPr>
          <a:xfrm>
            <a:off x="230909" y="2385817"/>
            <a:ext cx="73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N05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39AA10-85F2-6AB2-9034-3C097F6C9E87}"/>
              </a:ext>
            </a:extLst>
          </p:cNvPr>
          <p:cNvSpPr txBox="1"/>
          <p:nvPr/>
        </p:nvSpPr>
        <p:spPr>
          <a:xfrm>
            <a:off x="230909" y="4935104"/>
            <a:ext cx="73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N02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40167D-ACB8-21B5-BE1F-BA9D7A575904}"/>
              </a:ext>
            </a:extLst>
          </p:cNvPr>
          <p:cNvSpPr txBox="1"/>
          <p:nvPr/>
        </p:nvSpPr>
        <p:spPr>
          <a:xfrm>
            <a:off x="9890968" y="4012060"/>
            <a:ext cx="462156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N02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EE6B36-8949-CBC4-BA8A-F63F8EE05BCE}"/>
              </a:ext>
            </a:extLst>
          </p:cNvPr>
          <p:cNvSpPr txBox="1"/>
          <p:nvPr/>
        </p:nvSpPr>
        <p:spPr>
          <a:xfrm>
            <a:off x="10863032" y="3941513"/>
            <a:ext cx="462156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N05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01C93F-92E3-07AE-2011-172D0E5B323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070" y="4102852"/>
            <a:ext cx="7188915" cy="27630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574982-C32D-B947-B87D-D5DF4797D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070" y="1475868"/>
            <a:ext cx="7258406" cy="2446252"/>
          </a:xfrm>
          <a:prstGeom prst="rect">
            <a:avLst/>
          </a:prstGeom>
          <a:noFill/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0A999DF-F865-819F-6D4E-9FDB403D6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1292562" y="286838"/>
            <a:ext cx="899438" cy="69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68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3044E-75E2-FAFA-5B26-C24EF2840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1999495" cy="675204"/>
          </a:xfrm>
        </p:spPr>
        <p:txBody>
          <a:bodyPr/>
          <a:lstStyle/>
          <a:p>
            <a:r>
              <a:rPr lang="en-US" dirty="0"/>
              <a:t>SMC Contribution Breakdown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F97E06C-686F-997D-210D-04983120EA8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D35109-6820-32BE-5B01-B489E54DA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7680" y="450808"/>
            <a:ext cx="1354667" cy="10539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286E2-60A3-AA04-BA6F-C5F0E436F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846" y="977705"/>
            <a:ext cx="7963805" cy="507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967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3044E-75E2-FAFA-5B26-C24EF2840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Take 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615C2-205B-2046-ED64-1C98F9906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953A2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Clr>
                <a:srgbClr val="0953A2"/>
              </a:buClr>
              <a:buFont typeface="Wingdings" panose="05000000000000000000" pitchFamily="2" charset="2"/>
              <a:buChar char="§"/>
            </a:pPr>
            <a:r>
              <a:rPr lang="en-US" dirty="0"/>
              <a:t>Continuous data are valuable</a:t>
            </a:r>
          </a:p>
          <a:p>
            <a:pPr>
              <a:buClr>
                <a:srgbClr val="0953A2"/>
              </a:buClr>
              <a:buFont typeface="Wingdings" panose="05000000000000000000" pitchFamily="2" charset="2"/>
              <a:buChar char="§"/>
            </a:pPr>
            <a:r>
              <a:rPr lang="en-US" dirty="0"/>
              <a:t>Some manholes go dry – Plan flexibility</a:t>
            </a:r>
          </a:p>
          <a:p>
            <a:pPr>
              <a:buClr>
                <a:srgbClr val="0953A2"/>
              </a:buClr>
              <a:buFont typeface="Wingdings" panose="05000000000000000000" pitchFamily="2" charset="2"/>
              <a:buChar char="§"/>
            </a:pPr>
            <a:r>
              <a:rPr lang="en-US" dirty="0"/>
              <a:t>High concentrations do not always equal large loads</a:t>
            </a:r>
          </a:p>
          <a:p>
            <a:pPr>
              <a:buClr>
                <a:srgbClr val="0953A2"/>
              </a:buClr>
              <a:buFont typeface="Wingdings" panose="05000000000000000000" pitchFamily="2" charset="2"/>
              <a:buChar char="§"/>
            </a:pPr>
            <a:r>
              <a:rPr lang="en-US" dirty="0"/>
              <a:t>Nearly half of TDS load is from source water</a:t>
            </a:r>
          </a:p>
          <a:p>
            <a:pPr>
              <a:buClr>
                <a:srgbClr val="0953A2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Clr>
                <a:srgbClr val="0953A2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F97E06C-686F-997D-210D-04983120EA8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D35109-6820-32BE-5B01-B489E54DA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7680" y="450808"/>
            <a:ext cx="1354667" cy="105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95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3044E-75E2-FAFA-5B26-C24EF2840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Control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615C2-205B-2046-ED64-1C98F9906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/>
              <a:t>Reduce residential TDS contributions</a:t>
            </a:r>
          </a:p>
          <a:p>
            <a:pPr lvl="1"/>
            <a:r>
              <a:rPr lang="en-US" sz="1800" dirty="0"/>
              <a:t>Rebate programs to replace inefficient water softener units</a:t>
            </a:r>
          </a:p>
          <a:p>
            <a:pPr lvl="1"/>
            <a:r>
              <a:rPr lang="en-US" sz="1800" dirty="0"/>
              <a:t>Public education programs</a:t>
            </a:r>
          </a:p>
          <a:p>
            <a:pPr lvl="1"/>
            <a:r>
              <a:rPr lang="en-US" sz="1800" dirty="0"/>
              <a:t>Training of water softener installers</a:t>
            </a:r>
          </a:p>
          <a:p>
            <a:pPr marL="0" indent="0">
              <a:buNone/>
            </a:pPr>
            <a:r>
              <a:rPr lang="en-US" sz="1800" dirty="0"/>
              <a:t>Industrial dissolved salt discharge controls</a:t>
            </a:r>
          </a:p>
          <a:p>
            <a:pPr lvl="1"/>
            <a:r>
              <a:rPr lang="en-US" sz="1800" dirty="0"/>
              <a:t>TBLLs may not be practical if largest contributor is residential</a:t>
            </a:r>
          </a:p>
          <a:p>
            <a:pPr lvl="1"/>
            <a:r>
              <a:rPr lang="en-US" sz="1800" dirty="0"/>
              <a:t>Regulatory options:</a:t>
            </a:r>
          </a:p>
          <a:p>
            <a:pPr lvl="2"/>
            <a:r>
              <a:rPr lang="en-US" sz="1800" dirty="0"/>
              <a:t>Narrative restrictions</a:t>
            </a:r>
          </a:p>
          <a:p>
            <a:pPr lvl="2"/>
            <a:r>
              <a:rPr lang="en-US" sz="1800" dirty="0"/>
              <a:t>Numeric limits for target industries</a:t>
            </a:r>
          </a:p>
          <a:p>
            <a:pPr lvl="1"/>
            <a:r>
              <a:rPr lang="en-US" sz="1800" dirty="0"/>
              <a:t>Pretreatment options:</a:t>
            </a:r>
          </a:p>
          <a:p>
            <a:pPr lvl="2"/>
            <a:r>
              <a:rPr lang="en-US" sz="1800" dirty="0"/>
              <a:t>BMPs</a:t>
            </a:r>
          </a:p>
          <a:p>
            <a:pPr lvl="2"/>
            <a:r>
              <a:rPr lang="en-US" sz="1800" dirty="0"/>
              <a:t>Water conservation tools</a:t>
            </a:r>
          </a:p>
          <a:p>
            <a:pPr lvl="2"/>
            <a:r>
              <a:rPr lang="en-US" sz="1800" dirty="0"/>
              <a:t>Numeric thresholds for new/expanding industries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F97E06C-686F-997D-210D-04983120EA8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A7041D-E071-6CB2-5319-109E84F00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7680" y="450808"/>
            <a:ext cx="1354667" cy="105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19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cwa.jpg">
            <a:extLst>
              <a:ext uri="{FF2B5EF4-FFF2-40B4-BE49-F238E27FC236}">
                <a16:creationId xmlns:a16="http://schemas.microsoft.com/office/drawing/2014/main" id="{46A4A8BB-A9B8-FBED-727A-3D6AE482B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50" y="3432575"/>
            <a:ext cx="2133600" cy="1371600"/>
          </a:xfrm>
          <a:prstGeom prst="rect">
            <a:avLst/>
          </a:prstGeom>
          <a:noFill/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50800" dir="2700000" algn="ctr" rotWithShape="0">
              <a:schemeClr val="tx1"/>
            </a:outerShdw>
          </a:effectLst>
        </p:spPr>
      </p:pic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410010" y="4972204"/>
            <a:ext cx="5910159" cy="33733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0" i="0" noProof="0" dirty="0">
                <a:solidFill>
                  <a:schemeClr val="accent5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September 27,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344F75-C2CA-124A-E4B8-5B3030D7662A}"/>
              </a:ext>
            </a:extLst>
          </p:cNvPr>
          <p:cNvSpPr txBox="1"/>
          <p:nvPr/>
        </p:nvSpPr>
        <p:spPr>
          <a:xfrm>
            <a:off x="4304037" y="1798839"/>
            <a:ext cx="4267086" cy="145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Meg Pierce-Walsh</a:t>
            </a:r>
            <a:r>
              <a:rPr lang="en-US" sz="180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, Practice Leader</a:t>
            </a:r>
          </a:p>
          <a:p>
            <a:pPr>
              <a:buNone/>
            </a:pPr>
            <a:r>
              <a:rPr lang="en-US" sz="180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Plummer Associates, Inc.</a:t>
            </a:r>
          </a:p>
          <a:p>
            <a:pPr>
              <a:buNone/>
            </a:pPr>
            <a:endParaRPr lang="en-US" sz="1800" dirty="0">
              <a:solidFill>
                <a:schemeClr val="bg1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en-US" sz="1800" dirty="0">
              <a:solidFill>
                <a:schemeClr val="bg1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19">
            <a:extLst>
              <a:ext uri="{FF2B5EF4-FFF2-40B4-BE49-F238E27FC236}">
                <a16:creationId xmlns:a16="http://schemas.microsoft.com/office/drawing/2014/main" id="{C55317FF-B7DD-885D-4FA5-D228C1266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9" y="1780733"/>
            <a:ext cx="4545003" cy="102226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>
              <a:spcBef>
                <a:spcPts val="0"/>
              </a:spcBef>
              <a:buFontTx/>
              <a:buNone/>
            </a:pPr>
            <a:r>
              <a:rPr lang="en-US" sz="2400" b="0" dirty="0">
                <a:solidFill>
                  <a:schemeClr val="bg1"/>
                </a:solidFill>
                <a:latin typeface="Gill Sans MT" panose="020B0502020104020203" pitchFamily="34" charset="0"/>
              </a:rPr>
              <a:t>Gregg Eckhardt, </a:t>
            </a:r>
            <a:r>
              <a:rPr lang="en-US" sz="1800" b="0" dirty="0">
                <a:solidFill>
                  <a:schemeClr val="bg1"/>
                </a:solidFill>
                <a:latin typeface="Gill Sans MT" panose="020B0502020104020203" pitchFamily="34" charset="0"/>
              </a:rPr>
              <a:t>Senior Analyst</a:t>
            </a:r>
          </a:p>
          <a:p>
            <a:pPr marL="342900">
              <a:spcBef>
                <a:spcPts val="0"/>
              </a:spcBef>
              <a:buFontTx/>
              <a:buNone/>
            </a:pPr>
            <a:r>
              <a:rPr lang="en-US" sz="180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SAWS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Treatment and</a:t>
            </a:r>
          </a:p>
          <a:p>
            <a:pPr marL="342900">
              <a:spcBef>
                <a:spcPts val="0"/>
              </a:spcBef>
              <a:buFontTx/>
              <a:buNone/>
            </a:pPr>
            <a:r>
              <a:rPr lang="en-US" sz="180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Production Operations</a:t>
            </a:r>
          </a:p>
        </p:txBody>
      </p:sp>
      <p:sp>
        <p:nvSpPr>
          <p:cNvPr id="6" name="Title Placeholder 1"/>
          <p:cNvSpPr txBox="1">
            <a:spLocks/>
          </p:cNvSpPr>
          <p:nvPr/>
        </p:nvSpPr>
        <p:spPr>
          <a:xfrm>
            <a:off x="410010" y="105974"/>
            <a:ext cx="7241062" cy="12868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 pitchFamily="34" charset="0"/>
                <a:ea typeface="+mj-ea"/>
                <a:cs typeface="+mj-cs"/>
              </a:rPr>
              <a:t>Total Dissolved Solids Study</a:t>
            </a:r>
          </a:p>
        </p:txBody>
      </p:sp>
    </p:spTree>
    <p:extLst>
      <p:ext uri="{BB962C8B-B14F-4D97-AF65-F5344CB8AC3E}">
        <p14:creationId xmlns:p14="http://schemas.microsoft.com/office/powerpoint/2010/main" val="117303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ffluent">
            <a:hlinkClick r:id="" action="ppaction://media"/>
            <a:extLst>
              <a:ext uri="{FF2B5EF4-FFF2-40B4-BE49-F238E27FC236}">
                <a16:creationId xmlns:a16="http://schemas.microsoft.com/office/drawing/2014/main" id="{DEE6DFA7-062B-CD22-68A5-8D472388ED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1298327"/>
            <a:ext cx="5728447" cy="3222251"/>
          </a:xfrm>
          <a:prstGeom prst="rect">
            <a:avLst/>
          </a:prstGeom>
        </p:spPr>
      </p:pic>
      <p:pic>
        <p:nvPicPr>
          <p:cNvPr id="8" name="tap">
            <a:hlinkClick r:id="" action="ppaction://media"/>
            <a:extLst>
              <a:ext uri="{FF2B5EF4-FFF2-40B4-BE49-F238E27FC236}">
                <a16:creationId xmlns:a16="http://schemas.microsoft.com/office/drawing/2014/main" id="{D2A4D982-3494-E5E8-0B35-3CB4F23AD32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2389" y="1298327"/>
            <a:ext cx="5728446" cy="3222251"/>
          </a:xfrm>
          <a:prstGeom prst="rect">
            <a:avLst/>
          </a:prstGeom>
        </p:spPr>
      </p:pic>
      <p:sp>
        <p:nvSpPr>
          <p:cNvPr id="5" name="Rectangle 259"/>
          <p:cNvSpPr>
            <a:spLocks noChangeArrowheads="1"/>
          </p:cNvSpPr>
          <p:nvPr/>
        </p:nvSpPr>
        <p:spPr bwMode="auto">
          <a:xfrm>
            <a:off x="510988" y="3881717"/>
            <a:ext cx="4114800" cy="4406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lIns="86493" tIns="43247" rIns="86493" bIns="43247" anchor="ctr"/>
          <a:lstStyle/>
          <a:p>
            <a:pPr defTabSz="865188" eaLnBrk="0" hangingPunct="0">
              <a:spcBef>
                <a:spcPct val="0"/>
              </a:spcBef>
              <a:buFontTx/>
              <a:buNone/>
              <a:defRPr/>
            </a:pPr>
            <a:r>
              <a:rPr lang="en-US" sz="4000" b="1" dirty="0">
                <a:solidFill>
                  <a:srgbClr val="FFFFFF"/>
                </a:solidFill>
                <a:latin typeface="Gill Sans MT" panose="020B0502020104020203" pitchFamily="34" charset="0"/>
              </a:rPr>
              <a:t>200 – 400 mg/L</a:t>
            </a:r>
          </a:p>
        </p:txBody>
      </p:sp>
      <p:sp>
        <p:nvSpPr>
          <p:cNvPr id="4" name="Rectangle 259">
            <a:extLst>
              <a:ext uri="{FF2B5EF4-FFF2-40B4-BE49-F238E27FC236}">
                <a16:creationId xmlns:a16="http://schemas.microsoft.com/office/drawing/2014/main" id="{818089D0-92B2-928E-B6A5-DE6C331EE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6330" y="3947031"/>
            <a:ext cx="4419241" cy="3753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lIns="86493" tIns="43247" rIns="86493" bIns="43247" anchor="ctr"/>
          <a:lstStyle/>
          <a:p>
            <a:pPr defTabSz="865188" eaLnBrk="0" hangingPunct="0">
              <a:spcBef>
                <a:spcPct val="0"/>
              </a:spcBef>
              <a:buFontTx/>
              <a:buNone/>
              <a:defRPr/>
            </a:pPr>
            <a:r>
              <a:rPr lang="en-US" sz="4000" b="1" dirty="0">
                <a:solidFill>
                  <a:srgbClr val="FFFFFF"/>
                </a:solidFill>
                <a:latin typeface="Gill Sans MT" panose="020B0502020104020203" pitchFamily="34" charset="0"/>
              </a:rPr>
              <a:t>700 – 900 mg/L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52C03510-ADEC-A4CC-4D00-F67CC3EF0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11389896" cy="675204"/>
          </a:xfrm>
        </p:spPr>
        <p:txBody>
          <a:bodyPr/>
          <a:lstStyle/>
          <a:p>
            <a:r>
              <a:rPr lang="en-US" dirty="0"/>
              <a:t>Effluent Total Dissolved Solids</a:t>
            </a:r>
            <a:endParaRPr lang="en-US" sz="5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41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B2448-6643-470A-DCBF-F75870EC0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052" y="302501"/>
            <a:ext cx="11389896" cy="675204"/>
          </a:xfrm>
        </p:spPr>
        <p:txBody>
          <a:bodyPr/>
          <a:lstStyle/>
          <a:p>
            <a:r>
              <a:rPr lang="en-US" dirty="0"/>
              <a:t>2019 Application for SMC Permit Renewal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D8D53-30C5-E567-75FB-4975334F1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51027"/>
            <a:ext cx="6524531" cy="4517382"/>
          </a:xfrm>
        </p:spPr>
        <p:txBody>
          <a:bodyPr/>
          <a:lstStyle/>
          <a:p>
            <a:r>
              <a:rPr lang="en-US" dirty="0"/>
              <a:t>Permitted at 125 MGD</a:t>
            </a:r>
          </a:p>
          <a:p>
            <a:r>
              <a:rPr lang="en-US" dirty="0"/>
              <a:t>Has 6 permitted outfalls</a:t>
            </a:r>
          </a:p>
          <a:p>
            <a:pPr lvl="1"/>
            <a:r>
              <a:rPr lang="en-US" dirty="0"/>
              <a:t>One to Medina River at plant site</a:t>
            </a:r>
          </a:p>
          <a:p>
            <a:pPr lvl="1"/>
            <a:r>
              <a:rPr lang="en-US" dirty="0"/>
              <a:t>Five to Upper San Antonio River and Salado Creek</a:t>
            </a:r>
          </a:p>
          <a:p>
            <a:r>
              <a:rPr lang="en-US" dirty="0"/>
              <a:t>Streamflow augmentation discharges, water quality maintenance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B268962-42D4-95B5-8C6F-456E3628C30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09600" y="1005568"/>
            <a:ext cx="11385453" cy="44545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Largest of the three plants</a:t>
            </a:r>
          </a:p>
        </p:txBody>
      </p:sp>
      <p:pic>
        <p:nvPicPr>
          <p:cNvPr id="5" name="Picture 4" descr="outfall">
            <a:extLst>
              <a:ext uri="{FF2B5EF4-FFF2-40B4-BE49-F238E27FC236}">
                <a16:creationId xmlns:a16="http://schemas.microsoft.com/office/drawing/2014/main" id="{57D900F0-F7AC-BC4C-0AFA-4BD3E793E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5007" y="1068625"/>
            <a:ext cx="3191492" cy="4720749"/>
          </a:xfrm>
          <a:prstGeom prst="rect">
            <a:avLst/>
          </a:prstGeom>
          <a:noFill/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50800" dir="2700000" algn="ctr" rotWithShape="0">
              <a:schemeClr val="tx1"/>
            </a:outerShdw>
          </a:effectLst>
        </p:spPr>
      </p:pic>
      <p:sp>
        <p:nvSpPr>
          <p:cNvPr id="6" name="Rectangle 259">
            <a:extLst>
              <a:ext uri="{FF2B5EF4-FFF2-40B4-BE49-F238E27FC236}">
                <a16:creationId xmlns:a16="http://schemas.microsoft.com/office/drawing/2014/main" id="{3130411B-9000-3651-FD4B-8FD550306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4335" y="5414053"/>
            <a:ext cx="2267286" cy="3753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lIns="86493" tIns="43247" rIns="86493" bIns="43247" anchor="ctr"/>
          <a:lstStyle/>
          <a:p>
            <a:pPr defTabSz="865188" eaLnBrk="0" hangingPunct="0">
              <a:spcBef>
                <a:spcPct val="0"/>
              </a:spcBef>
              <a:buFontTx/>
              <a:buNone/>
              <a:defRPr/>
            </a:pPr>
            <a:r>
              <a:rPr lang="en-US" sz="1800" b="1" dirty="0">
                <a:solidFill>
                  <a:srgbClr val="FFFFFF"/>
                </a:solidFill>
                <a:latin typeface="Gill Sans MT" panose="020B0502020104020203" pitchFamily="34" charset="0"/>
              </a:rPr>
              <a:t>SMC Outfall 001</a:t>
            </a:r>
          </a:p>
        </p:txBody>
      </p:sp>
    </p:spTree>
    <p:extLst>
      <p:ext uri="{BB962C8B-B14F-4D97-AF65-F5344CB8AC3E}">
        <p14:creationId xmlns:p14="http://schemas.microsoft.com/office/powerpoint/2010/main" val="842953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102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9098679"/>
              </p:ext>
            </p:extLst>
          </p:nvPr>
        </p:nvGraphicFramePr>
        <p:xfrm>
          <a:off x="0" y="609600"/>
          <a:ext cx="121920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304800"/>
            <a:ext cx="11389896" cy="675204"/>
          </a:xfrm>
        </p:spPr>
        <p:txBody>
          <a:bodyPr/>
          <a:lstStyle/>
          <a:p>
            <a:r>
              <a:rPr lang="en-US" dirty="0"/>
              <a:t>SMC </a:t>
            </a:r>
            <a:r>
              <a:rPr lang="en-US" dirty="0" err="1"/>
              <a:t>WRC</a:t>
            </a:r>
            <a:r>
              <a:rPr lang="en-US" dirty="0"/>
              <a:t> Effluent Total Dissolved Solids</a:t>
            </a:r>
            <a:endParaRPr lang="en-US" sz="5400" i="1" dirty="0">
              <a:solidFill>
                <a:srgbClr val="FF0000"/>
              </a:solidFill>
            </a:endParaRPr>
          </a:p>
        </p:txBody>
      </p:sp>
      <p:sp>
        <p:nvSpPr>
          <p:cNvPr id="8" name="Subtitle 6"/>
          <p:cNvSpPr>
            <a:spLocks noGrp="1"/>
          </p:cNvSpPr>
          <p:nvPr>
            <p:ph type="subTitle" idx="13"/>
          </p:nvPr>
        </p:nvSpPr>
        <p:spPr>
          <a:xfrm>
            <a:off x="609600" y="977705"/>
            <a:ext cx="11385453" cy="44545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1997 to August 2024</a:t>
            </a:r>
          </a:p>
          <a:p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748976" y="2189220"/>
            <a:ext cx="3969810" cy="51064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800" b="1" dirty="0">
                <a:solidFill>
                  <a:srgbClr val="990033"/>
                </a:solidFill>
                <a:latin typeface="Gill Sans MT" panose="020B05020201040202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Outfall 001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800" b="1" dirty="0">
                <a:solidFill>
                  <a:srgbClr val="990033"/>
                </a:solidFill>
                <a:latin typeface="Gill Sans MT" panose="020B05020201040202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Stream Standard = 700 mg/L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52400" y="3124199"/>
            <a:ext cx="788670" cy="3352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400" b="1" dirty="0">
                <a:solidFill>
                  <a:schemeClr val="tx1"/>
                </a:solidFill>
                <a:latin typeface="Gill Sans MT" panose="020B05020201040202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mg/l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8360274" y="1781436"/>
            <a:ext cx="1828800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1" dirty="0">
                <a:solidFill>
                  <a:srgbClr val="4A7EBB"/>
                </a:solidFill>
                <a:latin typeface="Gill Sans MT" panose="020B05020201040202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Effluent TDS</a:t>
            </a:r>
          </a:p>
        </p:txBody>
      </p:sp>
    </p:spTree>
    <p:extLst>
      <p:ext uri="{BB962C8B-B14F-4D97-AF65-F5344CB8AC3E}">
        <p14:creationId xmlns:p14="http://schemas.microsoft.com/office/powerpoint/2010/main" val="959157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1026">
            <a:hlinkClick r:id="" action="ppaction://ole?verb=0"/>
          </p:cNvPr>
          <p:cNvGraphicFramePr>
            <a:graphicFrameLocks/>
          </p:cNvGraphicFramePr>
          <p:nvPr/>
        </p:nvGraphicFramePr>
        <p:xfrm>
          <a:off x="0" y="609600"/>
          <a:ext cx="121920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304800"/>
            <a:ext cx="11389896" cy="675204"/>
          </a:xfrm>
        </p:spPr>
        <p:txBody>
          <a:bodyPr/>
          <a:lstStyle/>
          <a:p>
            <a:r>
              <a:rPr lang="en-US" dirty="0"/>
              <a:t>Flow Weighted Average Effluent TDS</a:t>
            </a:r>
            <a:endParaRPr lang="en-US" sz="5400" i="1" dirty="0">
              <a:solidFill>
                <a:srgbClr val="FF0000"/>
              </a:solidFill>
            </a:endParaRPr>
          </a:p>
        </p:txBody>
      </p:sp>
      <p:sp>
        <p:nvSpPr>
          <p:cNvPr id="8" name="Subtitle 6"/>
          <p:cNvSpPr>
            <a:spLocks noGrp="1"/>
          </p:cNvSpPr>
          <p:nvPr>
            <p:ph type="subTitle" idx="13"/>
          </p:nvPr>
        </p:nvSpPr>
        <p:spPr>
          <a:xfrm>
            <a:off x="609600" y="977705"/>
            <a:ext cx="11385453" cy="44545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1997 to August 2024</a:t>
            </a:r>
          </a:p>
          <a:p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45240" y="2536371"/>
            <a:ext cx="3451411" cy="2514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600" b="1" dirty="0" err="1">
                <a:solidFill>
                  <a:srgbClr val="990033"/>
                </a:solidFill>
                <a:latin typeface="Gill Sans MT" panose="020B05020201040202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CPSE</a:t>
            </a:r>
            <a:r>
              <a:rPr lang="en-US" sz="1600" b="1" dirty="0">
                <a:solidFill>
                  <a:srgbClr val="990033"/>
                </a:solidFill>
                <a:latin typeface="Gill Sans MT" panose="020B05020201040202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Category B Standard = 700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999748" y="2045302"/>
            <a:ext cx="3576917" cy="3496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600" b="1" dirty="0">
                <a:solidFill>
                  <a:srgbClr val="4A7EBB"/>
                </a:solidFill>
                <a:latin typeface="Gill Sans MT" panose="020B05020201040202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Flow Weighted Average Effluent TDS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52400" y="3124199"/>
            <a:ext cx="788670" cy="3352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400" b="1" dirty="0">
                <a:solidFill>
                  <a:schemeClr val="tx1"/>
                </a:solidFill>
                <a:latin typeface="Gill Sans MT" panose="020B05020201040202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mg/l</a:t>
            </a:r>
          </a:p>
        </p:txBody>
      </p:sp>
      <p:pic>
        <p:nvPicPr>
          <p:cNvPr id="4" name="Picture 3" descr="A body of water with a building in the background&#10;&#10;Description automatically generated">
            <a:extLst>
              <a:ext uri="{FF2B5EF4-FFF2-40B4-BE49-F238E27FC236}">
                <a16:creationId xmlns:a16="http://schemas.microsoft.com/office/drawing/2014/main" id="{BF255B59-0704-A420-ED5B-3B7DEDDEF8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837" y="3172884"/>
            <a:ext cx="3900765" cy="2194640"/>
          </a:xfrm>
          <a:prstGeom prst="rect">
            <a:avLst/>
          </a:prstGeom>
          <a:noFill/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50800" dir="27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233296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E6E2B863-3EEC-4A75-BA1C-03B548B34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904" y="314301"/>
            <a:ext cx="11389896" cy="675204"/>
          </a:xfrm>
        </p:spPr>
        <p:txBody>
          <a:bodyPr/>
          <a:lstStyle/>
          <a:p>
            <a:r>
              <a:rPr lang="en-US" dirty="0"/>
              <a:t>TCEQ Screening Calculations, Outfall 004</a:t>
            </a:r>
            <a:endParaRPr lang="en-US" sz="5400" i="1" dirty="0">
              <a:solidFill>
                <a:srgbClr val="FF0000"/>
              </a:solidFill>
            </a:endParaRPr>
          </a:p>
        </p:txBody>
      </p:sp>
      <p:pic>
        <p:nvPicPr>
          <p:cNvPr id="3" name="Picture 2" descr="A table of information with numbers and letters&#10;&#10;Description automatically generated with medium confidence">
            <a:extLst>
              <a:ext uri="{FF2B5EF4-FFF2-40B4-BE49-F238E27FC236}">
                <a16:creationId xmlns:a16="http://schemas.microsoft.com/office/drawing/2014/main" id="{FC8BCE12-3CEE-6516-3DEF-403A4FA02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54" y="1074877"/>
            <a:ext cx="6919693" cy="470824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50800" dir="2700000" algn="ctr" rotWithShape="0">
              <a:schemeClr val="tx1"/>
            </a:outerShdw>
          </a:effectLst>
        </p:spPr>
      </p:pic>
      <p:pic>
        <p:nvPicPr>
          <p:cNvPr id="12" name="Sequence 01">
            <a:hlinkClick r:id="" action="ppaction://media"/>
            <a:extLst>
              <a:ext uri="{FF2B5EF4-FFF2-40B4-BE49-F238E27FC236}">
                <a16:creationId xmlns:a16="http://schemas.microsoft.com/office/drawing/2014/main" id="{380329C7-816A-4567-3198-B420355728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4217" y="2784568"/>
            <a:ext cx="5064064" cy="2848536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50800" dir="2700000" algn="ctr" rotWithShape="0">
              <a:schemeClr val="tx1"/>
            </a:outerShdw>
          </a:effectLst>
        </p:spPr>
      </p:pic>
      <p:sp>
        <p:nvSpPr>
          <p:cNvPr id="13" name="Rectangle 259">
            <a:extLst>
              <a:ext uri="{FF2B5EF4-FFF2-40B4-BE49-F238E27FC236}">
                <a16:creationId xmlns:a16="http://schemas.microsoft.com/office/drawing/2014/main" id="{E2F9BBD9-E07B-1C00-232B-57A855B6E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063" y="5181345"/>
            <a:ext cx="2267286" cy="3753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lIns="86493" tIns="43247" rIns="86493" bIns="43247" anchor="ctr"/>
          <a:lstStyle/>
          <a:p>
            <a:pPr defTabSz="865188" eaLnBrk="0" hangingPunct="0">
              <a:spcBef>
                <a:spcPct val="0"/>
              </a:spcBef>
              <a:buFontTx/>
              <a:buNone/>
              <a:defRPr/>
            </a:pPr>
            <a:r>
              <a:rPr lang="en-US" sz="1800" b="1" dirty="0">
                <a:solidFill>
                  <a:srgbClr val="FFFFFF"/>
                </a:solidFill>
                <a:latin typeface="Gill Sans MT" panose="020B0502020104020203" pitchFamily="34" charset="0"/>
              </a:rPr>
              <a:t>SMC Outfall 004</a:t>
            </a:r>
          </a:p>
        </p:txBody>
      </p:sp>
    </p:spTree>
    <p:extLst>
      <p:ext uri="{BB962C8B-B14F-4D97-AF65-F5344CB8AC3E}">
        <p14:creationId xmlns:p14="http://schemas.microsoft.com/office/powerpoint/2010/main" val="193315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D8D6C22A-64AF-4DC9-8627-3A2FB5C9C916}"/>
              </a:ext>
            </a:extLst>
          </p:cNvPr>
          <p:cNvSpPr txBox="1">
            <a:spLocks/>
          </p:cNvSpPr>
          <p:nvPr/>
        </p:nvSpPr>
        <p:spPr bwMode="auto">
          <a:xfrm>
            <a:off x="582706" y="1136651"/>
            <a:ext cx="10986247" cy="9778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342900" indent="-342900" defTabSz="914400" eaLnBrk="1" latinLnBrk="0" hangingPunct="1">
              <a:lnSpc>
                <a:spcPts val="3000"/>
              </a:lnSpc>
              <a:spcBef>
                <a:spcPts val="0"/>
              </a:spcBef>
              <a:spcAft>
                <a:spcPts val="2400"/>
              </a:spcAft>
              <a:buFont typeface="Arial" pitchFamily="34" charset="0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1pPr>
            <a:lvl2pPr marL="742950" lvl="1" indent="-285750" defTabSz="914400" eaLnBrk="1" latinLnBrk="0" hangingPunct="1">
              <a:spcBef>
                <a:spcPts val="0"/>
              </a:spcBef>
              <a:spcAft>
                <a:spcPts val="2400"/>
              </a:spcAft>
              <a:buFont typeface="Arial" pitchFamily="34" charset="0"/>
              <a:buChar char="–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2pPr>
            <a:lvl3pPr marL="1143000" indent="-228600" defTabSz="914400" eaLnBrk="1" latinLnBrk="0" hangingPunct="1">
              <a:buFont typeface="Arial" pitchFamily="34" charset="0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defTabSz="914400" eaLnBrk="1" latinLnBrk="0" hangingPunct="1"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defTabSz="914400" eaLnBrk="1" latinLnBrk="0" hangingPunct="1"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3200" dirty="0"/>
              <a:t>Instead of permit limit, negotiations resulted in a requirement for a Source Identification and Reduction Study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D6BC2F2-97E1-4348-B091-723A8D4BE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021" y="2288856"/>
            <a:ext cx="8209957" cy="3127994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50800" dir="2700000" algn="ctr" rotWithShape="0">
              <a:schemeClr val="tx1"/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81DAE3-2569-4D5F-B3E3-154C89AE47E8}"/>
              </a:ext>
            </a:extLst>
          </p:cNvPr>
          <p:cNvSpPr/>
          <p:nvPr/>
        </p:nvSpPr>
        <p:spPr>
          <a:xfrm>
            <a:off x="2235915" y="2407573"/>
            <a:ext cx="7543800" cy="258390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E6E2B863-3EEC-4A75-BA1C-03B548B34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398" y="287141"/>
            <a:ext cx="11389896" cy="675204"/>
          </a:xfrm>
        </p:spPr>
        <p:txBody>
          <a:bodyPr/>
          <a:lstStyle/>
          <a:p>
            <a:r>
              <a:rPr lang="en-US" dirty="0"/>
              <a:t>Renewed Permit Received June 20, 2019 </a:t>
            </a:r>
            <a:endParaRPr lang="en-US" sz="5400" i="1" dirty="0">
              <a:solidFill>
                <a:srgbClr val="FF0000"/>
              </a:solidFill>
            </a:endParaRP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C9D52A08-A2B1-4216-9C53-7F45BC468F21}"/>
              </a:ext>
            </a:extLst>
          </p:cNvPr>
          <p:cNvSpPr txBox="1">
            <a:spLocks/>
          </p:cNvSpPr>
          <p:nvPr/>
        </p:nvSpPr>
        <p:spPr bwMode="auto">
          <a:xfrm>
            <a:off x="6182333" y="5416850"/>
            <a:ext cx="4018645" cy="47485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342900" indent="-342900" defTabSz="914400" eaLnBrk="1" latinLnBrk="0" hangingPunct="1">
              <a:lnSpc>
                <a:spcPts val="3000"/>
              </a:lnSpc>
              <a:spcBef>
                <a:spcPts val="0"/>
              </a:spcBef>
              <a:spcAft>
                <a:spcPts val="2400"/>
              </a:spcAft>
              <a:buFont typeface="Arial" pitchFamily="34" charset="0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1pPr>
            <a:lvl2pPr marL="742950" lvl="1" indent="-285750" defTabSz="914400" eaLnBrk="1" latinLnBrk="0" hangingPunct="1">
              <a:spcBef>
                <a:spcPts val="0"/>
              </a:spcBef>
              <a:spcAft>
                <a:spcPts val="2400"/>
              </a:spcAft>
              <a:buFont typeface="Arial" pitchFamily="34" charset="0"/>
              <a:buChar char="–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defRPr>
            </a:lvl2pPr>
            <a:lvl3pPr marL="1143000" indent="-228600" defTabSz="914400" eaLnBrk="1" latinLnBrk="0" hangingPunct="1">
              <a:buFont typeface="Arial" pitchFamily="34" charset="0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defTabSz="914400" eaLnBrk="1" latinLnBrk="0" hangingPunct="1"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defTabSz="914400" eaLnBrk="1" latinLnBrk="0" hangingPunct="1"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dirty="0"/>
              <a:t>SMC </a:t>
            </a:r>
            <a:r>
              <a:rPr lang="en-US" sz="1800" dirty="0" err="1"/>
              <a:t>TPDES</a:t>
            </a:r>
            <a:r>
              <a:rPr lang="en-US" sz="1800" dirty="0"/>
              <a:t> permit Special Condition 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8524F9-A3D5-4CC0-8729-CADBD26022A0}"/>
              </a:ext>
            </a:extLst>
          </p:cNvPr>
          <p:cNvSpPr/>
          <p:nvPr/>
        </p:nvSpPr>
        <p:spPr>
          <a:xfrm>
            <a:off x="4270124" y="4355643"/>
            <a:ext cx="3515722" cy="195483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90856-B1FF-47BE-9F71-BFEA0D3B9CA9}"/>
              </a:ext>
            </a:extLst>
          </p:cNvPr>
          <p:cNvSpPr/>
          <p:nvPr/>
        </p:nvSpPr>
        <p:spPr>
          <a:xfrm>
            <a:off x="4270124" y="3514973"/>
            <a:ext cx="5346775" cy="211853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D90856-B1FF-47BE-9F71-BFEA0D3B9CA9}"/>
              </a:ext>
            </a:extLst>
          </p:cNvPr>
          <p:cNvSpPr/>
          <p:nvPr/>
        </p:nvSpPr>
        <p:spPr>
          <a:xfrm>
            <a:off x="2155395" y="3736109"/>
            <a:ext cx="2904744" cy="144677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649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400A2-55E6-44A7-EF41-90BF77FB9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323522"/>
            <a:ext cx="10972801" cy="4029250"/>
          </a:xfrm>
        </p:spPr>
        <p:txBody>
          <a:bodyPr/>
          <a:lstStyle/>
          <a:p>
            <a:r>
              <a:rPr lang="en-US" dirty="0"/>
              <a:t>Submit Work Plan to TCEQ for a 3-year study within 180 days</a:t>
            </a:r>
          </a:p>
          <a:p>
            <a:r>
              <a:rPr lang="en-US" dirty="0"/>
              <a:t>Identification of influent TDS and chloride sources</a:t>
            </a:r>
          </a:p>
          <a:p>
            <a:r>
              <a:rPr lang="en-US" dirty="0"/>
              <a:t>Control options (BMPs, pretreatment)</a:t>
            </a:r>
          </a:p>
          <a:p>
            <a:r>
              <a:rPr lang="en-US" dirty="0"/>
              <a:t>Effluent sampling</a:t>
            </a:r>
          </a:p>
          <a:p>
            <a:r>
              <a:rPr lang="en-US" dirty="0"/>
              <a:t>Reduction goals</a:t>
            </a:r>
          </a:p>
          <a:p>
            <a:r>
              <a:rPr lang="en-US" dirty="0"/>
              <a:t>Annual progress reporting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B985B5EB-E6B5-41CA-5E0F-DDCB22EA9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728" y="296195"/>
            <a:ext cx="11389896" cy="675204"/>
          </a:xfrm>
        </p:spPr>
        <p:txBody>
          <a:bodyPr/>
          <a:lstStyle/>
          <a:p>
            <a:r>
              <a:rPr lang="en-US" dirty="0"/>
              <a:t>Study Requirements</a:t>
            </a:r>
            <a:endParaRPr lang="en-US" sz="5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99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alPPT_DRAFT1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 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Metadata/LabelInfo.xml><?xml version="1.0" encoding="utf-8"?>
<clbl:labelList xmlns:clbl="http://schemas.microsoft.com/office/2020/mipLabelMetadata">
  <clbl:label id="{915a9039-cfc5-4305-8f7b-211d47ede807}" enabled="1" method="Standard" siteId="{da2f0fe6-adff-4f18-a87c-96fcb04a4df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OfficalPPT_DRAFT1A</Template>
  <TotalTime>13129</TotalTime>
  <Words>677</Words>
  <Application>Microsoft Office PowerPoint</Application>
  <PresentationFormat>Widescreen</PresentationFormat>
  <Paragraphs>156</Paragraphs>
  <Slides>29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Arial Black</vt:lpstr>
      <vt:lpstr>Calibri</vt:lpstr>
      <vt:lpstr>Gill Sans MT</vt:lpstr>
      <vt:lpstr>Rockwell Nova Extra Bold</vt:lpstr>
      <vt:lpstr>Wingdings</vt:lpstr>
      <vt:lpstr>OfficalPPT_DRAFT1A</vt:lpstr>
      <vt:lpstr>1 title slide</vt:lpstr>
      <vt:lpstr>PowerPoint Presentation</vt:lpstr>
      <vt:lpstr>SAWS Water Recycling Centers</vt:lpstr>
      <vt:lpstr>Effluent Total Dissolved Solids</vt:lpstr>
      <vt:lpstr>2019 Application for SMC Permit Renewal</vt:lpstr>
      <vt:lpstr>SMC WRC Effluent Total Dissolved Solids</vt:lpstr>
      <vt:lpstr>Flow Weighted Average Effluent TDS</vt:lpstr>
      <vt:lpstr>TCEQ Screening Calculations, Outfall 004</vt:lpstr>
      <vt:lpstr>Renewed Permit Received June 20, 2019 </vt:lpstr>
      <vt:lpstr>Study Requirements</vt:lpstr>
      <vt:lpstr>Project Solicitation Request – Professional Services</vt:lpstr>
      <vt:lpstr>PowerPoint Presentation</vt:lpstr>
      <vt:lpstr>PowerPoint Presentation</vt:lpstr>
      <vt:lpstr>Work Plan Development</vt:lpstr>
      <vt:lpstr>The Usual Suspects</vt:lpstr>
      <vt:lpstr>PowerPoint Presentation</vt:lpstr>
      <vt:lpstr>Sample Location Breakdown</vt:lpstr>
      <vt:lpstr>Issues in the Field</vt:lpstr>
      <vt:lpstr>Issues in the Field</vt:lpstr>
      <vt:lpstr>Grab Sample Parameters</vt:lpstr>
      <vt:lpstr>Mineral Composition</vt:lpstr>
      <vt:lpstr>Continuous Sonde Measurements</vt:lpstr>
      <vt:lpstr>Continuous Data Examples – Commercial  </vt:lpstr>
      <vt:lpstr>Continuous Data Examples – Industrial</vt:lpstr>
      <vt:lpstr>Continuous Data Examples – Residential w/Softeners</vt:lpstr>
      <vt:lpstr>Continuous Data Examples – Residential w/o Softeners</vt:lpstr>
      <vt:lpstr>SMC Contribution Breakdown</vt:lpstr>
      <vt:lpstr>Study Take Aways</vt:lpstr>
      <vt:lpstr>Possible Control Options</vt:lpstr>
      <vt:lpstr>PowerPoint Presentation</vt:lpstr>
    </vt:vector>
  </TitlesOfParts>
  <Company>SAWS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probinson</dc:creator>
  <cp:lastModifiedBy>Gregg Eckhardt</cp:lastModifiedBy>
  <cp:revision>82</cp:revision>
  <dcterms:created xsi:type="dcterms:W3CDTF">2012-11-29T16:16:02Z</dcterms:created>
  <dcterms:modified xsi:type="dcterms:W3CDTF">2024-09-27T10:04:26Z</dcterms:modified>
</cp:coreProperties>
</file>