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9" r:id="rId5"/>
  </p:sldMasterIdLst>
  <p:notesMasterIdLst>
    <p:notesMasterId r:id="rId24"/>
  </p:notesMasterIdLst>
  <p:handoutMasterIdLst>
    <p:handoutMasterId r:id="rId25"/>
  </p:handoutMasterIdLst>
  <p:sldIdLst>
    <p:sldId id="257" r:id="rId6"/>
    <p:sldId id="1212" r:id="rId7"/>
    <p:sldId id="1213" r:id="rId8"/>
    <p:sldId id="1214" r:id="rId9"/>
    <p:sldId id="1215" r:id="rId10"/>
    <p:sldId id="1216" r:id="rId11"/>
    <p:sldId id="1217" r:id="rId12"/>
    <p:sldId id="1218" r:id="rId13"/>
    <p:sldId id="1220" r:id="rId14"/>
    <p:sldId id="1221" r:id="rId15"/>
    <p:sldId id="1222" r:id="rId16"/>
    <p:sldId id="1223" r:id="rId17"/>
    <p:sldId id="1224" r:id="rId18"/>
    <p:sldId id="1226" r:id="rId19"/>
    <p:sldId id="1227" r:id="rId20"/>
    <p:sldId id="1228" r:id="rId21"/>
    <p:sldId id="1229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CCC"/>
    <a:srgbClr val="C6E7F4"/>
    <a:srgbClr val="DE2A1C"/>
    <a:srgbClr val="B3B3B3"/>
    <a:srgbClr val="DA281B"/>
    <a:srgbClr val="DA291B"/>
    <a:srgbClr val="737373"/>
    <a:srgbClr val="DA291C"/>
    <a:srgbClr val="DBAD6A"/>
    <a:srgbClr val="E45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CB624-4B7C-4DDA-9B32-6340BA718CE9}" v="133" dt="2024-03-22T11:10:28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/>
    <p:restoredTop sz="86900" autoAdjust="0"/>
  </p:normalViewPr>
  <p:slideViewPr>
    <p:cSldViewPr snapToGrid="0">
      <p:cViewPr varScale="1">
        <p:scale>
          <a:sx n="82" d="100"/>
          <a:sy n="82" d="100"/>
        </p:scale>
        <p:origin x="7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, Dawn R." userId="ed9c5c7c-c985-47d1-b156-baaa2fe643aa" providerId="ADAL" clId="{5E8CB624-4B7C-4DDA-9B32-6340BA718CE9}"/>
    <pc:docChg chg="undo custSel addSld delSld modSld">
      <pc:chgData name="Anderson, Dawn R." userId="ed9c5c7c-c985-47d1-b156-baaa2fe643aa" providerId="ADAL" clId="{5E8CB624-4B7C-4DDA-9B32-6340BA718CE9}" dt="2024-03-22T11:13:36.704" v="186" actId="1076"/>
      <pc:docMkLst>
        <pc:docMk/>
      </pc:docMkLst>
      <pc:sldChg chg="del">
        <pc:chgData name="Anderson, Dawn R." userId="ed9c5c7c-c985-47d1-b156-baaa2fe643aa" providerId="ADAL" clId="{5E8CB624-4B7C-4DDA-9B32-6340BA718CE9}" dt="2024-03-22T11:06:27.843" v="2" actId="47"/>
        <pc:sldMkLst>
          <pc:docMk/>
          <pc:sldMk cId="425797489" sldId="268"/>
        </pc:sldMkLst>
      </pc:sldChg>
      <pc:sldChg chg="add del">
        <pc:chgData name="Anderson, Dawn R." userId="ed9c5c7c-c985-47d1-b156-baaa2fe643aa" providerId="ADAL" clId="{5E8CB624-4B7C-4DDA-9B32-6340BA718CE9}" dt="2024-03-22T11:06:40.673" v="21" actId="47"/>
        <pc:sldMkLst>
          <pc:docMk/>
          <pc:sldMk cId="603887938" sldId="273"/>
        </pc:sldMkLst>
      </pc:sldChg>
      <pc:sldChg chg="del">
        <pc:chgData name="Anderson, Dawn R." userId="ed9c5c7c-c985-47d1-b156-baaa2fe643aa" providerId="ADAL" clId="{5E8CB624-4B7C-4DDA-9B32-6340BA718CE9}" dt="2024-03-22T11:06:35.275" v="15" actId="47"/>
        <pc:sldMkLst>
          <pc:docMk/>
          <pc:sldMk cId="190815608" sldId="274"/>
        </pc:sldMkLst>
      </pc:sldChg>
      <pc:sldChg chg="del">
        <pc:chgData name="Anderson, Dawn R." userId="ed9c5c7c-c985-47d1-b156-baaa2fe643aa" providerId="ADAL" clId="{5E8CB624-4B7C-4DDA-9B32-6340BA718CE9}" dt="2024-03-22T11:06:32.539" v="8" actId="47"/>
        <pc:sldMkLst>
          <pc:docMk/>
          <pc:sldMk cId="727931956" sldId="282"/>
        </pc:sldMkLst>
      </pc:sldChg>
      <pc:sldChg chg="del">
        <pc:chgData name="Anderson, Dawn R." userId="ed9c5c7c-c985-47d1-b156-baaa2fe643aa" providerId="ADAL" clId="{5E8CB624-4B7C-4DDA-9B32-6340BA718CE9}" dt="2024-03-22T11:06:34.566" v="13" actId="47"/>
        <pc:sldMkLst>
          <pc:docMk/>
          <pc:sldMk cId="2585863739" sldId="283"/>
        </pc:sldMkLst>
      </pc:sldChg>
      <pc:sldChg chg="del">
        <pc:chgData name="Anderson, Dawn R." userId="ed9c5c7c-c985-47d1-b156-baaa2fe643aa" providerId="ADAL" clId="{5E8CB624-4B7C-4DDA-9B32-6340BA718CE9}" dt="2024-03-22T11:06:25.593" v="1" actId="47"/>
        <pc:sldMkLst>
          <pc:docMk/>
          <pc:sldMk cId="2145129023" sldId="285"/>
        </pc:sldMkLst>
      </pc:sldChg>
      <pc:sldChg chg="del">
        <pc:chgData name="Anderson, Dawn R." userId="ed9c5c7c-c985-47d1-b156-baaa2fe643aa" providerId="ADAL" clId="{5E8CB624-4B7C-4DDA-9B32-6340BA718CE9}" dt="2024-03-22T11:06:29.182" v="3" actId="47"/>
        <pc:sldMkLst>
          <pc:docMk/>
          <pc:sldMk cId="1150033063" sldId="287"/>
        </pc:sldMkLst>
      </pc:sldChg>
      <pc:sldChg chg="del">
        <pc:chgData name="Anderson, Dawn R." userId="ed9c5c7c-c985-47d1-b156-baaa2fe643aa" providerId="ADAL" clId="{5E8CB624-4B7C-4DDA-9B32-6340BA718CE9}" dt="2024-03-22T11:06:31.162" v="5" actId="47"/>
        <pc:sldMkLst>
          <pc:docMk/>
          <pc:sldMk cId="2184507395" sldId="290"/>
        </pc:sldMkLst>
      </pc:sldChg>
      <pc:sldChg chg="del">
        <pc:chgData name="Anderson, Dawn R." userId="ed9c5c7c-c985-47d1-b156-baaa2fe643aa" providerId="ADAL" clId="{5E8CB624-4B7C-4DDA-9B32-6340BA718CE9}" dt="2024-03-22T11:06:33.898" v="11" actId="47"/>
        <pc:sldMkLst>
          <pc:docMk/>
          <pc:sldMk cId="322795638" sldId="293"/>
        </pc:sldMkLst>
      </pc:sldChg>
      <pc:sldChg chg="del">
        <pc:chgData name="Anderson, Dawn R." userId="ed9c5c7c-c985-47d1-b156-baaa2fe643aa" providerId="ADAL" clId="{5E8CB624-4B7C-4DDA-9B32-6340BA718CE9}" dt="2024-03-22T11:06:34.244" v="12" actId="47"/>
        <pc:sldMkLst>
          <pc:docMk/>
          <pc:sldMk cId="3441895443" sldId="294"/>
        </pc:sldMkLst>
      </pc:sldChg>
      <pc:sldChg chg="del">
        <pc:chgData name="Anderson, Dawn R." userId="ed9c5c7c-c985-47d1-b156-baaa2fe643aa" providerId="ADAL" clId="{5E8CB624-4B7C-4DDA-9B32-6340BA718CE9}" dt="2024-03-22T11:06:34.929" v="14" actId="47"/>
        <pc:sldMkLst>
          <pc:docMk/>
          <pc:sldMk cId="3140586382" sldId="295"/>
        </pc:sldMkLst>
      </pc:sldChg>
      <pc:sldChg chg="del">
        <pc:chgData name="Anderson, Dawn R." userId="ed9c5c7c-c985-47d1-b156-baaa2fe643aa" providerId="ADAL" clId="{5E8CB624-4B7C-4DDA-9B32-6340BA718CE9}" dt="2024-03-22T11:06:17.590" v="0" actId="47"/>
        <pc:sldMkLst>
          <pc:docMk/>
          <pc:sldMk cId="2559400740" sldId="296"/>
        </pc:sldMkLst>
      </pc:sldChg>
      <pc:sldChg chg="del">
        <pc:chgData name="Anderson, Dawn R." userId="ed9c5c7c-c985-47d1-b156-baaa2fe643aa" providerId="ADAL" clId="{5E8CB624-4B7C-4DDA-9B32-6340BA718CE9}" dt="2024-03-22T11:06:29.722" v="4" actId="47"/>
        <pc:sldMkLst>
          <pc:docMk/>
          <pc:sldMk cId="619842478" sldId="300"/>
        </pc:sldMkLst>
      </pc:sldChg>
      <pc:sldChg chg="del">
        <pc:chgData name="Anderson, Dawn R." userId="ed9c5c7c-c985-47d1-b156-baaa2fe643aa" providerId="ADAL" clId="{5E8CB624-4B7C-4DDA-9B32-6340BA718CE9}" dt="2024-03-22T11:06:32.203" v="7" actId="47"/>
        <pc:sldMkLst>
          <pc:docMk/>
          <pc:sldMk cId="2362876467" sldId="305"/>
        </pc:sldMkLst>
      </pc:sldChg>
      <pc:sldChg chg="del">
        <pc:chgData name="Anderson, Dawn R." userId="ed9c5c7c-c985-47d1-b156-baaa2fe643aa" providerId="ADAL" clId="{5E8CB624-4B7C-4DDA-9B32-6340BA718CE9}" dt="2024-03-22T11:06:31.797" v="6" actId="47"/>
        <pc:sldMkLst>
          <pc:docMk/>
          <pc:sldMk cId="631762347" sldId="306"/>
        </pc:sldMkLst>
      </pc:sldChg>
      <pc:sldChg chg="modSp">
        <pc:chgData name="Anderson, Dawn R." userId="ed9c5c7c-c985-47d1-b156-baaa2fe643aa" providerId="ADAL" clId="{5E8CB624-4B7C-4DDA-9B32-6340BA718CE9}" dt="2024-03-22T11:10:28.119" v="177" actId="20577"/>
        <pc:sldMkLst>
          <pc:docMk/>
          <pc:sldMk cId="1821185523" sldId="1212"/>
        </pc:sldMkLst>
        <pc:graphicFrameChg chg="mod">
          <ac:chgData name="Anderson, Dawn R." userId="ed9c5c7c-c985-47d1-b156-baaa2fe643aa" providerId="ADAL" clId="{5E8CB624-4B7C-4DDA-9B32-6340BA718CE9}" dt="2024-03-22T11:10:28.119" v="177" actId="20577"/>
          <ac:graphicFrameMkLst>
            <pc:docMk/>
            <pc:sldMk cId="1821185523" sldId="1212"/>
            <ac:graphicFrameMk id="3" creationId="{14559014-2C33-193D-06D4-985D66B33A68}"/>
          </ac:graphicFrameMkLst>
        </pc:graphicFrameChg>
      </pc:sldChg>
      <pc:sldChg chg="modSp mod">
        <pc:chgData name="Anderson, Dawn R." userId="ed9c5c7c-c985-47d1-b156-baaa2fe643aa" providerId="ADAL" clId="{5E8CB624-4B7C-4DDA-9B32-6340BA718CE9}" dt="2024-03-22T11:07:51.328" v="47" actId="5793"/>
        <pc:sldMkLst>
          <pc:docMk/>
          <pc:sldMk cId="3530196074" sldId="1213"/>
        </pc:sldMkLst>
        <pc:spChg chg="mod">
          <ac:chgData name="Anderson, Dawn R." userId="ed9c5c7c-c985-47d1-b156-baaa2fe643aa" providerId="ADAL" clId="{5E8CB624-4B7C-4DDA-9B32-6340BA718CE9}" dt="2024-03-22T11:07:51.328" v="47" actId="5793"/>
          <ac:spMkLst>
            <pc:docMk/>
            <pc:sldMk cId="3530196074" sldId="1213"/>
            <ac:spMk id="6" creationId="{1F7E9339-E2D0-5FCE-FF28-4BCE9C85731A}"/>
          </ac:spMkLst>
        </pc:spChg>
      </pc:sldChg>
      <pc:sldChg chg="addSp modSp mod">
        <pc:chgData name="Anderson, Dawn R." userId="ed9c5c7c-c985-47d1-b156-baaa2fe643aa" providerId="ADAL" clId="{5E8CB624-4B7C-4DDA-9B32-6340BA718CE9}" dt="2024-03-22T11:13:36.704" v="186" actId="1076"/>
        <pc:sldMkLst>
          <pc:docMk/>
          <pc:sldMk cId="3139928871" sldId="1214"/>
        </pc:sldMkLst>
        <pc:spChg chg="mod">
          <ac:chgData name="Anderson, Dawn R." userId="ed9c5c7c-c985-47d1-b156-baaa2fe643aa" providerId="ADAL" clId="{5E8CB624-4B7C-4DDA-9B32-6340BA718CE9}" dt="2024-03-22T11:13:25.913" v="185" actId="27636"/>
          <ac:spMkLst>
            <pc:docMk/>
            <pc:sldMk cId="3139928871" sldId="1214"/>
            <ac:spMk id="6" creationId="{1F7E9339-E2D0-5FCE-FF28-4BCE9C85731A}"/>
          </ac:spMkLst>
        </pc:spChg>
        <pc:picChg chg="add mod">
          <ac:chgData name="Anderson, Dawn R." userId="ed9c5c7c-c985-47d1-b156-baaa2fe643aa" providerId="ADAL" clId="{5E8CB624-4B7C-4DDA-9B32-6340BA718CE9}" dt="2024-03-22T11:13:36.704" v="186" actId="1076"/>
          <ac:picMkLst>
            <pc:docMk/>
            <pc:sldMk cId="3139928871" sldId="1214"/>
            <ac:picMk id="8" creationId="{1E8B68D7-16BE-4E58-C60E-2B542F991E57}"/>
          </ac:picMkLst>
        </pc:picChg>
      </pc:sldChg>
      <pc:sldChg chg="del">
        <pc:chgData name="Anderson, Dawn R." userId="ed9c5c7c-c985-47d1-b156-baaa2fe643aa" providerId="ADAL" clId="{5E8CB624-4B7C-4DDA-9B32-6340BA718CE9}" dt="2024-03-22T11:06:33.130" v="9" actId="47"/>
        <pc:sldMkLst>
          <pc:docMk/>
          <pc:sldMk cId="3728264929" sldId="1219"/>
        </pc:sldMkLst>
      </pc:sldChg>
      <pc:sldChg chg="del">
        <pc:chgData name="Anderson, Dawn R." userId="ed9c5c7c-c985-47d1-b156-baaa2fe643aa" providerId="ADAL" clId="{5E8CB624-4B7C-4DDA-9B32-6340BA718CE9}" dt="2024-03-22T11:06:33.546" v="10" actId="47"/>
        <pc:sldMkLst>
          <pc:docMk/>
          <pc:sldMk cId="1654659342" sldId="1225"/>
        </pc:sldMkLst>
      </pc:sldChg>
      <pc:sldChg chg="add del">
        <pc:chgData name="Anderson, Dawn R." userId="ed9c5c7c-c985-47d1-b156-baaa2fe643aa" providerId="ADAL" clId="{5E8CB624-4B7C-4DDA-9B32-6340BA718CE9}" dt="2024-03-22T11:06:39.267" v="19" actId="47"/>
        <pc:sldMkLst>
          <pc:docMk/>
          <pc:sldMk cId="1117537307" sldId="1228"/>
        </pc:sldMkLst>
      </pc:sldChg>
      <pc:sldChg chg="add del">
        <pc:chgData name="Anderson, Dawn R." userId="ed9c5c7c-c985-47d1-b156-baaa2fe643aa" providerId="ADAL" clId="{5E8CB624-4B7C-4DDA-9B32-6340BA718CE9}" dt="2024-03-22T11:06:39.723" v="20" actId="47"/>
        <pc:sldMkLst>
          <pc:docMk/>
          <pc:sldMk cId="4262173868" sldId="122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Number of Operators by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6 in Microsoft PowerPoint]Sheet1'!$A$15</c:f>
              <c:strCache>
                <c:ptCount val="1"/>
                <c:pt idx="0">
                  <c:v>20-24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6 in Microsoft PowerPoint]Sheet1'!$B$15</c:f>
              <c:numCache>
                <c:formatCode>General</c:formatCode>
                <c:ptCount val="1"/>
                <c:pt idx="0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9B-4B0F-A31D-E3C20BB4314A}"/>
            </c:ext>
          </c:extLst>
        </c:ser>
        <c:ser>
          <c:idx val="1"/>
          <c:order val="1"/>
          <c:tx>
            <c:strRef>
              <c:f>'[Chart 6 in Microsoft PowerPoint]Sheet1'!$A$16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6 in Microsoft PowerPoint]Sheet1'!$B$16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9B-4B0F-A31D-E3C20BB4314A}"/>
            </c:ext>
          </c:extLst>
        </c:ser>
        <c:ser>
          <c:idx val="2"/>
          <c:order val="2"/>
          <c:tx>
            <c:strRef>
              <c:f>'[Chart 6 in Microsoft PowerPoint]Sheet1'!$A$17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6 in Microsoft PowerPoint]Sheet1'!$B$17</c:f>
              <c:numCache>
                <c:formatCode>General</c:formatCode>
                <c:ptCount val="1"/>
                <c:pt idx="0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9B-4B0F-A31D-E3C20BB4314A}"/>
            </c:ext>
          </c:extLst>
        </c:ser>
        <c:ser>
          <c:idx val="3"/>
          <c:order val="3"/>
          <c:tx>
            <c:strRef>
              <c:f>'[Chart 6 in Microsoft PowerPoint]Sheet1'!$A$18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6 in Microsoft PowerPoint]Sheet1'!$B$18</c:f>
              <c:numCache>
                <c:formatCode>General</c:formatCode>
                <c:ptCount val="1"/>
                <c:pt idx="0">
                  <c:v>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9B-4B0F-A31D-E3C20BB4314A}"/>
            </c:ext>
          </c:extLst>
        </c:ser>
        <c:ser>
          <c:idx val="4"/>
          <c:order val="4"/>
          <c:tx>
            <c:strRef>
              <c:f>'[Chart 6 in Microsoft PowerPoint]Sheet1'!$A$19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6 in Microsoft PowerPoint]Sheet1'!$B$19</c:f>
              <c:numCache>
                <c:formatCode>General</c:formatCode>
                <c:ptCount val="1"/>
                <c:pt idx="0">
                  <c:v>29000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9B-4B0F-A31D-E3C20BB4314A}"/>
            </c:ext>
          </c:extLst>
        </c:ser>
        <c:ser>
          <c:idx val="5"/>
          <c:order val="5"/>
          <c:tx>
            <c:strRef>
              <c:f>'[Chart 6 in Microsoft PowerPoint]Sheet1'!$A$20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6 in Microsoft PowerPoint]Sheet1'!$B$20</c:f>
              <c:numCache>
                <c:formatCode>General</c:formatCode>
                <c:ptCount val="1"/>
                <c:pt idx="0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9B-4B0F-A31D-E3C20BB431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0157952"/>
        <c:axId val="406323664"/>
      </c:barChart>
      <c:catAx>
        <c:axId val="56015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323664"/>
        <c:crosses val="autoZero"/>
        <c:auto val="1"/>
        <c:lblAlgn val="ctr"/>
        <c:lblOffset val="100"/>
        <c:noMultiLvlLbl val="0"/>
      </c:catAx>
      <c:valAx>
        <c:axId val="40632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15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08D7B-F8AD-40AB-88CF-0E46706EDFE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00DC731-4DD0-48A1-B734-258165ADD501}">
      <dgm:prSet phldrT="[Text]"/>
      <dgm:spPr/>
      <dgm:t>
        <a:bodyPr/>
        <a:lstStyle/>
        <a:p>
          <a:r>
            <a:rPr lang="en-US" dirty="0"/>
            <a:t>Operations Workforce Today</a:t>
          </a:r>
        </a:p>
      </dgm:t>
    </dgm:pt>
    <dgm:pt modelId="{0A4F3045-FC13-48D9-93B1-6DD69AEB0077}" type="parTrans" cxnId="{584EAE7E-07C2-4501-A7FA-E2C163752821}">
      <dgm:prSet/>
      <dgm:spPr/>
      <dgm:t>
        <a:bodyPr/>
        <a:lstStyle/>
        <a:p>
          <a:endParaRPr lang="en-US"/>
        </a:p>
      </dgm:t>
    </dgm:pt>
    <dgm:pt modelId="{9C8B764C-1E2C-4582-B8C5-1759019701F2}" type="sibTrans" cxnId="{584EAE7E-07C2-4501-A7FA-E2C163752821}">
      <dgm:prSet/>
      <dgm:spPr/>
      <dgm:t>
        <a:bodyPr/>
        <a:lstStyle/>
        <a:p>
          <a:endParaRPr lang="en-US"/>
        </a:p>
      </dgm:t>
    </dgm:pt>
    <dgm:pt modelId="{F82DFBA6-F559-4BCF-AF71-D173B7DBE2D4}">
      <dgm:prSet phldrT="[Text]"/>
      <dgm:spPr/>
      <dgm:t>
        <a:bodyPr/>
        <a:lstStyle/>
        <a:p>
          <a:r>
            <a:rPr lang="en-US" dirty="0"/>
            <a:t>Focused Commitment on Training</a:t>
          </a:r>
        </a:p>
      </dgm:t>
    </dgm:pt>
    <dgm:pt modelId="{F92C4D79-A692-490D-8D45-DF514C5C100E}" type="parTrans" cxnId="{F0BAE19A-8002-430A-8837-E1BDBF5C6F9E}">
      <dgm:prSet/>
      <dgm:spPr/>
      <dgm:t>
        <a:bodyPr/>
        <a:lstStyle/>
        <a:p>
          <a:endParaRPr lang="en-US"/>
        </a:p>
      </dgm:t>
    </dgm:pt>
    <dgm:pt modelId="{B68FBC86-D2A8-4D80-9E0D-CFB5CBD0096A}" type="sibTrans" cxnId="{F0BAE19A-8002-430A-8837-E1BDBF5C6F9E}">
      <dgm:prSet/>
      <dgm:spPr/>
      <dgm:t>
        <a:bodyPr/>
        <a:lstStyle/>
        <a:p>
          <a:endParaRPr lang="en-US"/>
        </a:p>
      </dgm:t>
    </dgm:pt>
    <dgm:pt modelId="{0ED74834-9170-4DC3-BD80-431C7D7CB763}">
      <dgm:prSet phldrT="[Text]"/>
      <dgm:spPr/>
      <dgm:t>
        <a:bodyPr/>
        <a:lstStyle/>
        <a:p>
          <a:r>
            <a:rPr lang="en-US" dirty="0"/>
            <a:t>Leadership Commitment in the Future</a:t>
          </a:r>
        </a:p>
      </dgm:t>
    </dgm:pt>
    <dgm:pt modelId="{1A4BA40A-31D1-441D-81EA-187607FE169C}" type="parTrans" cxnId="{D1C85FEE-D493-4F0A-BCD9-91BF6BCE7D18}">
      <dgm:prSet/>
      <dgm:spPr/>
      <dgm:t>
        <a:bodyPr/>
        <a:lstStyle/>
        <a:p>
          <a:endParaRPr lang="en-US"/>
        </a:p>
      </dgm:t>
    </dgm:pt>
    <dgm:pt modelId="{68D93CA1-92B5-4FE4-BB4A-B632D033573A}" type="sibTrans" cxnId="{D1C85FEE-D493-4F0A-BCD9-91BF6BCE7D18}">
      <dgm:prSet/>
      <dgm:spPr/>
      <dgm:t>
        <a:bodyPr/>
        <a:lstStyle/>
        <a:p>
          <a:endParaRPr lang="en-US"/>
        </a:p>
      </dgm:t>
    </dgm:pt>
    <dgm:pt modelId="{AE37139C-F9FD-4E2A-A92E-45242BBD68FD}" type="pres">
      <dgm:prSet presAssocID="{04E08D7B-F8AD-40AB-88CF-0E46706EDFE6}" presName="arrowDiagram" presStyleCnt="0">
        <dgm:presLayoutVars>
          <dgm:chMax val="5"/>
          <dgm:dir/>
          <dgm:resizeHandles val="exact"/>
        </dgm:presLayoutVars>
      </dgm:prSet>
      <dgm:spPr/>
    </dgm:pt>
    <dgm:pt modelId="{A65E158D-3521-4DBD-955E-8CA27630AFF0}" type="pres">
      <dgm:prSet presAssocID="{04E08D7B-F8AD-40AB-88CF-0E46706EDFE6}" presName="arrow" presStyleLbl="bgShp" presStyleIdx="0" presStyleCnt="1"/>
      <dgm:spPr/>
    </dgm:pt>
    <dgm:pt modelId="{4E1EDD5B-726E-41BF-9E2C-0F2EED60BE51}" type="pres">
      <dgm:prSet presAssocID="{04E08D7B-F8AD-40AB-88CF-0E46706EDFE6}" presName="arrowDiagram3" presStyleCnt="0"/>
      <dgm:spPr/>
    </dgm:pt>
    <dgm:pt modelId="{B282F487-8F43-4B53-A553-22590BB4BB4B}" type="pres">
      <dgm:prSet presAssocID="{F00DC731-4DD0-48A1-B734-258165ADD501}" presName="bullet3a" presStyleLbl="node1" presStyleIdx="0" presStyleCnt="3"/>
      <dgm:spPr>
        <a:xfrm>
          <a:off x="1476149" y="3002015"/>
          <a:ext cx="180938" cy="180938"/>
        </a:xfrm>
        <a:prstGeom prst="ellipse">
          <a:avLst/>
        </a:prstGeom>
        <a:solidFill>
          <a:srgbClr val="DA281C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B05BDEF-35A9-4376-A77A-4908D94F42F0}" type="pres">
      <dgm:prSet presAssocID="{F00DC731-4DD0-48A1-B734-258165ADD501}" presName="textBox3a" presStyleLbl="revTx" presStyleIdx="0" presStyleCnt="3">
        <dgm:presLayoutVars>
          <dgm:bulletEnabled val="1"/>
        </dgm:presLayoutVars>
      </dgm:prSet>
      <dgm:spPr/>
    </dgm:pt>
    <dgm:pt modelId="{9EF62B85-DE5C-45B2-9583-9EC2A533725F}" type="pres">
      <dgm:prSet presAssocID="{F82DFBA6-F559-4BCF-AF71-D173B7DBE2D4}" presName="bullet3b" presStyleLbl="node1" presStyleIdx="1" presStyleCnt="3"/>
      <dgm:spPr>
        <a:xfrm>
          <a:off x="3073281" y="1819825"/>
          <a:ext cx="327081" cy="327081"/>
        </a:xfrm>
        <a:prstGeom prst="ellipse">
          <a:avLst/>
        </a:prstGeom>
        <a:solidFill>
          <a:srgbClr val="DA281C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6453C91-E50E-41DA-86B7-9691C6676A61}" type="pres">
      <dgm:prSet presAssocID="{F82DFBA6-F559-4BCF-AF71-D173B7DBE2D4}" presName="textBox3b" presStyleLbl="revTx" presStyleIdx="1" presStyleCnt="3">
        <dgm:presLayoutVars>
          <dgm:bulletEnabled val="1"/>
        </dgm:presLayoutVars>
      </dgm:prSet>
      <dgm:spPr/>
    </dgm:pt>
    <dgm:pt modelId="{0555471F-52BB-4D14-B05F-153FC2749724}" type="pres">
      <dgm:prSet presAssocID="{0ED74834-9170-4DC3-BD80-431C7D7CB763}" presName="bullet3c" presStyleLbl="node1" presStyleIdx="2" presStyleCnt="3"/>
      <dgm:spPr>
        <a:solidFill>
          <a:schemeClr val="tx2"/>
        </a:solidFill>
      </dgm:spPr>
    </dgm:pt>
    <dgm:pt modelId="{5F307D43-2AB3-45FD-B391-182CE7AD069C}" type="pres">
      <dgm:prSet presAssocID="{0ED74834-9170-4DC3-BD80-431C7D7CB763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7FD3A102-9CDB-4144-A83F-CBF840D1AFF2}" type="presOf" srcId="{0ED74834-9170-4DC3-BD80-431C7D7CB763}" destId="{5F307D43-2AB3-45FD-B391-182CE7AD069C}" srcOrd="0" destOrd="0" presId="urn:microsoft.com/office/officeart/2005/8/layout/arrow2"/>
    <dgm:cxn modelId="{B984E53E-51F7-47DF-8BA5-729A3C007B31}" type="presOf" srcId="{F00DC731-4DD0-48A1-B734-258165ADD501}" destId="{8B05BDEF-35A9-4376-A77A-4908D94F42F0}" srcOrd="0" destOrd="0" presId="urn:microsoft.com/office/officeart/2005/8/layout/arrow2"/>
    <dgm:cxn modelId="{584EAE7E-07C2-4501-A7FA-E2C163752821}" srcId="{04E08D7B-F8AD-40AB-88CF-0E46706EDFE6}" destId="{F00DC731-4DD0-48A1-B734-258165ADD501}" srcOrd="0" destOrd="0" parTransId="{0A4F3045-FC13-48D9-93B1-6DD69AEB0077}" sibTransId="{9C8B764C-1E2C-4582-B8C5-1759019701F2}"/>
    <dgm:cxn modelId="{E8284B87-7334-4CD0-9F29-1D6771913D89}" type="presOf" srcId="{F82DFBA6-F559-4BCF-AF71-D173B7DBE2D4}" destId="{56453C91-E50E-41DA-86B7-9691C6676A61}" srcOrd="0" destOrd="0" presId="urn:microsoft.com/office/officeart/2005/8/layout/arrow2"/>
    <dgm:cxn modelId="{F0BAE19A-8002-430A-8837-E1BDBF5C6F9E}" srcId="{04E08D7B-F8AD-40AB-88CF-0E46706EDFE6}" destId="{F82DFBA6-F559-4BCF-AF71-D173B7DBE2D4}" srcOrd="1" destOrd="0" parTransId="{F92C4D79-A692-490D-8D45-DF514C5C100E}" sibTransId="{B68FBC86-D2A8-4D80-9E0D-CFB5CBD0096A}"/>
    <dgm:cxn modelId="{DDFB07CC-65FF-4A96-A120-0593BE82ABA2}" type="presOf" srcId="{04E08D7B-F8AD-40AB-88CF-0E46706EDFE6}" destId="{AE37139C-F9FD-4E2A-A92E-45242BBD68FD}" srcOrd="0" destOrd="0" presId="urn:microsoft.com/office/officeart/2005/8/layout/arrow2"/>
    <dgm:cxn modelId="{D1C85FEE-D493-4F0A-BCD9-91BF6BCE7D18}" srcId="{04E08D7B-F8AD-40AB-88CF-0E46706EDFE6}" destId="{0ED74834-9170-4DC3-BD80-431C7D7CB763}" srcOrd="2" destOrd="0" parTransId="{1A4BA40A-31D1-441D-81EA-187607FE169C}" sibTransId="{68D93CA1-92B5-4FE4-BB4A-B632D033573A}"/>
    <dgm:cxn modelId="{88240FA0-5F55-4DC6-8112-C0F37F9ABEEC}" type="presParOf" srcId="{AE37139C-F9FD-4E2A-A92E-45242BBD68FD}" destId="{A65E158D-3521-4DBD-955E-8CA27630AFF0}" srcOrd="0" destOrd="0" presId="urn:microsoft.com/office/officeart/2005/8/layout/arrow2"/>
    <dgm:cxn modelId="{81745290-B144-4F82-A07A-C435B5969509}" type="presParOf" srcId="{AE37139C-F9FD-4E2A-A92E-45242BBD68FD}" destId="{4E1EDD5B-726E-41BF-9E2C-0F2EED60BE51}" srcOrd="1" destOrd="0" presId="urn:microsoft.com/office/officeart/2005/8/layout/arrow2"/>
    <dgm:cxn modelId="{FE3B5EE4-95C4-4EBE-B05E-CFAC2331B149}" type="presParOf" srcId="{4E1EDD5B-726E-41BF-9E2C-0F2EED60BE51}" destId="{B282F487-8F43-4B53-A553-22590BB4BB4B}" srcOrd="0" destOrd="0" presId="urn:microsoft.com/office/officeart/2005/8/layout/arrow2"/>
    <dgm:cxn modelId="{3A51DE84-6844-416B-B9F9-1073A4D9F5A0}" type="presParOf" srcId="{4E1EDD5B-726E-41BF-9E2C-0F2EED60BE51}" destId="{8B05BDEF-35A9-4376-A77A-4908D94F42F0}" srcOrd="1" destOrd="0" presId="urn:microsoft.com/office/officeart/2005/8/layout/arrow2"/>
    <dgm:cxn modelId="{3F6A9276-FD4F-4AD9-B618-3639C117A9F8}" type="presParOf" srcId="{4E1EDD5B-726E-41BF-9E2C-0F2EED60BE51}" destId="{9EF62B85-DE5C-45B2-9583-9EC2A533725F}" srcOrd="2" destOrd="0" presId="urn:microsoft.com/office/officeart/2005/8/layout/arrow2"/>
    <dgm:cxn modelId="{4F6241E0-72B3-4564-A24D-BE8583A798C8}" type="presParOf" srcId="{4E1EDD5B-726E-41BF-9E2C-0F2EED60BE51}" destId="{56453C91-E50E-41DA-86B7-9691C6676A61}" srcOrd="3" destOrd="0" presId="urn:microsoft.com/office/officeart/2005/8/layout/arrow2"/>
    <dgm:cxn modelId="{BD651198-27FF-4B91-B8E1-83DD98E0E7F2}" type="presParOf" srcId="{4E1EDD5B-726E-41BF-9E2C-0F2EED60BE51}" destId="{0555471F-52BB-4D14-B05F-153FC2749724}" srcOrd="4" destOrd="0" presId="urn:microsoft.com/office/officeart/2005/8/layout/arrow2"/>
    <dgm:cxn modelId="{A3182EC6-CCD3-448B-A66F-2E6D83D906F3}" type="presParOf" srcId="{4E1EDD5B-726E-41BF-9E2C-0F2EED60BE51}" destId="{5F307D43-2AB3-45FD-B391-182CE7AD069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E158D-3521-4DBD-955E-8CA27630AFF0}">
      <dsp:nvSpPr>
        <dsp:cNvPr id="0" name=""/>
        <dsp:cNvSpPr/>
      </dsp:nvSpPr>
      <dsp:spPr>
        <a:xfrm>
          <a:off x="592333" y="0"/>
          <a:ext cx="6959179" cy="434948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2F487-8F43-4B53-A553-22590BB4BB4B}">
      <dsp:nvSpPr>
        <dsp:cNvPr id="0" name=""/>
        <dsp:cNvSpPr/>
      </dsp:nvSpPr>
      <dsp:spPr>
        <a:xfrm>
          <a:off x="1476149" y="3002015"/>
          <a:ext cx="180938" cy="180938"/>
        </a:xfrm>
        <a:prstGeom prst="ellipse">
          <a:avLst/>
        </a:prstGeom>
        <a:solidFill>
          <a:srgbClr val="DA281C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5BDEF-35A9-4376-A77A-4908D94F42F0}">
      <dsp:nvSpPr>
        <dsp:cNvPr id="0" name=""/>
        <dsp:cNvSpPr/>
      </dsp:nvSpPr>
      <dsp:spPr>
        <a:xfrm>
          <a:off x="1566618" y="3092485"/>
          <a:ext cx="1621488" cy="1257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6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Operations Workforce Today</a:t>
          </a:r>
        </a:p>
      </dsp:txBody>
      <dsp:txXfrm>
        <a:off x="1566618" y="3092485"/>
        <a:ext cx="1621488" cy="1257001"/>
      </dsp:txXfrm>
    </dsp:sp>
    <dsp:sp modelId="{9EF62B85-DE5C-45B2-9583-9EC2A533725F}">
      <dsp:nvSpPr>
        <dsp:cNvPr id="0" name=""/>
        <dsp:cNvSpPr/>
      </dsp:nvSpPr>
      <dsp:spPr>
        <a:xfrm>
          <a:off x="3073281" y="1819825"/>
          <a:ext cx="327081" cy="327081"/>
        </a:xfrm>
        <a:prstGeom prst="ellipse">
          <a:avLst/>
        </a:prstGeom>
        <a:solidFill>
          <a:srgbClr val="DA281C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53C91-E50E-41DA-86B7-9691C6676A61}">
      <dsp:nvSpPr>
        <dsp:cNvPr id="0" name=""/>
        <dsp:cNvSpPr/>
      </dsp:nvSpPr>
      <dsp:spPr>
        <a:xfrm>
          <a:off x="3236821" y="1983366"/>
          <a:ext cx="1670203" cy="2366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314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Focused Commitment on Training</a:t>
          </a:r>
        </a:p>
      </dsp:txBody>
      <dsp:txXfrm>
        <a:off x="3236821" y="1983366"/>
        <a:ext cx="1670203" cy="2366120"/>
      </dsp:txXfrm>
    </dsp:sp>
    <dsp:sp modelId="{0555471F-52BB-4D14-B05F-153FC2749724}">
      <dsp:nvSpPr>
        <dsp:cNvPr id="0" name=""/>
        <dsp:cNvSpPr/>
      </dsp:nvSpPr>
      <dsp:spPr>
        <a:xfrm>
          <a:off x="4994014" y="1100420"/>
          <a:ext cx="452346" cy="452346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07D43-2AB3-45FD-B391-182CE7AD069C}">
      <dsp:nvSpPr>
        <dsp:cNvPr id="0" name=""/>
        <dsp:cNvSpPr/>
      </dsp:nvSpPr>
      <dsp:spPr>
        <a:xfrm>
          <a:off x="5220188" y="1326593"/>
          <a:ext cx="1670203" cy="3022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689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Leadership Commitment in the Future</a:t>
          </a:r>
        </a:p>
      </dsp:txBody>
      <dsp:txXfrm>
        <a:off x="5220188" y="1326593"/>
        <a:ext cx="1670203" cy="3022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3AD257-76C4-69C0-16F7-C74AEB585C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5C430-7163-5E4C-458A-2D00F5B8B6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48C9-F7CB-CB48-82A4-FE18B0FA8AF9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FA235-1F73-4B29-7B71-A43EDD54CE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ADC3D-680D-C748-800C-62CE1003F7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81AD2-9797-384D-B440-23CD2679C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2145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5B3BC-0121-C542-A8CA-C7238E26008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8AB88-45B2-5E4D-BBDE-724B6A5F1F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0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65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871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42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75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74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01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42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0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84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22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Online renewal, background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0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and add some online provider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5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944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0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9FB-ACB6-CE2B-CEE4-2B6542DF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919AD-92F8-66F2-8798-0A012A70C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733D5-3FF9-7BE2-61B8-308A40C6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EE7-DD9C-9E58-7FDA-1B58FE7B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8AB88-45B2-5E4D-BBDE-724B6A5F1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02570-603C-1CDA-0876-593E03404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7771" y="6001565"/>
            <a:ext cx="1080661" cy="4874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B76580-30AB-A986-83C2-DE2DB24ADCD7}"/>
              </a:ext>
            </a:extLst>
          </p:cNvPr>
          <p:cNvSpPr/>
          <p:nvPr userDrawn="1"/>
        </p:nvSpPr>
        <p:spPr>
          <a:xfrm flipV="1">
            <a:off x="0" y="4709008"/>
            <a:ext cx="12192000" cy="2148992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F042A9-2A57-C222-CFD7-D21390FE4B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73" y="457200"/>
            <a:ext cx="11275054" cy="4612741"/>
          </a:xfrm>
          <a:prstGeom prst="snip2DiagRect">
            <a:avLst>
              <a:gd name="adj1" fmla="val 17271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56D37-4FA9-4C4C-3B98-5E6C60585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7899" y="6090655"/>
            <a:ext cx="9895628" cy="365125"/>
          </a:xfrm>
        </p:spPr>
        <p:txBody>
          <a:bodyPr lIns="0" tIns="0" rIns="0" bIns="0" anchor="b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4E3AEA-34A3-5AF6-EE13-552E1777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898" y="4709008"/>
            <a:ext cx="9895629" cy="1325563"/>
          </a:xfr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6755A-D6FA-C700-5E90-373C4453F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8471" y="5912285"/>
            <a:ext cx="1080661" cy="4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00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9049260-449F-DE35-6330-1140F56BF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46704"/>
            <a:ext cx="3750686" cy="19110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82682E-E9F0-AD8F-B64D-9132FF6C75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13903"/>
            <a:ext cx="3750686" cy="223280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91C03-2A27-34D8-C8A7-CF8FB4AA8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CB2F19-C5F7-6AFE-799B-75F8298BAF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4046F-4FEC-FF02-E34F-13F40669B5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08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C32-BF72-D1E3-3846-54803E4F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D27B2-4945-058B-817C-80766288B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D0C9-22E5-48A2-563C-03C7C52C0F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C4EED-A2F5-5BC6-A421-A753CE8CA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19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02039-DD1C-DBBC-49E7-194F0BC07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3C0DD-3C19-4597-DA4A-28AF70CD59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CEB2-4BEB-D292-332D-9965250177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137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02570-603C-1CDA-0876-593E03404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7771" y="6001565"/>
            <a:ext cx="1080661" cy="4874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B76580-30AB-A986-83C2-DE2DB24ADCD7}"/>
              </a:ext>
            </a:extLst>
          </p:cNvPr>
          <p:cNvSpPr/>
          <p:nvPr userDrawn="1"/>
        </p:nvSpPr>
        <p:spPr>
          <a:xfrm flipV="1">
            <a:off x="0" y="4709008"/>
            <a:ext cx="12192000" cy="2148992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F042A9-2A57-C222-CFD7-D21390FE4B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73" y="457200"/>
            <a:ext cx="11275054" cy="4612741"/>
          </a:xfrm>
          <a:prstGeom prst="snip2DiagRect">
            <a:avLst>
              <a:gd name="adj1" fmla="val 17271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56D37-4FA9-4C4C-3B98-5E6C60585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7899" y="6090655"/>
            <a:ext cx="9895628" cy="365125"/>
          </a:xfrm>
        </p:spPr>
        <p:txBody>
          <a:bodyPr lIns="0" tIns="0" rIns="0" bIns="0" anchor="b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4E3AEA-34A3-5AF6-EE13-552E1777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898" y="4709008"/>
            <a:ext cx="9895629" cy="1325563"/>
          </a:xfr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6755A-D6FA-C700-5E90-373C4453F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8471" y="5912285"/>
            <a:ext cx="1080661" cy="4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4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6B02-365F-680D-33F4-D3F22B374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901" y="1142999"/>
            <a:ext cx="11277599" cy="220370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56D37-4FA9-4C4C-3B98-5E6C60585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46704"/>
            <a:ext cx="11277600" cy="19110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2B741-24EB-512A-CACD-9D9A5DBF8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8473" y="5914503"/>
            <a:ext cx="1080661" cy="48629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B3FC5-ABB2-632F-8339-29499838FD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461A6-8936-2725-8D72-0543DD04C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7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6B02-365F-680D-33F4-D3F22B374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473" y="562708"/>
            <a:ext cx="8669215" cy="4273061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/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1E5D0-6BBA-1CCD-3602-77BA2BE8A8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8473" y="5914503"/>
            <a:ext cx="1080661" cy="4862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FA8D6-3630-533E-932E-5EBAC6ADE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FD79B-AAFE-0716-C23A-555B54226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6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679D41E0-1F41-A937-110B-83ACFDBE00B6}"/>
              </a:ext>
            </a:extLst>
          </p:cNvPr>
          <p:cNvSpPr/>
          <p:nvPr userDrawn="1"/>
        </p:nvSpPr>
        <p:spPr>
          <a:xfrm flipH="1">
            <a:off x="457198" y="457200"/>
            <a:ext cx="11277602" cy="5943600"/>
          </a:xfrm>
          <a:prstGeom prst="snip2DiagRect">
            <a:avLst/>
          </a:prstGeom>
          <a:solidFill>
            <a:srgbClr val="DA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1E5D0-6BBA-1CCD-3602-77BA2BE8A8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9524" y="5456189"/>
            <a:ext cx="1080661" cy="48741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1F2F4B-A84F-0CFE-95F1-E1520C1C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24" y="1874835"/>
            <a:ext cx="10378076" cy="3118699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F28CD-EC99-2E09-A059-F974DF847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78949" y="557847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2524350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A2DB-B920-19D3-FD9E-35DA3141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3203" cy="1233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C4A0-D821-E8FF-1AF9-449382915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25625"/>
            <a:ext cx="11273203" cy="3901664"/>
          </a:xfrm>
          <a:prstGeom prst="rect">
            <a:avLst/>
          </a:prstGeom>
        </p:spPr>
        <p:txBody>
          <a:bodyPr/>
          <a:lstStyle>
            <a:lvl1pPr marL="228600" indent="-228600">
              <a:buSzPct val="7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E2A81-8CE5-62A1-3472-26C2E4C25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199" y="5914504"/>
            <a:ext cx="1080661" cy="486297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2C7E4CA2-D3D5-11B1-5612-BAAA3A92CCF6}"/>
              </a:ext>
            </a:extLst>
          </p:cNvPr>
          <p:cNvSpPr/>
          <p:nvPr userDrawn="1"/>
        </p:nvSpPr>
        <p:spPr>
          <a:xfrm rot="10800000">
            <a:off x="12003810" y="4355690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142466-9F7D-5DD7-25C2-AEB8BCAC3F2B}"/>
              </a:ext>
            </a:extLst>
          </p:cNvPr>
          <p:cNvSpPr/>
          <p:nvPr userDrawn="1"/>
        </p:nvSpPr>
        <p:spPr>
          <a:xfrm rot="10800000">
            <a:off x="12003810" y="5402824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1255DA2-4D8A-A4F4-853E-96D75BD7C1A3}"/>
              </a:ext>
            </a:extLst>
          </p:cNvPr>
          <p:cNvSpPr/>
          <p:nvPr userDrawn="1"/>
        </p:nvSpPr>
        <p:spPr>
          <a:xfrm rot="10800000">
            <a:off x="12003810" y="4879257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CB49-390C-2D3F-E8AB-2F559E340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37898" y="60356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B3B3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6F44-B699-47FE-7198-E831A45E08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52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4CFA-E7EC-3BE0-8D3D-B4D8DFAA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395" y="457201"/>
            <a:ext cx="5715001" cy="123348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337E4-C904-0267-ADFD-D651FF711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7396" y="1825624"/>
            <a:ext cx="5715000" cy="42017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AC91E9A-2213-A5B5-38B6-5ABADB6165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50194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54A3E-30C3-0DC3-61C6-9CDC365A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51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3ED5B41-4436-6446-51D0-87C2737B93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609419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BDC67-BA45-2BFA-9504-7BD0B4C1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23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6B02-365F-680D-33F4-D3F22B374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901" y="1142999"/>
            <a:ext cx="11277599" cy="220370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56D37-4FA9-4C4C-3B98-5E6C60585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46704"/>
            <a:ext cx="11277600" cy="19110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2B741-24EB-512A-CACD-9D9A5DBF8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8473" y="5914503"/>
            <a:ext cx="1080661" cy="48629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B3FC5-ABB2-632F-8339-29499838FD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461A6-8936-2725-8D72-0543DD04C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9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A848FBC5-1208-1511-E060-E11FA012C240}"/>
              </a:ext>
            </a:extLst>
          </p:cNvPr>
          <p:cNvSpPr/>
          <p:nvPr userDrawn="1"/>
        </p:nvSpPr>
        <p:spPr>
          <a:xfrm flipH="1">
            <a:off x="6095998" y="457200"/>
            <a:ext cx="5638802" cy="5943600"/>
          </a:xfrm>
          <a:prstGeom prst="snip2Diag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5EB1D-70A3-78AA-0EA5-C3617F219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9049260-449F-DE35-6330-1140F56BF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897" y="3346704"/>
            <a:ext cx="4188542" cy="19110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150C0-77A5-7BC4-D430-F444C5E6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914400"/>
            <a:ext cx="4724402" cy="10506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98661F-C41D-D328-00F8-78DE2D936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199" y="1968444"/>
            <a:ext cx="4724402" cy="397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4D788-3978-0E96-3815-D61B9C3CA0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897" y="753256"/>
            <a:ext cx="4188542" cy="2593448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5400" b="1">
                <a:solidFill>
                  <a:srgbClr val="DA291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743B3-A2AE-3F1C-D3EA-4DD53735A2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B28B-AB99-1451-4B2B-6C85C1E875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2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A848FBC5-1208-1511-E060-E11FA012C240}"/>
              </a:ext>
            </a:extLst>
          </p:cNvPr>
          <p:cNvSpPr/>
          <p:nvPr userDrawn="1"/>
        </p:nvSpPr>
        <p:spPr>
          <a:xfrm flipH="1">
            <a:off x="4655250" y="457200"/>
            <a:ext cx="7079547" cy="5943600"/>
          </a:xfrm>
          <a:prstGeom prst="snip2DiagRect">
            <a:avLst/>
          </a:prstGeom>
          <a:solidFill>
            <a:schemeClr val="bg2">
              <a:alpha val="2510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5EB1D-70A3-78AA-0EA5-C3617F219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9049260-449F-DE35-6330-1140F56BF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46704"/>
            <a:ext cx="3740855" cy="19110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354C7A-1519-50E2-0B33-E17C93C641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13902"/>
            <a:ext cx="3740854" cy="223280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EFFD8-9905-3876-F30A-C74F46AF23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837898" y="6035674"/>
            <a:ext cx="2580193" cy="365125"/>
          </a:xfrm>
        </p:spPr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9133-2B89-D82B-2C15-01CEF0D896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60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9049260-449F-DE35-6330-1140F56BF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46704"/>
            <a:ext cx="3750686" cy="19110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82682E-E9F0-AD8F-B64D-9132FF6C75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13903"/>
            <a:ext cx="3750686" cy="223280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91C03-2A27-34D8-C8A7-CF8FB4AA8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CB2F19-C5F7-6AFE-799B-75F8298BAF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4046F-4FEC-FF02-E34F-13F40669B5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0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C32-BF72-D1E3-3846-54803E4F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D27B2-4945-058B-817C-80766288B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D0C9-22E5-48A2-563C-03C7C52C0F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C4EED-A2F5-5BC6-A421-A753CE8CA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2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02039-DD1C-DBBC-49E7-194F0BC07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3C0DD-3C19-4597-DA4A-28AF70CD59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CEB2-4BEB-D292-332D-9965250177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7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A2DB-B920-19D3-FD9E-35DA3141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3203" cy="1233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C4A0-D821-E8FF-1AF9-449382915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25625"/>
            <a:ext cx="11273203" cy="3901664"/>
          </a:xfrm>
          <a:prstGeom prst="rect">
            <a:avLst/>
          </a:prstGeom>
        </p:spPr>
        <p:txBody>
          <a:bodyPr/>
          <a:lstStyle>
            <a:lvl1pPr marL="228600" indent="-228600">
              <a:buSzPct val="7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E2A81-8CE5-62A1-3472-26C2E4C25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199" y="5914504"/>
            <a:ext cx="1080661" cy="486297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2C7E4CA2-D3D5-11B1-5612-BAAA3A92CCF6}"/>
              </a:ext>
            </a:extLst>
          </p:cNvPr>
          <p:cNvSpPr/>
          <p:nvPr userDrawn="1"/>
        </p:nvSpPr>
        <p:spPr>
          <a:xfrm rot="10800000">
            <a:off x="12003810" y="4355690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142466-9F7D-5DD7-25C2-AEB8BCAC3F2B}"/>
              </a:ext>
            </a:extLst>
          </p:cNvPr>
          <p:cNvSpPr/>
          <p:nvPr userDrawn="1"/>
        </p:nvSpPr>
        <p:spPr>
          <a:xfrm rot="10800000">
            <a:off x="12003810" y="5402824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1255DA2-4D8A-A4F4-853E-96D75BD7C1A3}"/>
              </a:ext>
            </a:extLst>
          </p:cNvPr>
          <p:cNvSpPr/>
          <p:nvPr userDrawn="1"/>
        </p:nvSpPr>
        <p:spPr>
          <a:xfrm rot="10800000">
            <a:off x="12003810" y="4879257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CB49-390C-2D3F-E8AB-2F559E340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37898" y="60356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B3B3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A3B44E-1507-840C-F984-79862B0902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29592" y="6027345"/>
            <a:ext cx="1300810" cy="365126"/>
          </a:xfrm>
        </p:spPr>
        <p:txBody>
          <a:bodyPr lIns="0" tIns="0" rIns="0" bIns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rgbClr val="B3B3B3"/>
                </a:solidFill>
              </a:defRPr>
            </a:lvl1pPr>
          </a:lstStyle>
          <a:p>
            <a:pPr lvl="0"/>
            <a:fld id="{B2344F3D-128A-EE46-8C43-47D09F0D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5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6B02-365F-680D-33F4-D3F22B374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473" y="562708"/>
            <a:ext cx="8669215" cy="4273061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/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1E5D0-6BBA-1CCD-3602-77BA2BE8A8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8473" y="5914503"/>
            <a:ext cx="1080661" cy="4862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FA8D6-3630-533E-932E-5EBAC6ADE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FD79B-AAFE-0716-C23A-555B54226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6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679D41E0-1F41-A937-110B-83ACFDBE00B6}"/>
              </a:ext>
            </a:extLst>
          </p:cNvPr>
          <p:cNvSpPr/>
          <p:nvPr userDrawn="1"/>
        </p:nvSpPr>
        <p:spPr>
          <a:xfrm flipH="1">
            <a:off x="457198" y="457200"/>
            <a:ext cx="11277602" cy="5943600"/>
          </a:xfrm>
          <a:prstGeom prst="snip2DiagRect">
            <a:avLst/>
          </a:prstGeom>
          <a:solidFill>
            <a:srgbClr val="DA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1E5D0-6BBA-1CCD-3602-77BA2BE8A8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9524" y="5456189"/>
            <a:ext cx="1080661" cy="48741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1F2F4B-A84F-0CFE-95F1-E1520C1C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24" y="1874835"/>
            <a:ext cx="10378076" cy="3118699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F28CD-EC99-2E09-A059-F974DF847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78949" y="557847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464165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A2DB-B920-19D3-FD9E-35DA3141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3203" cy="1233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C4A0-D821-E8FF-1AF9-449382915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25625"/>
            <a:ext cx="11273203" cy="3901664"/>
          </a:xfrm>
          <a:prstGeom prst="rect">
            <a:avLst/>
          </a:prstGeom>
        </p:spPr>
        <p:txBody>
          <a:bodyPr/>
          <a:lstStyle>
            <a:lvl1pPr marL="228600" indent="-228600">
              <a:buSzPct val="7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E2A81-8CE5-62A1-3472-26C2E4C25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199" y="5914504"/>
            <a:ext cx="1080661" cy="486297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2C7E4CA2-D3D5-11B1-5612-BAAA3A92CCF6}"/>
              </a:ext>
            </a:extLst>
          </p:cNvPr>
          <p:cNvSpPr/>
          <p:nvPr userDrawn="1"/>
        </p:nvSpPr>
        <p:spPr>
          <a:xfrm rot="10800000">
            <a:off x="12003810" y="4355690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142466-9F7D-5DD7-25C2-AEB8BCAC3F2B}"/>
              </a:ext>
            </a:extLst>
          </p:cNvPr>
          <p:cNvSpPr/>
          <p:nvPr userDrawn="1"/>
        </p:nvSpPr>
        <p:spPr>
          <a:xfrm rot="10800000">
            <a:off x="12003810" y="5402824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1255DA2-4D8A-A4F4-853E-96D75BD7C1A3}"/>
              </a:ext>
            </a:extLst>
          </p:cNvPr>
          <p:cNvSpPr/>
          <p:nvPr userDrawn="1"/>
        </p:nvSpPr>
        <p:spPr>
          <a:xfrm rot="10800000">
            <a:off x="12003810" y="4879257"/>
            <a:ext cx="376379" cy="32446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CB49-390C-2D3F-E8AB-2F559E340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37898" y="60356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B3B3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6F44-B699-47FE-7198-E831A45E08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2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4CFA-E7EC-3BE0-8D3D-B4D8DFAA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395" y="457201"/>
            <a:ext cx="5715001" cy="123348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337E4-C904-0267-ADFD-D651FF711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7396" y="1825624"/>
            <a:ext cx="5715000" cy="42017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AC91E9A-2213-A5B5-38B6-5ABADB6165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50194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54A3E-30C3-0DC3-61C6-9CDC365A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94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3ED5B41-4436-6446-51D0-87C2737B93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609419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BDC67-BA45-2BFA-9504-7BD0B4C1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15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A848FBC5-1208-1511-E060-E11FA012C240}"/>
              </a:ext>
            </a:extLst>
          </p:cNvPr>
          <p:cNvSpPr/>
          <p:nvPr userDrawn="1"/>
        </p:nvSpPr>
        <p:spPr>
          <a:xfrm flipH="1">
            <a:off x="6095998" y="457200"/>
            <a:ext cx="5638802" cy="5943600"/>
          </a:xfrm>
          <a:prstGeom prst="snip2Diag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5EB1D-70A3-78AA-0EA5-C3617F219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9049260-449F-DE35-6330-1140F56BF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897" y="3346704"/>
            <a:ext cx="4188542" cy="19110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150C0-77A5-7BC4-D430-F444C5E6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914400"/>
            <a:ext cx="4724402" cy="10506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98661F-C41D-D328-00F8-78DE2D936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199" y="1968444"/>
            <a:ext cx="4724402" cy="397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4D788-3978-0E96-3815-D61B9C3CA0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897" y="753256"/>
            <a:ext cx="4188542" cy="2593448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5400" b="1">
                <a:solidFill>
                  <a:srgbClr val="DA291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743B3-A2AE-3F1C-D3EA-4DD53735A2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B28B-AB99-1451-4B2B-6C85C1E875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99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A848FBC5-1208-1511-E060-E11FA012C240}"/>
              </a:ext>
            </a:extLst>
          </p:cNvPr>
          <p:cNvSpPr/>
          <p:nvPr userDrawn="1"/>
        </p:nvSpPr>
        <p:spPr>
          <a:xfrm flipH="1">
            <a:off x="4655250" y="457200"/>
            <a:ext cx="7079547" cy="5943600"/>
          </a:xfrm>
          <a:prstGeom prst="snip2DiagRect">
            <a:avLst/>
          </a:prstGeom>
          <a:solidFill>
            <a:schemeClr val="bg2">
              <a:alpha val="2510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5EB1D-70A3-78AA-0EA5-C3617F219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5914503"/>
            <a:ext cx="1080661" cy="48629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9049260-449F-DE35-6330-1140F56BF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46704"/>
            <a:ext cx="3740855" cy="19110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354C7A-1519-50E2-0B33-E17C93C641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13902"/>
            <a:ext cx="3740854" cy="223280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EFFD8-9905-3876-F30A-C74F46AF23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837898" y="6035674"/>
            <a:ext cx="2580193" cy="365125"/>
          </a:xfrm>
        </p:spPr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9133-2B89-D82B-2C15-01CEF0D896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024039-1339-CA4D-B7D6-384AFF611F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99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CA897-A3E3-B0B8-E9C1-8F562791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3203" cy="12334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544007-63DA-CB9C-87C4-44792692D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3202" cy="37923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71A55-5DBD-64CB-8365-5CF0CCB84CFA}"/>
              </a:ext>
            </a:extLst>
          </p:cNvPr>
          <p:cNvSpPr/>
          <p:nvPr userDrawn="1"/>
        </p:nvSpPr>
        <p:spPr>
          <a:xfrm>
            <a:off x="-878105" y="-1"/>
            <a:ext cx="557185" cy="318031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D9156-41DD-3243-AD35-8EDA178E33DC}"/>
              </a:ext>
            </a:extLst>
          </p:cNvPr>
          <p:cNvSpPr/>
          <p:nvPr userDrawn="1"/>
        </p:nvSpPr>
        <p:spPr>
          <a:xfrm>
            <a:off x="-878105" y="384703"/>
            <a:ext cx="557185" cy="3180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3ECB2-45EB-B080-2238-810A2B193FFE}"/>
              </a:ext>
            </a:extLst>
          </p:cNvPr>
          <p:cNvSpPr/>
          <p:nvPr userDrawn="1"/>
        </p:nvSpPr>
        <p:spPr>
          <a:xfrm>
            <a:off x="-878105" y="769407"/>
            <a:ext cx="557185" cy="318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9AADE2-5890-4EA3-08C7-C5CDFA733443}"/>
              </a:ext>
            </a:extLst>
          </p:cNvPr>
          <p:cNvSpPr/>
          <p:nvPr userDrawn="1"/>
        </p:nvSpPr>
        <p:spPr>
          <a:xfrm>
            <a:off x="-882502" y="1154111"/>
            <a:ext cx="557185" cy="31803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24D96D-B0AF-42BC-B9F1-9CB7065D3C7F}"/>
              </a:ext>
            </a:extLst>
          </p:cNvPr>
          <p:cNvSpPr/>
          <p:nvPr userDrawn="1"/>
        </p:nvSpPr>
        <p:spPr>
          <a:xfrm>
            <a:off x="-882502" y="1538815"/>
            <a:ext cx="557185" cy="318031"/>
          </a:xfrm>
          <a:prstGeom prst="rect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A8339-3877-6B45-7816-07CCE2CF4875}"/>
              </a:ext>
            </a:extLst>
          </p:cNvPr>
          <p:cNvSpPr/>
          <p:nvPr userDrawn="1"/>
        </p:nvSpPr>
        <p:spPr>
          <a:xfrm>
            <a:off x="-882502" y="1923519"/>
            <a:ext cx="557185" cy="318031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24153-BAAF-1272-8579-37470E92EBA0}"/>
              </a:ext>
            </a:extLst>
          </p:cNvPr>
          <p:cNvSpPr/>
          <p:nvPr userDrawn="1"/>
        </p:nvSpPr>
        <p:spPr>
          <a:xfrm>
            <a:off x="-882502" y="2308223"/>
            <a:ext cx="557185" cy="3180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02B52-D370-2958-9BB1-CDD25675EE78}"/>
              </a:ext>
            </a:extLst>
          </p:cNvPr>
          <p:cNvSpPr/>
          <p:nvPr userDrawn="1"/>
        </p:nvSpPr>
        <p:spPr>
          <a:xfrm>
            <a:off x="-882502" y="2692927"/>
            <a:ext cx="557185" cy="3180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1330D-43A4-5155-5CD8-6F3031C03C23}"/>
              </a:ext>
            </a:extLst>
          </p:cNvPr>
          <p:cNvSpPr/>
          <p:nvPr userDrawn="1"/>
        </p:nvSpPr>
        <p:spPr>
          <a:xfrm>
            <a:off x="-882502" y="3077631"/>
            <a:ext cx="557185" cy="318031"/>
          </a:xfrm>
          <a:prstGeom prst="rect">
            <a:avLst/>
          </a:prstGeom>
          <a:solidFill>
            <a:srgbClr val="6D1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B7CD5A-49FE-9C77-CE57-DF6ED90FD1F8}"/>
              </a:ext>
            </a:extLst>
          </p:cNvPr>
          <p:cNvSpPr/>
          <p:nvPr userDrawn="1"/>
        </p:nvSpPr>
        <p:spPr>
          <a:xfrm>
            <a:off x="-882502" y="3462335"/>
            <a:ext cx="557185" cy="318031"/>
          </a:xfrm>
          <a:prstGeom prst="rect">
            <a:avLst/>
          </a:prstGeom>
          <a:solidFill>
            <a:srgbClr val="E45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C1A29-054B-50C2-C4F3-3D3D55567198}"/>
              </a:ext>
            </a:extLst>
          </p:cNvPr>
          <p:cNvSpPr/>
          <p:nvPr userDrawn="1"/>
        </p:nvSpPr>
        <p:spPr>
          <a:xfrm>
            <a:off x="-882502" y="3847039"/>
            <a:ext cx="557185" cy="318031"/>
          </a:xfrm>
          <a:prstGeom prst="rect">
            <a:avLst/>
          </a:prstGeom>
          <a:solidFill>
            <a:srgbClr val="ED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48B8F-F6A3-2B17-73DA-1D02E70FB5FA}"/>
              </a:ext>
            </a:extLst>
          </p:cNvPr>
          <p:cNvSpPr/>
          <p:nvPr userDrawn="1"/>
        </p:nvSpPr>
        <p:spPr>
          <a:xfrm>
            <a:off x="-882502" y="4231743"/>
            <a:ext cx="557185" cy="318031"/>
          </a:xfrm>
          <a:prstGeom prst="rect">
            <a:avLst/>
          </a:prstGeom>
          <a:solidFill>
            <a:srgbClr val="DB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46B2D-B3A8-07D9-26C7-0F8CA7041D60}"/>
              </a:ext>
            </a:extLst>
          </p:cNvPr>
          <p:cNvSpPr/>
          <p:nvPr userDrawn="1"/>
        </p:nvSpPr>
        <p:spPr>
          <a:xfrm>
            <a:off x="-882502" y="4616447"/>
            <a:ext cx="557185" cy="318031"/>
          </a:xfrm>
          <a:prstGeom prst="rect">
            <a:avLst/>
          </a:prstGeom>
          <a:solidFill>
            <a:srgbClr val="EBD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3FA0D5-1809-B892-8D5A-16D29650A18F}"/>
              </a:ext>
            </a:extLst>
          </p:cNvPr>
          <p:cNvSpPr/>
          <p:nvPr userDrawn="1"/>
        </p:nvSpPr>
        <p:spPr>
          <a:xfrm>
            <a:off x="-882502" y="5001151"/>
            <a:ext cx="557185" cy="318031"/>
          </a:xfrm>
          <a:prstGeom prst="rect">
            <a:avLst/>
          </a:prstGeom>
          <a:solidFill>
            <a:srgbClr val="145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EC94FD-400F-82E6-5E6E-BE9A014439DF}"/>
              </a:ext>
            </a:extLst>
          </p:cNvPr>
          <p:cNvSpPr/>
          <p:nvPr userDrawn="1"/>
        </p:nvSpPr>
        <p:spPr>
          <a:xfrm>
            <a:off x="-882502" y="5385855"/>
            <a:ext cx="557185" cy="318031"/>
          </a:xfrm>
          <a:prstGeom prst="rect">
            <a:avLst/>
          </a:prstGeom>
          <a:solidFill>
            <a:srgbClr val="1C6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44A003-3C9E-CED9-BBB4-49DE3BA6F690}"/>
              </a:ext>
            </a:extLst>
          </p:cNvPr>
          <p:cNvSpPr/>
          <p:nvPr userDrawn="1"/>
        </p:nvSpPr>
        <p:spPr>
          <a:xfrm>
            <a:off x="-882502" y="5770559"/>
            <a:ext cx="557185" cy="318031"/>
          </a:xfrm>
          <a:prstGeom prst="rect">
            <a:avLst/>
          </a:prstGeom>
          <a:solidFill>
            <a:srgbClr val="2D9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65F6FD-FA06-F652-9E38-7800E6C153CA}"/>
              </a:ext>
            </a:extLst>
          </p:cNvPr>
          <p:cNvSpPr/>
          <p:nvPr userDrawn="1"/>
        </p:nvSpPr>
        <p:spPr>
          <a:xfrm>
            <a:off x="-882502" y="6155263"/>
            <a:ext cx="557185" cy="318031"/>
          </a:xfrm>
          <a:prstGeom prst="rect">
            <a:avLst/>
          </a:prstGeom>
          <a:solidFill>
            <a:srgbClr val="59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80ECAC-851C-4B10-5EBA-F78A5142E772}"/>
              </a:ext>
            </a:extLst>
          </p:cNvPr>
          <p:cNvSpPr/>
          <p:nvPr userDrawn="1"/>
        </p:nvSpPr>
        <p:spPr>
          <a:xfrm>
            <a:off x="-882502" y="6539969"/>
            <a:ext cx="557185" cy="318031"/>
          </a:xfrm>
          <a:prstGeom prst="rect">
            <a:avLst/>
          </a:prstGeom>
          <a:solidFill>
            <a:srgbClr val="86C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6523A60-0632-D293-20E3-AC5FC3A17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898" y="6035674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rgbClr val="B3B3B3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3EB838-9C44-9A77-9044-72706AA5E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840" y="6035674"/>
            <a:ext cx="107256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rgbClr val="B3B3B3"/>
                </a:solidFill>
              </a:defRPr>
            </a:lvl1pPr>
          </a:lstStyle>
          <a:p>
            <a:fld id="{F0024039-1339-CA4D-B7D6-384AFF611F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90" r:id="rId3"/>
    <p:sldLayoutId id="2147483686" r:id="rId4"/>
    <p:sldLayoutId id="2147483674" r:id="rId5"/>
    <p:sldLayoutId id="2147483691" r:id="rId6"/>
    <p:sldLayoutId id="2147483692" r:id="rId7"/>
    <p:sldLayoutId id="2147483696" r:id="rId8"/>
    <p:sldLayoutId id="2147483697" r:id="rId9"/>
    <p:sldLayoutId id="2147483698" r:id="rId10"/>
    <p:sldLayoutId id="2147483678" r:id="rId11"/>
    <p:sldLayoutId id="214748367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D93AD"/>
        </a:buClr>
        <a:buFont typeface="Arial" panose="020B0604020202020204" pitchFamily="34" charset="0"/>
        <a:buChar char="•"/>
        <a:defRPr sz="2400" kern="1200">
          <a:solidFill>
            <a:srgbClr val="73737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BAD69"/>
        </a:buClr>
        <a:buSzPct val="80000"/>
        <a:buFont typeface="Courier New" panose="02070309020205020404" pitchFamily="49" charset="0"/>
        <a:buChar char="o"/>
        <a:defRPr sz="2000" i="1" kern="1200">
          <a:solidFill>
            <a:srgbClr val="B3B3B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CA897-A3E3-B0B8-E9C1-8F562791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3203" cy="12334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544007-63DA-CB9C-87C4-44792692D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3202" cy="37923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71A55-5DBD-64CB-8365-5CF0CCB84CFA}"/>
              </a:ext>
            </a:extLst>
          </p:cNvPr>
          <p:cNvSpPr/>
          <p:nvPr userDrawn="1"/>
        </p:nvSpPr>
        <p:spPr>
          <a:xfrm>
            <a:off x="-878105" y="-1"/>
            <a:ext cx="557185" cy="318031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D9156-41DD-3243-AD35-8EDA178E33DC}"/>
              </a:ext>
            </a:extLst>
          </p:cNvPr>
          <p:cNvSpPr/>
          <p:nvPr userDrawn="1"/>
        </p:nvSpPr>
        <p:spPr>
          <a:xfrm>
            <a:off x="-878105" y="384703"/>
            <a:ext cx="557185" cy="3180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3ECB2-45EB-B080-2238-810A2B193FFE}"/>
              </a:ext>
            </a:extLst>
          </p:cNvPr>
          <p:cNvSpPr/>
          <p:nvPr userDrawn="1"/>
        </p:nvSpPr>
        <p:spPr>
          <a:xfrm>
            <a:off x="-878105" y="769407"/>
            <a:ext cx="557185" cy="318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9AADE2-5890-4EA3-08C7-C5CDFA733443}"/>
              </a:ext>
            </a:extLst>
          </p:cNvPr>
          <p:cNvSpPr/>
          <p:nvPr userDrawn="1"/>
        </p:nvSpPr>
        <p:spPr>
          <a:xfrm>
            <a:off x="-882502" y="1154111"/>
            <a:ext cx="557185" cy="31803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24D96D-B0AF-42BC-B9F1-9CB7065D3C7F}"/>
              </a:ext>
            </a:extLst>
          </p:cNvPr>
          <p:cNvSpPr/>
          <p:nvPr userDrawn="1"/>
        </p:nvSpPr>
        <p:spPr>
          <a:xfrm>
            <a:off x="-882502" y="1538815"/>
            <a:ext cx="557185" cy="318031"/>
          </a:xfrm>
          <a:prstGeom prst="rect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A8339-3877-6B45-7816-07CCE2CF4875}"/>
              </a:ext>
            </a:extLst>
          </p:cNvPr>
          <p:cNvSpPr/>
          <p:nvPr userDrawn="1"/>
        </p:nvSpPr>
        <p:spPr>
          <a:xfrm>
            <a:off x="-882502" y="1923519"/>
            <a:ext cx="557185" cy="318031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24153-BAAF-1272-8579-37470E92EBA0}"/>
              </a:ext>
            </a:extLst>
          </p:cNvPr>
          <p:cNvSpPr/>
          <p:nvPr userDrawn="1"/>
        </p:nvSpPr>
        <p:spPr>
          <a:xfrm>
            <a:off x="-882502" y="2308223"/>
            <a:ext cx="557185" cy="3180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02B52-D370-2958-9BB1-CDD25675EE78}"/>
              </a:ext>
            </a:extLst>
          </p:cNvPr>
          <p:cNvSpPr/>
          <p:nvPr userDrawn="1"/>
        </p:nvSpPr>
        <p:spPr>
          <a:xfrm>
            <a:off x="-882502" y="2692927"/>
            <a:ext cx="557185" cy="3180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1330D-43A4-5155-5CD8-6F3031C03C23}"/>
              </a:ext>
            </a:extLst>
          </p:cNvPr>
          <p:cNvSpPr/>
          <p:nvPr userDrawn="1"/>
        </p:nvSpPr>
        <p:spPr>
          <a:xfrm>
            <a:off x="-882502" y="3077631"/>
            <a:ext cx="557185" cy="318031"/>
          </a:xfrm>
          <a:prstGeom prst="rect">
            <a:avLst/>
          </a:prstGeom>
          <a:solidFill>
            <a:srgbClr val="6D1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B7CD5A-49FE-9C77-CE57-DF6ED90FD1F8}"/>
              </a:ext>
            </a:extLst>
          </p:cNvPr>
          <p:cNvSpPr/>
          <p:nvPr userDrawn="1"/>
        </p:nvSpPr>
        <p:spPr>
          <a:xfrm>
            <a:off x="-882502" y="3462335"/>
            <a:ext cx="557185" cy="318031"/>
          </a:xfrm>
          <a:prstGeom prst="rect">
            <a:avLst/>
          </a:prstGeom>
          <a:solidFill>
            <a:srgbClr val="E45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C1A29-054B-50C2-C4F3-3D3D55567198}"/>
              </a:ext>
            </a:extLst>
          </p:cNvPr>
          <p:cNvSpPr/>
          <p:nvPr userDrawn="1"/>
        </p:nvSpPr>
        <p:spPr>
          <a:xfrm>
            <a:off x="-882502" y="3847039"/>
            <a:ext cx="557185" cy="318031"/>
          </a:xfrm>
          <a:prstGeom prst="rect">
            <a:avLst/>
          </a:prstGeom>
          <a:solidFill>
            <a:srgbClr val="ED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48B8F-F6A3-2B17-73DA-1D02E70FB5FA}"/>
              </a:ext>
            </a:extLst>
          </p:cNvPr>
          <p:cNvSpPr/>
          <p:nvPr userDrawn="1"/>
        </p:nvSpPr>
        <p:spPr>
          <a:xfrm>
            <a:off x="-882502" y="4231743"/>
            <a:ext cx="557185" cy="318031"/>
          </a:xfrm>
          <a:prstGeom prst="rect">
            <a:avLst/>
          </a:prstGeom>
          <a:solidFill>
            <a:srgbClr val="DB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46B2D-B3A8-07D9-26C7-0F8CA7041D60}"/>
              </a:ext>
            </a:extLst>
          </p:cNvPr>
          <p:cNvSpPr/>
          <p:nvPr userDrawn="1"/>
        </p:nvSpPr>
        <p:spPr>
          <a:xfrm>
            <a:off x="-882502" y="4616447"/>
            <a:ext cx="557185" cy="318031"/>
          </a:xfrm>
          <a:prstGeom prst="rect">
            <a:avLst/>
          </a:prstGeom>
          <a:solidFill>
            <a:srgbClr val="EBD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3FA0D5-1809-B892-8D5A-16D29650A18F}"/>
              </a:ext>
            </a:extLst>
          </p:cNvPr>
          <p:cNvSpPr/>
          <p:nvPr userDrawn="1"/>
        </p:nvSpPr>
        <p:spPr>
          <a:xfrm>
            <a:off x="-882502" y="5001151"/>
            <a:ext cx="557185" cy="318031"/>
          </a:xfrm>
          <a:prstGeom prst="rect">
            <a:avLst/>
          </a:prstGeom>
          <a:solidFill>
            <a:srgbClr val="145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EC94FD-400F-82E6-5E6E-BE9A014439DF}"/>
              </a:ext>
            </a:extLst>
          </p:cNvPr>
          <p:cNvSpPr/>
          <p:nvPr userDrawn="1"/>
        </p:nvSpPr>
        <p:spPr>
          <a:xfrm>
            <a:off x="-882502" y="5385855"/>
            <a:ext cx="557185" cy="318031"/>
          </a:xfrm>
          <a:prstGeom prst="rect">
            <a:avLst/>
          </a:prstGeom>
          <a:solidFill>
            <a:srgbClr val="1C6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44A003-3C9E-CED9-BBB4-49DE3BA6F690}"/>
              </a:ext>
            </a:extLst>
          </p:cNvPr>
          <p:cNvSpPr/>
          <p:nvPr userDrawn="1"/>
        </p:nvSpPr>
        <p:spPr>
          <a:xfrm>
            <a:off x="-882502" y="5770559"/>
            <a:ext cx="557185" cy="318031"/>
          </a:xfrm>
          <a:prstGeom prst="rect">
            <a:avLst/>
          </a:prstGeom>
          <a:solidFill>
            <a:srgbClr val="2D9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65F6FD-FA06-F652-9E38-7800E6C153CA}"/>
              </a:ext>
            </a:extLst>
          </p:cNvPr>
          <p:cNvSpPr/>
          <p:nvPr userDrawn="1"/>
        </p:nvSpPr>
        <p:spPr>
          <a:xfrm>
            <a:off x="-882502" y="6155263"/>
            <a:ext cx="557185" cy="318031"/>
          </a:xfrm>
          <a:prstGeom prst="rect">
            <a:avLst/>
          </a:prstGeom>
          <a:solidFill>
            <a:srgbClr val="59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80ECAC-851C-4B10-5EBA-F78A5142E772}"/>
              </a:ext>
            </a:extLst>
          </p:cNvPr>
          <p:cNvSpPr/>
          <p:nvPr userDrawn="1"/>
        </p:nvSpPr>
        <p:spPr>
          <a:xfrm>
            <a:off x="-882502" y="6539969"/>
            <a:ext cx="557185" cy="318031"/>
          </a:xfrm>
          <a:prstGeom prst="rect">
            <a:avLst/>
          </a:prstGeom>
          <a:solidFill>
            <a:srgbClr val="86C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6523A60-0632-D293-20E3-AC5FC3A17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898" y="6035674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rgbClr val="B3B3B3"/>
                </a:solidFill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3EB838-9C44-9A77-9044-72706AA5E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840" y="6035674"/>
            <a:ext cx="107256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rgbClr val="B3B3B3"/>
                </a:solidFill>
              </a:defRPr>
            </a:lvl1pPr>
          </a:lstStyle>
          <a:p>
            <a:fld id="{F0024039-1339-CA4D-B7D6-384AFF611F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4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D93AD"/>
        </a:buClr>
        <a:buFont typeface="Arial" panose="020B0604020202020204" pitchFamily="34" charset="0"/>
        <a:buChar char="•"/>
        <a:defRPr sz="2400" kern="1200">
          <a:solidFill>
            <a:srgbClr val="73737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BAD69"/>
        </a:buClr>
        <a:buSzPct val="80000"/>
        <a:buFont typeface="Courier New" panose="02070309020205020404" pitchFamily="49" charset="0"/>
        <a:buChar char="o"/>
        <a:defRPr sz="2000" i="1" kern="1200">
          <a:solidFill>
            <a:srgbClr val="B3B3B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4BA73D-F34E-470D-BC76-46EA20F4C9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chemeClr val="bg2"/>
                </a:solidFill>
                <a:ea typeface="Open Sans" panose="020B0606030504020204" pitchFamily="34" charset="0"/>
                <a:cs typeface="Poppins" panose="00000500000000000000" pitchFamily="50" charset="0"/>
              </a:rPr>
              <a:t>Dawn R. Anderson, PE				              March 22,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01B0F-6EA3-9ED8-59B9-EDDACB0B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898" y="4709008"/>
            <a:ext cx="10149970" cy="1325563"/>
          </a:xfrm>
        </p:spPr>
        <p:txBody>
          <a:bodyPr/>
          <a:lstStyle/>
          <a:p>
            <a:r>
              <a:rPr lang="en-US" dirty="0"/>
              <a:t>TACWA – Advancing Operator Training/Customized Curriculum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8336EB-1011-FD07-F0D9-A85D30125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80" b="15631"/>
          <a:stretch/>
        </p:blipFill>
        <p:spPr>
          <a:xfrm>
            <a:off x="458472" y="402670"/>
            <a:ext cx="11275053" cy="437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199072"/>
            <a:ext cx="6699381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TCEQ Approved Training Provider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SAWS Wastewater Class Licensees*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A- 17 Employees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B- 31 Employees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C- 33 Employees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D- 7 Employees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A WW License Average Age - 54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Licensees Eligible for Retirement - 30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SAWS Operations Workforce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9203B-6576-28DA-7213-436D2D7F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66" y="890569"/>
            <a:ext cx="6350473" cy="53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3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4310744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Bridged the Gap for Knowledge Transfer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Provided Team Building Opportunities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Provided CE Renewal Credits for Operator Licenses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Provided Specific Equipment, Treatment, and Safety to SAWS Operators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Advanced Operator Training Tailored for SAWS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9C5E3-24A0-7597-F1B8-FA22E74DB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03" y="1311319"/>
            <a:ext cx="7438604" cy="342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D5A10-170E-2F16-8B42-6E4571F025A2}"/>
              </a:ext>
            </a:extLst>
          </p:cNvPr>
          <p:cNvSpPr txBox="1"/>
          <p:nvPr/>
        </p:nvSpPr>
        <p:spPr>
          <a:xfrm>
            <a:off x="5879771" y="4838110"/>
            <a:ext cx="502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Steven M. Clouse Water Recycling Center</a:t>
            </a:r>
          </a:p>
        </p:txBody>
      </p:sp>
    </p:spTree>
    <p:extLst>
      <p:ext uri="{BB962C8B-B14F-4D97-AF65-F5344CB8AC3E}">
        <p14:creationId xmlns:p14="http://schemas.microsoft.com/office/powerpoint/2010/main" val="159364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199072"/>
            <a:ext cx="5638802" cy="468218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Operator Training Curriculums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Liquids Treatment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Solids Treatment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Disinfection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STV Provided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TCEQ Required Course Material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TCEQ Approved Trainers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Felipe Gutierrez, PE, PhD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Dawn Anderson, PE, Class A Operator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SAWS Operator Attendees Spanned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Operator Age Range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Experience &amp; Class License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SAWS Water Recycling Plants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SAWS Advanced Operator Training Courses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971DD-EAA8-593F-5FFE-06D23ECFA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23" r="12009"/>
          <a:stretch/>
        </p:blipFill>
        <p:spPr>
          <a:xfrm>
            <a:off x="6093800" y="1517421"/>
            <a:ext cx="5638802" cy="366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4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4659066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Hour Operator Training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SAWS System Overview, Collection System, &amp; Discharge Permits Wastewater Characterization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Preliminary Treatment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Treatment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Secondary Treatment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Filtration and Disinfection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SAWS Liquid Treatment Training Course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C413DA26-039B-4F14-4615-C857C3246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78960"/>
              </p:ext>
            </p:extLst>
          </p:nvPr>
        </p:nvGraphicFramePr>
        <p:xfrm>
          <a:off x="4837025" y="1648182"/>
          <a:ext cx="6982688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2">
                  <a:extLst>
                    <a:ext uri="{9D8B030D-6E8A-4147-A177-3AD203B41FA5}">
                      <a16:colId xmlns:a16="http://schemas.microsoft.com/office/drawing/2014/main" val="2432560698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1317360397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1670839548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3863118764"/>
                    </a:ext>
                  </a:extLst>
                </a:gridCol>
              </a:tblGrid>
              <a:tr h="499814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Leon Creek WRC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 Clouse WRC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Medio Creek WRC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322307"/>
                  </a:ext>
                </a:extLst>
              </a:tr>
              <a:tr h="28936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Suspended Solids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379214"/>
                  </a:ext>
                </a:extLst>
              </a:tr>
              <a:tr h="7102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Average Concentration (mg/L)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308949"/>
                  </a:ext>
                </a:extLst>
              </a:tr>
              <a:tr h="4998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Average Loading (lbs/day)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12,510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209943"/>
                  </a:ext>
                </a:extLst>
              </a:tr>
              <a:tr h="4998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7-day Average (mg/L)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497590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 Max (mg/L)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05076"/>
                  </a:ext>
                </a:extLst>
              </a:tr>
              <a:tr h="4998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Single Grab (mg/L)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8556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27E0002-6A47-DBC9-163F-7B4EF0FEC599}"/>
              </a:ext>
            </a:extLst>
          </p:cNvPr>
          <p:cNvSpPr txBox="1"/>
          <p:nvPr/>
        </p:nvSpPr>
        <p:spPr>
          <a:xfrm>
            <a:off x="5866878" y="1199072"/>
            <a:ext cx="492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Discharge Permits</a:t>
            </a:r>
          </a:p>
        </p:txBody>
      </p:sp>
    </p:spTree>
    <p:extLst>
      <p:ext uri="{BB962C8B-B14F-4D97-AF65-F5344CB8AC3E}">
        <p14:creationId xmlns:p14="http://schemas.microsoft.com/office/powerpoint/2010/main" val="2813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4659066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Hour Operator Training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to Solids Handling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Solids Conditioning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Thickening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Digestion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Dewatering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Sidestream              Treatment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SAWS Solids Treatment Training Course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A54F9-4525-BBD2-5DB7-4248B19BA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98" y="1122772"/>
            <a:ext cx="5988704" cy="3385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9F8B7-DED2-7533-93F8-969821B0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161" y="3176424"/>
            <a:ext cx="5988704" cy="33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4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4659066" cy="468218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Hour Course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Purpose and Function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Indicator Organisms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Chlorine Disinfection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Theory of Operation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Equipment and O&amp;M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Variables and Controls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Troubleshooting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Safety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UV Disinfection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Theory of Operation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Equipment and O&amp;M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Variables and Controls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Troubleshooting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Safety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Collection, Sampling, and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SAWS Disinfection Training Course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CECD3-A48A-A760-8C88-1EC5CA32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035" y="1199072"/>
            <a:ext cx="6401367" cy="36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4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3"/>
            <a:ext cx="4627985" cy="45967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TCEQ Operator Training Credit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Tailored Training Discussions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 Troubleshooting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Transfer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Team Building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Customized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/>
              </a:rPr>
              <a:t>Operator Training Benefits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FCF0F-BB4F-A8FD-6DAF-38A4F2C2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3" y="1284473"/>
            <a:ext cx="6498899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37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Summary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3A9E885-0F3B-2366-DC12-9E5597244A62}"/>
              </a:ext>
            </a:extLst>
          </p:cNvPr>
          <p:cNvSpPr txBox="1">
            <a:spLocks/>
          </p:cNvSpPr>
          <p:nvPr/>
        </p:nvSpPr>
        <p:spPr>
          <a:xfrm>
            <a:off x="7709361" y="6035674"/>
            <a:ext cx="1072562" cy="36512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None/>
              <a:defRPr sz="1200" kern="120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D93A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7373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BAD69"/>
              </a:buClr>
              <a:buSzPct val="80000"/>
              <a:buFont typeface="Courier New" panose="02070309020205020404" pitchFamily="49" charset="0"/>
              <a:buChar char="o"/>
              <a:defRPr sz="2000" i="1" kern="120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024039-1339-CA4D-B7D6-384AFF611F9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3AEDFD-707E-154A-36F7-6E05D8EC8C31}"/>
              </a:ext>
            </a:extLst>
          </p:cNvPr>
          <p:cNvSpPr/>
          <p:nvPr/>
        </p:nvSpPr>
        <p:spPr>
          <a:xfrm>
            <a:off x="3290823" y="956228"/>
            <a:ext cx="5777665" cy="1057686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FBB965-5623-07E6-9673-E39D3E72ABA4}"/>
              </a:ext>
            </a:extLst>
          </p:cNvPr>
          <p:cNvSpPr/>
          <p:nvPr/>
        </p:nvSpPr>
        <p:spPr>
          <a:xfrm>
            <a:off x="3290824" y="2224795"/>
            <a:ext cx="5777665" cy="105768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FC7C68-514C-D351-9B72-34C830DF0AB7}"/>
              </a:ext>
            </a:extLst>
          </p:cNvPr>
          <p:cNvSpPr/>
          <p:nvPr/>
        </p:nvSpPr>
        <p:spPr>
          <a:xfrm>
            <a:off x="3290825" y="3575520"/>
            <a:ext cx="5777665" cy="113033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CA1070-E4A1-ADCF-F916-987D68C8F84A}"/>
              </a:ext>
            </a:extLst>
          </p:cNvPr>
          <p:cNvSpPr/>
          <p:nvPr/>
        </p:nvSpPr>
        <p:spPr>
          <a:xfrm>
            <a:off x="3290825" y="5021702"/>
            <a:ext cx="5777665" cy="1372436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T</a:t>
            </a:r>
          </a:p>
        </p:txBody>
      </p:sp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922CAC16-AB3C-C467-9230-85140A32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0823" y="1047743"/>
            <a:ext cx="914400" cy="914400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15C553CB-3222-15FC-554B-CE6CC2CDC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0823" y="2264539"/>
            <a:ext cx="914400" cy="914400"/>
          </a:xfrm>
          <a:prstGeom prst="rect">
            <a:avLst/>
          </a:prstGeom>
        </p:spPr>
      </p:pic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540555A1-3937-136D-3924-CA85D088D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0823" y="3681611"/>
            <a:ext cx="914400" cy="914400"/>
          </a:xfrm>
          <a:prstGeom prst="rect">
            <a:avLst/>
          </a:prstGeom>
        </p:spPr>
      </p:pic>
      <p:pic>
        <p:nvPicPr>
          <p:cNvPr id="16" name="Graphic 15" descr="Checkbox Checked with solid fill">
            <a:extLst>
              <a:ext uri="{FF2B5EF4-FFF2-40B4-BE49-F238E27FC236}">
                <a16:creationId xmlns:a16="http://schemas.microsoft.com/office/drawing/2014/main" id="{D008D611-D673-21F2-5206-750114920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0823" y="5303836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010271-8154-4AE5-4048-46BB9D4C8A08}"/>
              </a:ext>
            </a:extLst>
          </p:cNvPr>
          <p:cNvSpPr txBox="1"/>
          <p:nvPr/>
        </p:nvSpPr>
        <p:spPr>
          <a:xfrm>
            <a:off x="4283593" y="1181777"/>
            <a:ext cx="464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Operator 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Demand is Greater than the Declining Pool of Experienced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Operators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9E62BB-C580-B44E-0B2C-005B7C3DAAF7}"/>
              </a:ext>
            </a:extLst>
          </p:cNvPr>
          <p:cNvSpPr txBox="1"/>
          <p:nvPr/>
        </p:nvSpPr>
        <p:spPr>
          <a:xfrm>
            <a:off x="4205223" y="2419044"/>
            <a:ext cx="472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Water/Wastewater Industry Knowledge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G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ap with Experienced Operators Retiring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644B6-DA67-E741-0CB0-6BB8C132E716}"/>
              </a:ext>
            </a:extLst>
          </p:cNvPr>
          <p:cNvSpPr txBox="1"/>
          <p:nvPr/>
        </p:nvSpPr>
        <p:spPr>
          <a:xfrm>
            <a:off x="4205223" y="3773200"/>
            <a:ext cx="45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Explore Training Solutions for Your System &amp; Operator Needs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F637E-7D7E-4A2D-02C2-25A945C88AE0}"/>
              </a:ext>
            </a:extLst>
          </p:cNvPr>
          <p:cNvSpPr txBox="1"/>
          <p:nvPr/>
        </p:nvSpPr>
        <p:spPr>
          <a:xfrm>
            <a:off x="4283594" y="5303836"/>
            <a:ext cx="441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Your Commitment to Operator Workforce Training &amp; Development is a Commitment in Our Future</a:t>
            </a:r>
          </a:p>
        </p:txBody>
      </p:sp>
    </p:spTree>
    <p:extLst>
      <p:ext uri="{BB962C8B-B14F-4D97-AF65-F5344CB8AC3E}">
        <p14:creationId xmlns:p14="http://schemas.microsoft.com/office/powerpoint/2010/main" val="4262173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65AE4F7-976B-EA99-8566-FD25B673745B}"/>
              </a:ext>
            </a:extLst>
          </p:cNvPr>
          <p:cNvSpPr txBox="1">
            <a:spLocks/>
          </p:cNvSpPr>
          <p:nvPr/>
        </p:nvSpPr>
        <p:spPr>
          <a:xfrm>
            <a:off x="1627340" y="497026"/>
            <a:ext cx="8937321" cy="200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  <a:p>
            <a:pPr algn="ctr"/>
            <a:r>
              <a:rPr lang="en-US" dirty="0"/>
              <a:t>Thank You!</a:t>
            </a:r>
          </a:p>
          <a:p>
            <a:pPr algn="ctr"/>
            <a:endParaRPr lang="en-US" dirty="0"/>
          </a:p>
          <a:p>
            <a:pPr algn="ctr"/>
            <a:r>
              <a:rPr lang="en-US" sz="3500" dirty="0"/>
              <a:t>Questions?</a:t>
            </a:r>
          </a:p>
        </p:txBody>
      </p:sp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36F19FA-12BC-BADC-9216-8C1B37D3A4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5284205" y="2973255"/>
            <a:ext cx="1374005" cy="1374005"/>
          </a:xfrm>
          <a:prstGeom prst="snip1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A4843-218E-E3FA-575E-5D2A7FC38C89}"/>
              </a:ext>
            </a:extLst>
          </p:cNvPr>
          <p:cNvSpPr txBox="1"/>
          <p:nvPr/>
        </p:nvSpPr>
        <p:spPr>
          <a:xfrm>
            <a:off x="4583622" y="4655369"/>
            <a:ext cx="2775170" cy="958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Dawn Anderson, PE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(214) 796-9956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E: Dawn.Anderson@stvinc.com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88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11218404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Water/Wastewater Operations Workforce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Operator Licensing &amp; Renewal Requirements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Solutions with Customized Curriculum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Agenda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4559014-2C33-193D-06D4-985D66B33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745350"/>
              </p:ext>
            </p:extLst>
          </p:nvPr>
        </p:nvGraphicFramePr>
        <p:xfrm>
          <a:off x="3913726" y="1860421"/>
          <a:ext cx="8143847" cy="434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11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4156746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110,000 Employed Water and Wastewater Operators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10,500 Projected Annual Openings, on Average for the Next Decade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National Operator Statistics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ECB9C-5F96-F59B-F0BD-6BE4931438D6}"/>
              </a:ext>
            </a:extLst>
          </p:cNvPr>
          <p:cNvSpPr txBox="1"/>
          <p:nvPr/>
        </p:nvSpPr>
        <p:spPr>
          <a:xfrm>
            <a:off x="6169301" y="5651317"/>
            <a:ext cx="445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Source: Bureau of Labor Statistics 2021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9968AE5-A027-42CC-58CC-B3F9A5C41B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568174"/>
              </p:ext>
            </p:extLst>
          </p:nvPr>
        </p:nvGraphicFramePr>
        <p:xfrm>
          <a:off x="4777956" y="1129908"/>
          <a:ext cx="7036335" cy="454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019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5887617" cy="468218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TCEQ Reported the Past Decade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Decline in Water/Wastewater Licensed Operators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in Texas Total Population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in Texas Water Demand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Water/Wastewater Industry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in Regulations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in Advanced Treatment Process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Houston Advanced Research Center Survey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63% Respondents - Workforce Challenges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Texas Operator Statistics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B68D7-16BE-4E58-C60E-2B542F991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16" y="1254760"/>
            <a:ext cx="5385586" cy="43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2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Operator Licensing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TCEQ Eligibility Requirements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09D97E2-9E1F-7661-E976-7541E0D5910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45165422"/>
              </p:ext>
            </p:extLst>
          </p:nvPr>
        </p:nvGraphicFramePr>
        <p:xfrm>
          <a:off x="476249" y="1089269"/>
          <a:ext cx="11235103" cy="4673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672">
                  <a:extLst>
                    <a:ext uri="{9D8B030D-6E8A-4147-A177-3AD203B41FA5}">
                      <a16:colId xmlns:a16="http://schemas.microsoft.com/office/drawing/2014/main" val="1064646829"/>
                    </a:ext>
                  </a:extLst>
                </a:gridCol>
                <a:gridCol w="4731397">
                  <a:extLst>
                    <a:ext uri="{9D8B030D-6E8A-4147-A177-3AD203B41FA5}">
                      <a16:colId xmlns:a16="http://schemas.microsoft.com/office/drawing/2014/main" val="3301751164"/>
                    </a:ext>
                  </a:extLst>
                </a:gridCol>
                <a:gridCol w="3745034">
                  <a:extLst>
                    <a:ext uri="{9D8B030D-6E8A-4147-A177-3AD203B41FA5}">
                      <a16:colId xmlns:a16="http://schemas.microsoft.com/office/drawing/2014/main" val="210521292"/>
                    </a:ext>
                  </a:extLst>
                </a:gridCol>
              </a:tblGrid>
              <a:tr h="641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Operator License Classification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Minimal Requirements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(Hours)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Testing for Licenses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82596"/>
                  </a:ext>
                </a:extLst>
              </a:tr>
              <a:tr h="12831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Class A Wastewater Operator</a:t>
                      </a:r>
                      <a:endParaRPr lang="en-US" baseline="30000" dirty="0"/>
                    </a:p>
                  </a:txBody>
                  <a:tcPr anchor="ctr">
                    <a:solidFill>
                      <a:srgbClr val="D4CC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5 Required Courses (100) + 1 Elective (20)* </a:t>
                      </a:r>
                      <a:r>
                        <a:rPr lang="en-US" sz="1400" i="1" dirty="0"/>
                        <a:t>Must have a total of 160 hours of TCEQ Approved Training for Wastewater*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8-Years of Work Experience</a:t>
                      </a:r>
                    </a:p>
                  </a:txBody>
                  <a:tcPr anchor="ctr">
                    <a:solidFill>
                      <a:srgbClr val="D4CC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Application Fee $111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Test Location: Austin Region or any TWUA Regional School</a:t>
                      </a:r>
                    </a:p>
                  </a:txBody>
                  <a:tcPr anchor="ctr">
                    <a:solidFill>
                      <a:srgbClr val="D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551605"/>
                  </a:ext>
                </a:extLst>
              </a:tr>
              <a:tr h="916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Class B Wastewater Operator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4 Required Courses (80) + 1 Elective (20)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5-Years of Work Experience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Application Fee $111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Online Base Test at Acceptable Location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9386175"/>
                  </a:ext>
                </a:extLst>
              </a:tr>
              <a:tr h="916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Class C Wastewater Operator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 Required Courses (40) + 1 Elective (20)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1-year of Work Experience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Application Fee $111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Online Base Test at Acceptable Location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7761376"/>
                  </a:ext>
                </a:extLst>
              </a:tr>
              <a:tr h="916267">
                <a:tc>
                  <a:txBody>
                    <a:bodyPr/>
                    <a:lstStyle/>
                    <a:p>
                      <a:r>
                        <a:rPr lang="en-US" dirty="0"/>
                        <a:t>Class D Wastewater Operator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1 Required Course (20)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 Work Experience Required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Application Fee $111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Online Base Test at Acceptable Location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346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183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6027577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Wastewater Licenses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Valid for 3 Years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D Wastewater Licenses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Renewable (In most Cases)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CE Credits Required for Renewal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License Cannot be Renewed…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 Days Prior to Expiration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Days After Expiration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Operator Licensing Renewal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TCEQ Requirements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F6BDD-642A-9221-FC52-BD73EBF7C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9" b="3317"/>
          <a:stretch/>
        </p:blipFill>
        <p:spPr>
          <a:xfrm>
            <a:off x="7147248" y="1199072"/>
            <a:ext cx="4427809" cy="54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8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6027577" cy="4682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Providers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Annual Short-Schools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Texas at Arlington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Tarrant County College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Sponsored/Neighboring Utilities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Distance Learning Providers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 Kerri Courses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Providers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Operator Training Approved by TCEQ &amp; Resources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A776F3-BD6D-E3FA-E854-D1EB7819EA76}"/>
              </a:ext>
            </a:extLst>
          </p:cNvPr>
          <p:cNvGrpSpPr/>
          <p:nvPr/>
        </p:nvGrpSpPr>
        <p:grpSpPr>
          <a:xfrm>
            <a:off x="6697960" y="1199072"/>
            <a:ext cx="4355710" cy="1513594"/>
            <a:chOff x="543723" y="2274838"/>
            <a:chExt cx="4355710" cy="15135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C48657-FAA8-1E35-3CFA-FA3A5670A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4211" y="3203217"/>
              <a:ext cx="1658842" cy="5852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D79385-0E3D-B2F9-FA86-1B17F475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474" y="2274838"/>
              <a:ext cx="1249959" cy="12441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BF55C4-2340-1347-4FB8-A2F60640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723" y="2287246"/>
              <a:ext cx="1418107" cy="7823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48CD08B-E874-D9B9-3FDB-7FCFDC10F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33" y="3300351"/>
            <a:ext cx="2446671" cy="8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8915401" cy="48282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TCEQ Regulatory Guidance – Approval of Training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Conferences/Trade Associations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Advanced Operator Training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Fats, Oils &amp; Greases (FOG)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 Removal Module 1 –                                                              Basic with Chemical Nutrient Removal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 Removal Module 2 –                                                 Advanced with Biological Nutrient Removal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Wastewater Plant Simulator Workshop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Instrumentation &amp; Controls 101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101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Advanced Aeration Basin &amp; Clarifier Training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Operator Training Curriculum Expansion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4C35F-646C-D012-EEEB-E536C8688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4" r="-116"/>
          <a:stretch/>
        </p:blipFill>
        <p:spPr>
          <a:xfrm>
            <a:off x="7567612" y="2147037"/>
            <a:ext cx="3609975" cy="136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2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7C8D4-1204-2582-EF3F-84338C4B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9339-E2D0-5FCE-FF28-4BCE9C85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9072"/>
            <a:ext cx="8915401" cy="482827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 Must Comply with General Standards, Requirements, and Delivery Standards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TCEQ with the following: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Course Overview and Goals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Course Agenda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Prerequisite Statement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Objectives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Instructional Plan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Instruction Material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Manuals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 Instructor’s &amp; Expert’s Resume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Technical-Writing Expert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Course Completion Certificate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Submitted by TCEQ Training Provider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D3DF2E2-9365-D2FE-7FF4-7EDA7D8E6C43}"/>
              </a:ext>
            </a:extLst>
          </p:cNvPr>
          <p:cNvSpPr txBox="1">
            <a:spLocks/>
          </p:cNvSpPr>
          <p:nvPr/>
        </p:nvSpPr>
        <p:spPr>
          <a:xfrm>
            <a:off x="457199" y="273884"/>
            <a:ext cx="11273203" cy="725357"/>
          </a:xfrm>
          <a:prstGeom prst="rect">
            <a:avLst/>
          </a:prstGeom>
          <a:solidFill>
            <a:srgbClr val="D4CCCC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Arial" panose="020B0604020202020204"/>
              </a:rPr>
              <a:t>Operator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Training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TCEQ Approval Process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DD71FD-BD43-5A7B-6437-6009A1882B50}"/>
              </a:ext>
            </a:extLst>
          </p:cNvPr>
          <p:cNvGrpSpPr>
            <a:grpSpLocks noChangeAspect="1"/>
          </p:cNvGrpSpPr>
          <p:nvPr/>
        </p:nvGrpSpPr>
        <p:grpSpPr>
          <a:xfrm>
            <a:off x="6515119" y="1199072"/>
            <a:ext cx="5584334" cy="5511087"/>
            <a:chOff x="5985112" y="784938"/>
            <a:chExt cx="6137260" cy="6056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8204D1-917C-6783-F3C2-41B8870B6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7825" y="784938"/>
              <a:ext cx="4834547" cy="59745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F7BCFF-2315-75DE-42ED-72AF1E77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5112" y="824424"/>
              <a:ext cx="4925995" cy="60172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94D18D-8B99-53CC-ED78-F44432605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1157" y="1186873"/>
              <a:ext cx="4102964" cy="5334462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83564-DD2F-8ED0-AFB2-74C28C0C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66D313FB-A1BD-B34B-899B-5A74B332443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6402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Theme">
  <a:themeElements>
    <a:clrScheme name="Custom 1">
      <a:dk1>
        <a:srgbClr val="000000"/>
      </a:dk1>
      <a:lt1>
        <a:srgbClr val="FFFFFF"/>
      </a:lt1>
      <a:dk2>
        <a:srgbClr val="DA281C"/>
      </a:dk2>
      <a:lt2>
        <a:srgbClr val="E7E6E6"/>
      </a:lt2>
      <a:accent1>
        <a:srgbClr val="6D150E"/>
      </a:accent1>
      <a:accent2>
        <a:srgbClr val="D35F55"/>
      </a:accent2>
      <a:accent3>
        <a:srgbClr val="ED938E"/>
      </a:accent3>
      <a:accent4>
        <a:srgbClr val="DBAD69"/>
      </a:accent4>
      <a:accent5>
        <a:srgbClr val="DBD2AD"/>
      </a:accent5>
      <a:accent6>
        <a:srgbClr val="1C6E8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 Theme">
  <a:themeElements>
    <a:clrScheme name="Custom 1">
      <a:dk1>
        <a:srgbClr val="000000"/>
      </a:dk1>
      <a:lt1>
        <a:srgbClr val="FFFFFF"/>
      </a:lt1>
      <a:dk2>
        <a:srgbClr val="DA281C"/>
      </a:dk2>
      <a:lt2>
        <a:srgbClr val="E7E6E6"/>
      </a:lt2>
      <a:accent1>
        <a:srgbClr val="6D150E"/>
      </a:accent1>
      <a:accent2>
        <a:srgbClr val="D35F55"/>
      </a:accent2>
      <a:accent3>
        <a:srgbClr val="ED938E"/>
      </a:accent3>
      <a:accent4>
        <a:srgbClr val="DBAD69"/>
      </a:accent4>
      <a:accent5>
        <a:srgbClr val="DBD2AD"/>
      </a:accent5>
      <a:accent6>
        <a:srgbClr val="1C6E8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801C297AE91C4CA52686BF9BE42331" ma:contentTypeVersion="15" ma:contentTypeDescription="Create a new document." ma:contentTypeScope="" ma:versionID="9f95a7b8db933163af9f65d4683c0286">
  <xsd:schema xmlns:xsd="http://www.w3.org/2001/XMLSchema" xmlns:xs="http://www.w3.org/2001/XMLSchema" xmlns:p="http://schemas.microsoft.com/office/2006/metadata/properties" xmlns:ns3="4c3fb90b-481b-4fa9-b8ac-022ffc4089eb" xmlns:ns4="ab2fd150-fc4d-472b-a9c8-c7fd12cc7fe2" targetNamespace="http://schemas.microsoft.com/office/2006/metadata/properties" ma:root="true" ma:fieldsID="95807d04760ec82b0f3dbdbb0af9adb7" ns3:_="" ns4:_="">
    <xsd:import namespace="4c3fb90b-481b-4fa9-b8ac-022ffc4089eb"/>
    <xsd:import namespace="ab2fd150-fc4d-472b-a9c8-c7fd12cc7f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activity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ObjectDetectorVersions" minOccurs="0"/>
                <xsd:element ref="ns4:MediaServiceLocation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fb90b-481b-4fa9-b8ac-022ffc4089e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fd150-fc4d-472b-a9c8-c7fd12cc7fe2" elementFormDefault="qualified">
    <xsd:import namespace="http://schemas.microsoft.com/office/2006/documentManagement/types"/>
    <xsd:import namespace="http://schemas.microsoft.com/office/infopath/2007/PartnerControls"/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b2fd150-fc4d-472b-a9c8-c7fd12cc7fe2" xsi:nil="true"/>
  </documentManagement>
</p:properties>
</file>

<file path=customXml/itemProps1.xml><?xml version="1.0" encoding="utf-8"?>
<ds:datastoreItem xmlns:ds="http://schemas.openxmlformats.org/officeDocument/2006/customXml" ds:itemID="{7C289559-AD87-44DD-B497-C956B698CD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3fb90b-481b-4fa9-b8ac-022ffc4089eb"/>
    <ds:schemaRef ds:uri="ab2fd150-fc4d-472b-a9c8-c7fd12cc7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210845-9440-4376-9B1F-7AED0908BD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2B48EA-E552-410A-84D2-A5330D60E11C}">
  <ds:schemaRefs>
    <ds:schemaRef ds:uri="http://purl.org/dc/elements/1.1/"/>
    <ds:schemaRef ds:uri="4c3fb90b-481b-4fa9-b8ac-022ffc4089eb"/>
    <ds:schemaRef ds:uri="http://schemas.microsoft.com/office/2006/metadata/properties"/>
    <ds:schemaRef ds:uri="ab2fd150-fc4d-472b-a9c8-c7fd12cc7fe2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910</Words>
  <Application>Microsoft Office PowerPoint</Application>
  <PresentationFormat>Widescreen</PresentationFormat>
  <Paragraphs>235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Open Sans</vt:lpstr>
      <vt:lpstr>White Theme</vt:lpstr>
      <vt:lpstr>1_White Theme</vt:lpstr>
      <vt:lpstr>TACWA – Advancing Operator Training/Customized Curriculum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Layne Smith</dc:creator>
  <cp:lastModifiedBy>Anderson, Dawn R.</cp:lastModifiedBy>
  <cp:revision>47</cp:revision>
  <dcterms:created xsi:type="dcterms:W3CDTF">2023-01-30T15:39:55Z</dcterms:created>
  <dcterms:modified xsi:type="dcterms:W3CDTF">2024-03-22T11:13:40Z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0x010100C7801C297AE91C4CA52686BF9BE42331</vt:lpwstr>
  </property>
</Properties>
</file>