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2_98F9446E.xml" ContentType="application/vnd.ms-powerpoint.comments+xml"/>
  <Override PartName="/ppt/comments/modernComment_193_B0BB8496.xml" ContentType="application/vnd.ms-powerpoint.comments+xml"/>
  <Override PartName="/ppt/comments/modernComment_7F4_E464E3A1.xml" ContentType="application/vnd.ms-powerpoint.comments+xml"/>
  <Override PartName="/ppt/comments/modernComment_7F7_4404C6C.xml" ContentType="application/vnd.ms-powerpoint.comments+xml"/>
  <Override PartName="/ppt/comments/modernComment_7FB_3102943E.xml" ContentType="application/vnd.ms-powerpoint.comments+xml"/>
  <Override PartName="/ppt/comments/modernComment_7FD_7920F236.xml" ContentType="application/vnd.ms-powerpoint.comment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0"/>
  </p:notesMasterIdLst>
  <p:handoutMasterIdLst>
    <p:handoutMasterId r:id="rId31"/>
  </p:handoutMasterIdLst>
  <p:sldIdLst>
    <p:sldId id="259" r:id="rId6"/>
    <p:sldId id="2026" r:id="rId7"/>
    <p:sldId id="2047" r:id="rId8"/>
    <p:sldId id="2029" r:id="rId9"/>
    <p:sldId id="2032" r:id="rId10"/>
    <p:sldId id="2033" r:id="rId11"/>
    <p:sldId id="485" r:id="rId12"/>
    <p:sldId id="2034" r:id="rId13"/>
    <p:sldId id="403" r:id="rId14"/>
    <p:sldId id="789" r:id="rId15"/>
    <p:sldId id="785" r:id="rId16"/>
    <p:sldId id="555" r:id="rId17"/>
    <p:sldId id="546" r:id="rId18"/>
    <p:sldId id="2035" r:id="rId19"/>
    <p:sldId id="2037" r:id="rId20"/>
    <p:sldId id="2038" r:id="rId21"/>
    <p:sldId id="2036" r:id="rId22"/>
    <p:sldId id="459" r:id="rId23"/>
    <p:sldId id="2039" r:id="rId24"/>
    <p:sldId id="2043" r:id="rId25"/>
    <p:sldId id="2042" r:id="rId26"/>
    <p:sldId id="2044" r:id="rId27"/>
    <p:sldId id="2045" r:id="rId28"/>
    <p:sldId id="2046" r:id="rId29"/>
  </p:sldIdLst>
  <p:sldSz cx="12192000" cy="6858000"/>
  <p:notesSz cx="6858000" cy="9144000"/>
  <p:defaultTextStyle>
    <a:defPPr>
      <a:defRPr lang="en-US"/>
    </a:defPPr>
    <a:lvl1pPr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356616"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713232"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69848"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426464"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83080"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139696"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96312"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852928"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E1740B-8367-4100-76C2-2FEAA28B7F3D}" name="Khunjar, Wendell" initials="WK" userId="S::wkhunjar@hazenandsawyer.com::16c0d8a0-a205-49ef-98d9-395f9e336d54" providerId="AD"/>
  <p188:author id="{43571696-69BC-85E0-FB25-8AF698E6009B}" name="Miller, Brandt" initials="BM" userId="S::BMiller@hazenandsawyer.com::9a385f1e-f092-4fea-be6f-8a085bef43c3" providerId="AD"/>
  <p188:author id="{7B5210F2-4E14-11F7-F276-6E40F651AD9F}" name="Oxford, Troy" initials="TO" userId="S::toxford@hazenandsawyer.com::e9c4cf98-a514-40ad-ba4f-8d59a281c3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95173"/>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490BE-CA35-47D5-8D17-0B2491860189}" v="636" dt="2024-03-22T12:19:26.957"/>
    <p1510:client id="{909CFEDE-B0B6-4781-B955-D2AB759714F3}" v="976" dt="2024-03-21T23:18:39.989"/>
    <p1510:client id="{AF3C1312-5A69-42D9-95DD-F5ED63FC1742}" v="101" dt="2024-03-21T20:34:09.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7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31135174637591"/>
          <c:y val="0.11257341408633716"/>
          <c:w val="0.7426271055826188"/>
          <c:h val="0.74958995729178501"/>
        </c:manualLayout>
      </c:layout>
      <c:scatterChart>
        <c:scatterStyle val="lineMarker"/>
        <c:varyColors val="0"/>
        <c:ser>
          <c:idx val="0"/>
          <c:order val="0"/>
          <c:spPr>
            <a:ln w="19050" cap="rnd">
              <a:noFill/>
              <a:round/>
            </a:ln>
            <a:effectLst/>
          </c:spPr>
          <c:marker>
            <c:symbol val="circle"/>
            <c:size val="8"/>
            <c:spPr>
              <a:noFill/>
              <a:ln w="12700">
                <a:solidFill>
                  <a:schemeClr val="accent1"/>
                </a:solidFill>
              </a:ln>
              <a:effectLst/>
            </c:spPr>
          </c:marker>
          <c:xVal>
            <c:numRef>
              <c:f>'PRX Reactor Metrics'!$A$11:$A$518</c:f>
              <c:numCache>
                <c:formatCode>m/d/yyyy</c:formatCode>
                <c:ptCount val="508"/>
                <c:pt idx="0">
                  <c:v>44044</c:v>
                </c:pt>
                <c:pt idx="1">
                  <c:v>44045</c:v>
                </c:pt>
                <c:pt idx="2">
                  <c:v>44046</c:v>
                </c:pt>
                <c:pt idx="3">
                  <c:v>44047</c:v>
                </c:pt>
                <c:pt idx="4">
                  <c:v>44048</c:v>
                </c:pt>
                <c:pt idx="5">
                  <c:v>44049</c:v>
                </c:pt>
                <c:pt idx="6">
                  <c:v>44050</c:v>
                </c:pt>
                <c:pt idx="7">
                  <c:v>44051</c:v>
                </c:pt>
                <c:pt idx="8">
                  <c:v>44052</c:v>
                </c:pt>
                <c:pt idx="9">
                  <c:v>44053</c:v>
                </c:pt>
                <c:pt idx="10">
                  <c:v>44054</c:v>
                </c:pt>
                <c:pt idx="11">
                  <c:v>44055</c:v>
                </c:pt>
                <c:pt idx="12">
                  <c:v>44056</c:v>
                </c:pt>
                <c:pt idx="13">
                  <c:v>44057</c:v>
                </c:pt>
                <c:pt idx="14">
                  <c:v>44058</c:v>
                </c:pt>
                <c:pt idx="15">
                  <c:v>44059</c:v>
                </c:pt>
                <c:pt idx="16">
                  <c:v>44060</c:v>
                </c:pt>
                <c:pt idx="17">
                  <c:v>44061</c:v>
                </c:pt>
                <c:pt idx="18">
                  <c:v>44062</c:v>
                </c:pt>
                <c:pt idx="19">
                  <c:v>44063</c:v>
                </c:pt>
                <c:pt idx="20">
                  <c:v>44064</c:v>
                </c:pt>
                <c:pt idx="21">
                  <c:v>44065</c:v>
                </c:pt>
                <c:pt idx="22">
                  <c:v>44066</c:v>
                </c:pt>
                <c:pt idx="23">
                  <c:v>44067</c:v>
                </c:pt>
                <c:pt idx="24">
                  <c:v>44068</c:v>
                </c:pt>
                <c:pt idx="25">
                  <c:v>44069</c:v>
                </c:pt>
                <c:pt idx="26">
                  <c:v>44070</c:v>
                </c:pt>
                <c:pt idx="27">
                  <c:v>44071</c:v>
                </c:pt>
                <c:pt idx="28">
                  <c:v>44072</c:v>
                </c:pt>
                <c:pt idx="29">
                  <c:v>44073</c:v>
                </c:pt>
                <c:pt idx="30">
                  <c:v>44074</c:v>
                </c:pt>
                <c:pt idx="31">
                  <c:v>44075</c:v>
                </c:pt>
                <c:pt idx="32">
                  <c:v>44076</c:v>
                </c:pt>
                <c:pt idx="33">
                  <c:v>44077</c:v>
                </c:pt>
                <c:pt idx="34">
                  <c:v>44078</c:v>
                </c:pt>
                <c:pt idx="35">
                  <c:v>44079</c:v>
                </c:pt>
                <c:pt idx="36">
                  <c:v>44080</c:v>
                </c:pt>
                <c:pt idx="37">
                  <c:v>44081</c:v>
                </c:pt>
                <c:pt idx="38">
                  <c:v>44082</c:v>
                </c:pt>
                <c:pt idx="39">
                  <c:v>44083</c:v>
                </c:pt>
                <c:pt idx="40">
                  <c:v>44084</c:v>
                </c:pt>
                <c:pt idx="41">
                  <c:v>44085</c:v>
                </c:pt>
                <c:pt idx="42">
                  <c:v>44086</c:v>
                </c:pt>
                <c:pt idx="43">
                  <c:v>44087</c:v>
                </c:pt>
                <c:pt idx="44">
                  <c:v>44088</c:v>
                </c:pt>
                <c:pt idx="45">
                  <c:v>44089</c:v>
                </c:pt>
                <c:pt idx="46">
                  <c:v>44090</c:v>
                </c:pt>
                <c:pt idx="47">
                  <c:v>44091</c:v>
                </c:pt>
                <c:pt idx="48">
                  <c:v>44092</c:v>
                </c:pt>
                <c:pt idx="49">
                  <c:v>44093</c:v>
                </c:pt>
                <c:pt idx="50">
                  <c:v>44094</c:v>
                </c:pt>
                <c:pt idx="51">
                  <c:v>44095</c:v>
                </c:pt>
                <c:pt idx="52">
                  <c:v>44096</c:v>
                </c:pt>
                <c:pt idx="53">
                  <c:v>44097</c:v>
                </c:pt>
                <c:pt idx="54">
                  <c:v>44098</c:v>
                </c:pt>
                <c:pt idx="55">
                  <c:v>44099</c:v>
                </c:pt>
                <c:pt idx="56">
                  <c:v>44100</c:v>
                </c:pt>
                <c:pt idx="57">
                  <c:v>44101</c:v>
                </c:pt>
                <c:pt idx="58">
                  <c:v>44102</c:v>
                </c:pt>
                <c:pt idx="59">
                  <c:v>44103</c:v>
                </c:pt>
                <c:pt idx="60">
                  <c:v>44104</c:v>
                </c:pt>
                <c:pt idx="61">
                  <c:v>44105</c:v>
                </c:pt>
                <c:pt idx="62">
                  <c:v>44106</c:v>
                </c:pt>
                <c:pt idx="63">
                  <c:v>44107</c:v>
                </c:pt>
                <c:pt idx="64">
                  <c:v>44108</c:v>
                </c:pt>
                <c:pt idx="65">
                  <c:v>44109</c:v>
                </c:pt>
                <c:pt idx="66">
                  <c:v>44110</c:v>
                </c:pt>
                <c:pt idx="67">
                  <c:v>44111</c:v>
                </c:pt>
                <c:pt idx="68">
                  <c:v>44112</c:v>
                </c:pt>
                <c:pt idx="69">
                  <c:v>44113</c:v>
                </c:pt>
                <c:pt idx="70">
                  <c:v>44114</c:v>
                </c:pt>
                <c:pt idx="71">
                  <c:v>44115</c:v>
                </c:pt>
                <c:pt idx="72">
                  <c:v>44116</c:v>
                </c:pt>
                <c:pt idx="73">
                  <c:v>44117</c:v>
                </c:pt>
                <c:pt idx="74">
                  <c:v>44118</c:v>
                </c:pt>
                <c:pt idx="75">
                  <c:v>44119</c:v>
                </c:pt>
                <c:pt idx="76">
                  <c:v>44120</c:v>
                </c:pt>
                <c:pt idx="77">
                  <c:v>44121</c:v>
                </c:pt>
                <c:pt idx="78">
                  <c:v>44122</c:v>
                </c:pt>
                <c:pt idx="79">
                  <c:v>44123</c:v>
                </c:pt>
                <c:pt idx="80">
                  <c:v>44124</c:v>
                </c:pt>
                <c:pt idx="81">
                  <c:v>44125</c:v>
                </c:pt>
                <c:pt idx="82">
                  <c:v>44126</c:v>
                </c:pt>
                <c:pt idx="83">
                  <c:v>44127</c:v>
                </c:pt>
                <c:pt idx="84">
                  <c:v>44128</c:v>
                </c:pt>
                <c:pt idx="85">
                  <c:v>44129</c:v>
                </c:pt>
                <c:pt idx="86">
                  <c:v>44130</c:v>
                </c:pt>
                <c:pt idx="87">
                  <c:v>44131</c:v>
                </c:pt>
                <c:pt idx="88">
                  <c:v>44132</c:v>
                </c:pt>
                <c:pt idx="89">
                  <c:v>44133</c:v>
                </c:pt>
                <c:pt idx="90">
                  <c:v>44134</c:v>
                </c:pt>
                <c:pt idx="91">
                  <c:v>44135</c:v>
                </c:pt>
                <c:pt idx="92">
                  <c:v>44136</c:v>
                </c:pt>
                <c:pt idx="93">
                  <c:v>44137</c:v>
                </c:pt>
                <c:pt idx="94">
                  <c:v>44138</c:v>
                </c:pt>
                <c:pt idx="95">
                  <c:v>44139</c:v>
                </c:pt>
                <c:pt idx="96">
                  <c:v>44140</c:v>
                </c:pt>
                <c:pt idx="97">
                  <c:v>44141</c:v>
                </c:pt>
                <c:pt idx="98">
                  <c:v>44142</c:v>
                </c:pt>
                <c:pt idx="99">
                  <c:v>44143</c:v>
                </c:pt>
                <c:pt idx="100">
                  <c:v>44144</c:v>
                </c:pt>
                <c:pt idx="101">
                  <c:v>44145</c:v>
                </c:pt>
                <c:pt idx="102">
                  <c:v>44146</c:v>
                </c:pt>
                <c:pt idx="103">
                  <c:v>44147</c:v>
                </c:pt>
                <c:pt idx="104">
                  <c:v>44148</c:v>
                </c:pt>
                <c:pt idx="105">
                  <c:v>44149</c:v>
                </c:pt>
                <c:pt idx="106">
                  <c:v>44150</c:v>
                </c:pt>
                <c:pt idx="107">
                  <c:v>44151</c:v>
                </c:pt>
                <c:pt idx="108">
                  <c:v>44152</c:v>
                </c:pt>
                <c:pt idx="109">
                  <c:v>44153</c:v>
                </c:pt>
                <c:pt idx="110">
                  <c:v>44154</c:v>
                </c:pt>
                <c:pt idx="111">
                  <c:v>44155</c:v>
                </c:pt>
                <c:pt idx="112">
                  <c:v>44156</c:v>
                </c:pt>
                <c:pt idx="113">
                  <c:v>44157</c:v>
                </c:pt>
                <c:pt idx="114">
                  <c:v>44158</c:v>
                </c:pt>
                <c:pt idx="115">
                  <c:v>44159</c:v>
                </c:pt>
                <c:pt idx="116">
                  <c:v>44160</c:v>
                </c:pt>
                <c:pt idx="117">
                  <c:v>44161</c:v>
                </c:pt>
                <c:pt idx="118">
                  <c:v>44162</c:v>
                </c:pt>
                <c:pt idx="119">
                  <c:v>44163</c:v>
                </c:pt>
                <c:pt idx="120">
                  <c:v>44164</c:v>
                </c:pt>
                <c:pt idx="121">
                  <c:v>44165</c:v>
                </c:pt>
                <c:pt idx="122">
                  <c:v>44166</c:v>
                </c:pt>
                <c:pt idx="123">
                  <c:v>44167</c:v>
                </c:pt>
                <c:pt idx="124">
                  <c:v>44168</c:v>
                </c:pt>
                <c:pt idx="125">
                  <c:v>44169</c:v>
                </c:pt>
                <c:pt idx="126">
                  <c:v>44170</c:v>
                </c:pt>
                <c:pt idx="127">
                  <c:v>44171</c:v>
                </c:pt>
                <c:pt idx="128">
                  <c:v>44172</c:v>
                </c:pt>
                <c:pt idx="129">
                  <c:v>44173</c:v>
                </c:pt>
                <c:pt idx="130">
                  <c:v>44174</c:v>
                </c:pt>
                <c:pt idx="131">
                  <c:v>44175</c:v>
                </c:pt>
                <c:pt idx="132">
                  <c:v>44176</c:v>
                </c:pt>
                <c:pt idx="133">
                  <c:v>44177</c:v>
                </c:pt>
                <c:pt idx="134">
                  <c:v>44178</c:v>
                </c:pt>
                <c:pt idx="135">
                  <c:v>44179</c:v>
                </c:pt>
                <c:pt idx="136">
                  <c:v>44180</c:v>
                </c:pt>
                <c:pt idx="137">
                  <c:v>44181</c:v>
                </c:pt>
                <c:pt idx="138">
                  <c:v>44182</c:v>
                </c:pt>
                <c:pt idx="139">
                  <c:v>44183</c:v>
                </c:pt>
                <c:pt idx="140">
                  <c:v>44184</c:v>
                </c:pt>
                <c:pt idx="141">
                  <c:v>44185</c:v>
                </c:pt>
                <c:pt idx="142">
                  <c:v>44186</c:v>
                </c:pt>
                <c:pt idx="143">
                  <c:v>44187</c:v>
                </c:pt>
                <c:pt idx="144">
                  <c:v>44188</c:v>
                </c:pt>
                <c:pt idx="145">
                  <c:v>44189</c:v>
                </c:pt>
                <c:pt idx="146">
                  <c:v>44190</c:v>
                </c:pt>
                <c:pt idx="147">
                  <c:v>44191</c:v>
                </c:pt>
                <c:pt idx="148">
                  <c:v>44192</c:v>
                </c:pt>
                <c:pt idx="149">
                  <c:v>44193</c:v>
                </c:pt>
                <c:pt idx="150">
                  <c:v>44194</c:v>
                </c:pt>
                <c:pt idx="151">
                  <c:v>44195</c:v>
                </c:pt>
                <c:pt idx="152">
                  <c:v>44196</c:v>
                </c:pt>
                <c:pt idx="153">
                  <c:v>44197</c:v>
                </c:pt>
                <c:pt idx="154">
                  <c:v>44198</c:v>
                </c:pt>
                <c:pt idx="155">
                  <c:v>44199</c:v>
                </c:pt>
                <c:pt idx="156">
                  <c:v>44200</c:v>
                </c:pt>
                <c:pt idx="157">
                  <c:v>44201</c:v>
                </c:pt>
                <c:pt idx="158">
                  <c:v>44202</c:v>
                </c:pt>
                <c:pt idx="159">
                  <c:v>44203</c:v>
                </c:pt>
                <c:pt idx="160">
                  <c:v>44204</c:v>
                </c:pt>
                <c:pt idx="161">
                  <c:v>44205</c:v>
                </c:pt>
                <c:pt idx="162">
                  <c:v>44206</c:v>
                </c:pt>
                <c:pt idx="163">
                  <c:v>44207</c:v>
                </c:pt>
                <c:pt idx="164">
                  <c:v>44208</c:v>
                </c:pt>
                <c:pt idx="165">
                  <c:v>44209</c:v>
                </c:pt>
                <c:pt idx="166">
                  <c:v>44210</c:v>
                </c:pt>
                <c:pt idx="167">
                  <c:v>44211</c:v>
                </c:pt>
                <c:pt idx="168">
                  <c:v>44212</c:v>
                </c:pt>
                <c:pt idx="169">
                  <c:v>44213</c:v>
                </c:pt>
                <c:pt idx="170">
                  <c:v>44214</c:v>
                </c:pt>
                <c:pt idx="171">
                  <c:v>44215</c:v>
                </c:pt>
                <c:pt idx="172">
                  <c:v>44216</c:v>
                </c:pt>
                <c:pt idx="173">
                  <c:v>44217</c:v>
                </c:pt>
                <c:pt idx="174">
                  <c:v>44218</c:v>
                </c:pt>
                <c:pt idx="175">
                  <c:v>44219</c:v>
                </c:pt>
                <c:pt idx="176">
                  <c:v>44220</c:v>
                </c:pt>
                <c:pt idx="177">
                  <c:v>44221</c:v>
                </c:pt>
                <c:pt idx="178">
                  <c:v>44222</c:v>
                </c:pt>
                <c:pt idx="179">
                  <c:v>44223</c:v>
                </c:pt>
                <c:pt idx="180">
                  <c:v>44224</c:v>
                </c:pt>
                <c:pt idx="181">
                  <c:v>44225</c:v>
                </c:pt>
                <c:pt idx="182">
                  <c:v>44226</c:v>
                </c:pt>
                <c:pt idx="183">
                  <c:v>44227</c:v>
                </c:pt>
                <c:pt idx="184">
                  <c:v>44228</c:v>
                </c:pt>
                <c:pt idx="185">
                  <c:v>44229</c:v>
                </c:pt>
                <c:pt idx="186">
                  <c:v>44230</c:v>
                </c:pt>
                <c:pt idx="187">
                  <c:v>44231</c:v>
                </c:pt>
                <c:pt idx="188">
                  <c:v>44232</c:v>
                </c:pt>
                <c:pt idx="189">
                  <c:v>44233</c:v>
                </c:pt>
                <c:pt idx="190">
                  <c:v>44234</c:v>
                </c:pt>
                <c:pt idx="191">
                  <c:v>44235</c:v>
                </c:pt>
                <c:pt idx="192">
                  <c:v>44236</c:v>
                </c:pt>
                <c:pt idx="193">
                  <c:v>44237</c:v>
                </c:pt>
                <c:pt idx="194">
                  <c:v>44238</c:v>
                </c:pt>
                <c:pt idx="195">
                  <c:v>44239</c:v>
                </c:pt>
                <c:pt idx="196">
                  <c:v>44240</c:v>
                </c:pt>
                <c:pt idx="197">
                  <c:v>44241</c:v>
                </c:pt>
                <c:pt idx="198">
                  <c:v>44242</c:v>
                </c:pt>
                <c:pt idx="199">
                  <c:v>44243</c:v>
                </c:pt>
                <c:pt idx="200">
                  <c:v>44244</c:v>
                </c:pt>
                <c:pt idx="201">
                  <c:v>44245</c:v>
                </c:pt>
                <c:pt idx="202">
                  <c:v>44246</c:v>
                </c:pt>
                <c:pt idx="203">
                  <c:v>44247</c:v>
                </c:pt>
                <c:pt idx="204">
                  <c:v>44248</c:v>
                </c:pt>
                <c:pt idx="205">
                  <c:v>44249</c:v>
                </c:pt>
                <c:pt idx="206">
                  <c:v>44250</c:v>
                </c:pt>
                <c:pt idx="207">
                  <c:v>44251</c:v>
                </c:pt>
                <c:pt idx="208">
                  <c:v>44252</c:v>
                </c:pt>
                <c:pt idx="209">
                  <c:v>44253</c:v>
                </c:pt>
                <c:pt idx="210">
                  <c:v>44254</c:v>
                </c:pt>
                <c:pt idx="211">
                  <c:v>44255</c:v>
                </c:pt>
                <c:pt idx="212">
                  <c:v>44256</c:v>
                </c:pt>
                <c:pt idx="213">
                  <c:v>44257</c:v>
                </c:pt>
                <c:pt idx="214">
                  <c:v>44258</c:v>
                </c:pt>
                <c:pt idx="215">
                  <c:v>44259</c:v>
                </c:pt>
                <c:pt idx="216">
                  <c:v>44260</c:v>
                </c:pt>
                <c:pt idx="217">
                  <c:v>44261</c:v>
                </c:pt>
                <c:pt idx="218">
                  <c:v>44262</c:v>
                </c:pt>
                <c:pt idx="219">
                  <c:v>44263</c:v>
                </c:pt>
                <c:pt idx="220">
                  <c:v>44264</c:v>
                </c:pt>
                <c:pt idx="221">
                  <c:v>44265</c:v>
                </c:pt>
                <c:pt idx="222">
                  <c:v>44266</c:v>
                </c:pt>
                <c:pt idx="223">
                  <c:v>44267</c:v>
                </c:pt>
                <c:pt idx="224">
                  <c:v>44268</c:v>
                </c:pt>
                <c:pt idx="225">
                  <c:v>44269</c:v>
                </c:pt>
                <c:pt idx="226">
                  <c:v>44270</c:v>
                </c:pt>
                <c:pt idx="227">
                  <c:v>44271</c:v>
                </c:pt>
                <c:pt idx="228">
                  <c:v>44272</c:v>
                </c:pt>
                <c:pt idx="229">
                  <c:v>44273</c:v>
                </c:pt>
                <c:pt idx="230">
                  <c:v>44274</c:v>
                </c:pt>
                <c:pt idx="231">
                  <c:v>44275</c:v>
                </c:pt>
                <c:pt idx="232">
                  <c:v>44276</c:v>
                </c:pt>
                <c:pt idx="233">
                  <c:v>44277</c:v>
                </c:pt>
                <c:pt idx="234">
                  <c:v>44278</c:v>
                </c:pt>
                <c:pt idx="235">
                  <c:v>44279</c:v>
                </c:pt>
                <c:pt idx="236">
                  <c:v>44280</c:v>
                </c:pt>
                <c:pt idx="237">
                  <c:v>44281</c:v>
                </c:pt>
                <c:pt idx="238">
                  <c:v>44282</c:v>
                </c:pt>
                <c:pt idx="239">
                  <c:v>44283</c:v>
                </c:pt>
                <c:pt idx="240">
                  <c:v>44284</c:v>
                </c:pt>
                <c:pt idx="241">
                  <c:v>44285</c:v>
                </c:pt>
                <c:pt idx="242">
                  <c:v>44286</c:v>
                </c:pt>
                <c:pt idx="243">
                  <c:v>44287</c:v>
                </c:pt>
                <c:pt idx="244">
                  <c:v>44288</c:v>
                </c:pt>
                <c:pt idx="245">
                  <c:v>44289</c:v>
                </c:pt>
                <c:pt idx="246">
                  <c:v>44290</c:v>
                </c:pt>
                <c:pt idx="247">
                  <c:v>44291</c:v>
                </c:pt>
                <c:pt idx="248">
                  <c:v>44292</c:v>
                </c:pt>
                <c:pt idx="249">
                  <c:v>44293</c:v>
                </c:pt>
                <c:pt idx="250">
                  <c:v>44294</c:v>
                </c:pt>
                <c:pt idx="251">
                  <c:v>44295</c:v>
                </c:pt>
                <c:pt idx="252">
                  <c:v>44296</c:v>
                </c:pt>
                <c:pt idx="253">
                  <c:v>44297</c:v>
                </c:pt>
                <c:pt idx="254">
                  <c:v>44298</c:v>
                </c:pt>
                <c:pt idx="255">
                  <c:v>44299</c:v>
                </c:pt>
                <c:pt idx="256">
                  <c:v>44300</c:v>
                </c:pt>
                <c:pt idx="257">
                  <c:v>44301</c:v>
                </c:pt>
                <c:pt idx="258">
                  <c:v>44302</c:v>
                </c:pt>
                <c:pt idx="259">
                  <c:v>44303</c:v>
                </c:pt>
                <c:pt idx="260">
                  <c:v>44304</c:v>
                </c:pt>
                <c:pt idx="261">
                  <c:v>44305</c:v>
                </c:pt>
                <c:pt idx="262">
                  <c:v>44306</c:v>
                </c:pt>
                <c:pt idx="263">
                  <c:v>44307</c:v>
                </c:pt>
                <c:pt idx="264">
                  <c:v>44308</c:v>
                </c:pt>
                <c:pt idx="265">
                  <c:v>44309</c:v>
                </c:pt>
                <c:pt idx="266">
                  <c:v>44310</c:v>
                </c:pt>
                <c:pt idx="267">
                  <c:v>44311</c:v>
                </c:pt>
                <c:pt idx="268">
                  <c:v>44312</c:v>
                </c:pt>
                <c:pt idx="269">
                  <c:v>44313</c:v>
                </c:pt>
                <c:pt idx="270">
                  <c:v>44314</c:v>
                </c:pt>
                <c:pt idx="271">
                  <c:v>44315</c:v>
                </c:pt>
                <c:pt idx="272">
                  <c:v>44316</c:v>
                </c:pt>
                <c:pt idx="273">
                  <c:v>44317</c:v>
                </c:pt>
                <c:pt idx="274">
                  <c:v>44318</c:v>
                </c:pt>
                <c:pt idx="275">
                  <c:v>44319</c:v>
                </c:pt>
                <c:pt idx="276">
                  <c:v>44320</c:v>
                </c:pt>
                <c:pt idx="277">
                  <c:v>44321</c:v>
                </c:pt>
                <c:pt idx="278">
                  <c:v>44322</c:v>
                </c:pt>
                <c:pt idx="279">
                  <c:v>44323</c:v>
                </c:pt>
                <c:pt idx="280">
                  <c:v>44324</c:v>
                </c:pt>
                <c:pt idx="281">
                  <c:v>44325</c:v>
                </c:pt>
                <c:pt idx="282">
                  <c:v>44326</c:v>
                </c:pt>
                <c:pt idx="283">
                  <c:v>44327</c:v>
                </c:pt>
                <c:pt idx="284">
                  <c:v>44328</c:v>
                </c:pt>
                <c:pt idx="285">
                  <c:v>44329</c:v>
                </c:pt>
                <c:pt idx="286">
                  <c:v>44330</c:v>
                </c:pt>
                <c:pt idx="287">
                  <c:v>44331</c:v>
                </c:pt>
                <c:pt idx="288">
                  <c:v>44332</c:v>
                </c:pt>
                <c:pt idx="289">
                  <c:v>44333</c:v>
                </c:pt>
                <c:pt idx="290">
                  <c:v>44334</c:v>
                </c:pt>
                <c:pt idx="291">
                  <c:v>44335</c:v>
                </c:pt>
                <c:pt idx="292">
                  <c:v>44336</c:v>
                </c:pt>
                <c:pt idx="293">
                  <c:v>44337</c:v>
                </c:pt>
                <c:pt idx="294">
                  <c:v>44338</c:v>
                </c:pt>
                <c:pt idx="295">
                  <c:v>44339</c:v>
                </c:pt>
                <c:pt idx="296">
                  <c:v>44340</c:v>
                </c:pt>
                <c:pt idx="297">
                  <c:v>44341</c:v>
                </c:pt>
                <c:pt idx="298">
                  <c:v>44342</c:v>
                </c:pt>
                <c:pt idx="299">
                  <c:v>44343</c:v>
                </c:pt>
                <c:pt idx="300">
                  <c:v>44344</c:v>
                </c:pt>
                <c:pt idx="301">
                  <c:v>44345</c:v>
                </c:pt>
                <c:pt idx="302">
                  <c:v>44346</c:v>
                </c:pt>
                <c:pt idx="303">
                  <c:v>44347</c:v>
                </c:pt>
                <c:pt idx="304">
                  <c:v>44348</c:v>
                </c:pt>
                <c:pt idx="305">
                  <c:v>44349</c:v>
                </c:pt>
                <c:pt idx="306">
                  <c:v>44350</c:v>
                </c:pt>
                <c:pt idx="307">
                  <c:v>44351</c:v>
                </c:pt>
                <c:pt idx="308">
                  <c:v>44352</c:v>
                </c:pt>
                <c:pt idx="309">
                  <c:v>44353</c:v>
                </c:pt>
                <c:pt idx="310">
                  <c:v>44354</c:v>
                </c:pt>
                <c:pt idx="311">
                  <c:v>44355</c:v>
                </c:pt>
                <c:pt idx="312">
                  <c:v>44356</c:v>
                </c:pt>
                <c:pt idx="313">
                  <c:v>44357</c:v>
                </c:pt>
                <c:pt idx="314">
                  <c:v>44358</c:v>
                </c:pt>
                <c:pt idx="315">
                  <c:v>44359</c:v>
                </c:pt>
                <c:pt idx="316">
                  <c:v>44360</c:v>
                </c:pt>
                <c:pt idx="317">
                  <c:v>44361</c:v>
                </c:pt>
                <c:pt idx="318">
                  <c:v>44362</c:v>
                </c:pt>
                <c:pt idx="319">
                  <c:v>44363</c:v>
                </c:pt>
                <c:pt idx="320">
                  <c:v>44364</c:v>
                </c:pt>
                <c:pt idx="321">
                  <c:v>44365</c:v>
                </c:pt>
                <c:pt idx="322">
                  <c:v>44366</c:v>
                </c:pt>
                <c:pt idx="323">
                  <c:v>44367</c:v>
                </c:pt>
                <c:pt idx="324">
                  <c:v>44368</c:v>
                </c:pt>
                <c:pt idx="325">
                  <c:v>44369</c:v>
                </c:pt>
                <c:pt idx="326">
                  <c:v>44370</c:v>
                </c:pt>
                <c:pt idx="327">
                  <c:v>44371</c:v>
                </c:pt>
                <c:pt idx="328">
                  <c:v>44372</c:v>
                </c:pt>
                <c:pt idx="329">
                  <c:v>44373</c:v>
                </c:pt>
                <c:pt idx="330">
                  <c:v>44374</c:v>
                </c:pt>
                <c:pt idx="331">
                  <c:v>44375</c:v>
                </c:pt>
                <c:pt idx="332">
                  <c:v>44376</c:v>
                </c:pt>
                <c:pt idx="333">
                  <c:v>44377</c:v>
                </c:pt>
                <c:pt idx="334">
                  <c:v>44378</c:v>
                </c:pt>
                <c:pt idx="335">
                  <c:v>44379</c:v>
                </c:pt>
                <c:pt idx="336">
                  <c:v>44380</c:v>
                </c:pt>
                <c:pt idx="337">
                  <c:v>44381</c:v>
                </c:pt>
                <c:pt idx="338">
                  <c:v>44382</c:v>
                </c:pt>
                <c:pt idx="339">
                  <c:v>44383</c:v>
                </c:pt>
                <c:pt idx="340">
                  <c:v>44384</c:v>
                </c:pt>
                <c:pt idx="341">
                  <c:v>44385</c:v>
                </c:pt>
                <c:pt idx="342">
                  <c:v>44386</c:v>
                </c:pt>
                <c:pt idx="343">
                  <c:v>44387</c:v>
                </c:pt>
                <c:pt idx="344">
                  <c:v>44388</c:v>
                </c:pt>
                <c:pt idx="345">
                  <c:v>44389</c:v>
                </c:pt>
                <c:pt idx="346">
                  <c:v>44390</c:v>
                </c:pt>
                <c:pt idx="347">
                  <c:v>44391</c:v>
                </c:pt>
                <c:pt idx="348">
                  <c:v>44392</c:v>
                </c:pt>
                <c:pt idx="349">
                  <c:v>44393</c:v>
                </c:pt>
                <c:pt idx="350">
                  <c:v>44394</c:v>
                </c:pt>
                <c:pt idx="351">
                  <c:v>44395</c:v>
                </c:pt>
                <c:pt idx="352">
                  <c:v>44396</c:v>
                </c:pt>
                <c:pt idx="353">
                  <c:v>44397</c:v>
                </c:pt>
                <c:pt idx="354">
                  <c:v>44398</c:v>
                </c:pt>
                <c:pt idx="355">
                  <c:v>44399</c:v>
                </c:pt>
                <c:pt idx="356">
                  <c:v>44400</c:v>
                </c:pt>
                <c:pt idx="357">
                  <c:v>44401</c:v>
                </c:pt>
                <c:pt idx="358">
                  <c:v>44402</c:v>
                </c:pt>
                <c:pt idx="359">
                  <c:v>44403</c:v>
                </c:pt>
                <c:pt idx="360">
                  <c:v>44404</c:v>
                </c:pt>
                <c:pt idx="361">
                  <c:v>44405</c:v>
                </c:pt>
                <c:pt idx="362">
                  <c:v>44406</c:v>
                </c:pt>
                <c:pt idx="363">
                  <c:v>44407</c:v>
                </c:pt>
                <c:pt idx="364">
                  <c:v>44408</c:v>
                </c:pt>
                <c:pt idx="365">
                  <c:v>44409</c:v>
                </c:pt>
                <c:pt idx="366">
                  <c:v>44410</c:v>
                </c:pt>
                <c:pt idx="367">
                  <c:v>44411</c:v>
                </c:pt>
                <c:pt idx="368">
                  <c:v>44412</c:v>
                </c:pt>
                <c:pt idx="369">
                  <c:v>44413</c:v>
                </c:pt>
                <c:pt idx="370">
                  <c:v>44414</c:v>
                </c:pt>
                <c:pt idx="371">
                  <c:v>44415</c:v>
                </c:pt>
                <c:pt idx="372">
                  <c:v>44416</c:v>
                </c:pt>
                <c:pt idx="373">
                  <c:v>44417</c:v>
                </c:pt>
                <c:pt idx="374">
                  <c:v>44418</c:v>
                </c:pt>
                <c:pt idx="375">
                  <c:v>44419</c:v>
                </c:pt>
                <c:pt idx="376">
                  <c:v>44420</c:v>
                </c:pt>
                <c:pt idx="377">
                  <c:v>44421</c:v>
                </c:pt>
                <c:pt idx="378">
                  <c:v>44422</c:v>
                </c:pt>
                <c:pt idx="379">
                  <c:v>44423</c:v>
                </c:pt>
                <c:pt idx="380">
                  <c:v>44424</c:v>
                </c:pt>
                <c:pt idx="381">
                  <c:v>44425</c:v>
                </c:pt>
                <c:pt idx="382">
                  <c:v>44426</c:v>
                </c:pt>
                <c:pt idx="383">
                  <c:v>44427</c:v>
                </c:pt>
                <c:pt idx="384">
                  <c:v>44428</c:v>
                </c:pt>
                <c:pt idx="385">
                  <c:v>44429</c:v>
                </c:pt>
                <c:pt idx="386">
                  <c:v>44430</c:v>
                </c:pt>
                <c:pt idx="387">
                  <c:v>44431</c:v>
                </c:pt>
                <c:pt idx="388">
                  <c:v>44432</c:v>
                </c:pt>
                <c:pt idx="389">
                  <c:v>44433</c:v>
                </c:pt>
                <c:pt idx="390">
                  <c:v>44434</c:v>
                </c:pt>
                <c:pt idx="391">
                  <c:v>44435</c:v>
                </c:pt>
                <c:pt idx="392">
                  <c:v>44436</c:v>
                </c:pt>
                <c:pt idx="393">
                  <c:v>44437</c:v>
                </c:pt>
                <c:pt idx="394">
                  <c:v>44438</c:v>
                </c:pt>
                <c:pt idx="395">
                  <c:v>44439</c:v>
                </c:pt>
                <c:pt idx="396">
                  <c:v>44440</c:v>
                </c:pt>
                <c:pt idx="397">
                  <c:v>44441</c:v>
                </c:pt>
                <c:pt idx="398">
                  <c:v>44442</c:v>
                </c:pt>
                <c:pt idx="399">
                  <c:v>44443</c:v>
                </c:pt>
                <c:pt idx="400">
                  <c:v>44444</c:v>
                </c:pt>
                <c:pt idx="401">
                  <c:v>44445</c:v>
                </c:pt>
                <c:pt idx="402">
                  <c:v>44446</c:v>
                </c:pt>
                <c:pt idx="403">
                  <c:v>44447</c:v>
                </c:pt>
                <c:pt idx="404">
                  <c:v>44448</c:v>
                </c:pt>
                <c:pt idx="405">
                  <c:v>44449</c:v>
                </c:pt>
                <c:pt idx="406">
                  <c:v>44450</c:v>
                </c:pt>
                <c:pt idx="407">
                  <c:v>44451</c:v>
                </c:pt>
                <c:pt idx="408">
                  <c:v>44452</c:v>
                </c:pt>
                <c:pt idx="409">
                  <c:v>44453</c:v>
                </c:pt>
                <c:pt idx="410">
                  <c:v>44454</c:v>
                </c:pt>
                <c:pt idx="411">
                  <c:v>44455</c:v>
                </c:pt>
                <c:pt idx="412">
                  <c:v>44456</c:v>
                </c:pt>
                <c:pt idx="413">
                  <c:v>44457</c:v>
                </c:pt>
                <c:pt idx="414">
                  <c:v>44458</c:v>
                </c:pt>
                <c:pt idx="415">
                  <c:v>44459</c:v>
                </c:pt>
                <c:pt idx="416">
                  <c:v>44460</c:v>
                </c:pt>
                <c:pt idx="417">
                  <c:v>44461</c:v>
                </c:pt>
                <c:pt idx="418">
                  <c:v>44462</c:v>
                </c:pt>
                <c:pt idx="419">
                  <c:v>44463</c:v>
                </c:pt>
                <c:pt idx="420">
                  <c:v>44464</c:v>
                </c:pt>
                <c:pt idx="421">
                  <c:v>44465</c:v>
                </c:pt>
                <c:pt idx="422">
                  <c:v>44466</c:v>
                </c:pt>
                <c:pt idx="423">
                  <c:v>44467</c:v>
                </c:pt>
                <c:pt idx="424">
                  <c:v>44468</c:v>
                </c:pt>
                <c:pt idx="425">
                  <c:v>44469</c:v>
                </c:pt>
                <c:pt idx="426">
                  <c:v>44470</c:v>
                </c:pt>
                <c:pt idx="427">
                  <c:v>44471</c:v>
                </c:pt>
                <c:pt idx="428">
                  <c:v>44472</c:v>
                </c:pt>
                <c:pt idx="429">
                  <c:v>44473</c:v>
                </c:pt>
                <c:pt idx="430">
                  <c:v>44474</c:v>
                </c:pt>
                <c:pt idx="431">
                  <c:v>44475</c:v>
                </c:pt>
                <c:pt idx="432">
                  <c:v>44476</c:v>
                </c:pt>
                <c:pt idx="433">
                  <c:v>44477</c:v>
                </c:pt>
                <c:pt idx="434">
                  <c:v>44478</c:v>
                </c:pt>
                <c:pt idx="435">
                  <c:v>44479</c:v>
                </c:pt>
                <c:pt idx="436">
                  <c:v>44480</c:v>
                </c:pt>
                <c:pt idx="437">
                  <c:v>44481</c:v>
                </c:pt>
                <c:pt idx="438">
                  <c:v>44482</c:v>
                </c:pt>
                <c:pt idx="439">
                  <c:v>44483</c:v>
                </c:pt>
                <c:pt idx="440">
                  <c:v>44484</c:v>
                </c:pt>
                <c:pt idx="441">
                  <c:v>44485</c:v>
                </c:pt>
                <c:pt idx="442">
                  <c:v>44486</c:v>
                </c:pt>
                <c:pt idx="443">
                  <c:v>44487</c:v>
                </c:pt>
                <c:pt idx="444">
                  <c:v>44488</c:v>
                </c:pt>
                <c:pt idx="445">
                  <c:v>44489</c:v>
                </c:pt>
                <c:pt idx="446">
                  <c:v>44490</c:v>
                </c:pt>
                <c:pt idx="447">
                  <c:v>44491</c:v>
                </c:pt>
                <c:pt idx="448">
                  <c:v>44492</c:v>
                </c:pt>
                <c:pt idx="449">
                  <c:v>44493</c:v>
                </c:pt>
                <c:pt idx="450">
                  <c:v>44494</c:v>
                </c:pt>
                <c:pt idx="451">
                  <c:v>44495</c:v>
                </c:pt>
                <c:pt idx="452">
                  <c:v>44496</c:v>
                </c:pt>
                <c:pt idx="453">
                  <c:v>44497</c:v>
                </c:pt>
                <c:pt idx="454">
                  <c:v>44498</c:v>
                </c:pt>
                <c:pt idx="455">
                  <c:v>44499</c:v>
                </c:pt>
                <c:pt idx="456">
                  <c:v>44500</c:v>
                </c:pt>
                <c:pt idx="457">
                  <c:v>44501</c:v>
                </c:pt>
                <c:pt idx="458">
                  <c:v>44502</c:v>
                </c:pt>
                <c:pt idx="459">
                  <c:v>44503</c:v>
                </c:pt>
                <c:pt idx="460">
                  <c:v>44504</c:v>
                </c:pt>
                <c:pt idx="461">
                  <c:v>44505</c:v>
                </c:pt>
                <c:pt idx="462">
                  <c:v>44506</c:v>
                </c:pt>
                <c:pt idx="463">
                  <c:v>44507</c:v>
                </c:pt>
                <c:pt idx="464">
                  <c:v>44508</c:v>
                </c:pt>
                <c:pt idx="465">
                  <c:v>44509</c:v>
                </c:pt>
                <c:pt idx="466">
                  <c:v>44510</c:v>
                </c:pt>
                <c:pt idx="467">
                  <c:v>44511</c:v>
                </c:pt>
                <c:pt idx="468">
                  <c:v>44512</c:v>
                </c:pt>
                <c:pt idx="469">
                  <c:v>44513</c:v>
                </c:pt>
                <c:pt idx="470">
                  <c:v>44514</c:v>
                </c:pt>
                <c:pt idx="471">
                  <c:v>44515</c:v>
                </c:pt>
                <c:pt idx="472">
                  <c:v>44516</c:v>
                </c:pt>
                <c:pt idx="473">
                  <c:v>44517</c:v>
                </c:pt>
                <c:pt idx="474">
                  <c:v>44518</c:v>
                </c:pt>
                <c:pt idx="475">
                  <c:v>44519</c:v>
                </c:pt>
                <c:pt idx="476">
                  <c:v>44520</c:v>
                </c:pt>
                <c:pt idx="477">
                  <c:v>44521</c:v>
                </c:pt>
                <c:pt idx="478">
                  <c:v>44522</c:v>
                </c:pt>
                <c:pt idx="479">
                  <c:v>44523</c:v>
                </c:pt>
                <c:pt idx="480">
                  <c:v>44524</c:v>
                </c:pt>
                <c:pt idx="481">
                  <c:v>44525</c:v>
                </c:pt>
                <c:pt idx="482">
                  <c:v>44526</c:v>
                </c:pt>
                <c:pt idx="483">
                  <c:v>44527</c:v>
                </c:pt>
                <c:pt idx="484">
                  <c:v>44528</c:v>
                </c:pt>
                <c:pt idx="485">
                  <c:v>44529</c:v>
                </c:pt>
                <c:pt idx="486">
                  <c:v>44530</c:v>
                </c:pt>
                <c:pt idx="487">
                  <c:v>44531</c:v>
                </c:pt>
                <c:pt idx="488">
                  <c:v>44532</c:v>
                </c:pt>
                <c:pt idx="489">
                  <c:v>44533</c:v>
                </c:pt>
                <c:pt idx="490">
                  <c:v>44534</c:v>
                </c:pt>
                <c:pt idx="491">
                  <c:v>44535</c:v>
                </c:pt>
                <c:pt idx="492">
                  <c:v>44536</c:v>
                </c:pt>
                <c:pt idx="493">
                  <c:v>44537</c:v>
                </c:pt>
                <c:pt idx="494">
                  <c:v>44538</c:v>
                </c:pt>
                <c:pt idx="495">
                  <c:v>44539</c:v>
                </c:pt>
                <c:pt idx="496">
                  <c:v>44540</c:v>
                </c:pt>
                <c:pt idx="497">
                  <c:v>44541</c:v>
                </c:pt>
                <c:pt idx="498">
                  <c:v>44542</c:v>
                </c:pt>
                <c:pt idx="499">
                  <c:v>44543</c:v>
                </c:pt>
                <c:pt idx="500">
                  <c:v>44544</c:v>
                </c:pt>
                <c:pt idx="501">
                  <c:v>44545</c:v>
                </c:pt>
                <c:pt idx="502">
                  <c:v>44546</c:v>
                </c:pt>
                <c:pt idx="503">
                  <c:v>44547</c:v>
                </c:pt>
                <c:pt idx="504">
                  <c:v>44548</c:v>
                </c:pt>
                <c:pt idx="505">
                  <c:v>44549</c:v>
                </c:pt>
                <c:pt idx="506">
                  <c:v>44550</c:v>
                </c:pt>
                <c:pt idx="507">
                  <c:v>44551</c:v>
                </c:pt>
              </c:numCache>
            </c:numRef>
          </c:xVal>
          <c:yVal>
            <c:numRef>
              <c:f>'PRX Reactor Metrics'!$DC$11:$DC$518</c:f>
              <c:numCache>
                <c:formatCode>0.0%</c:formatCode>
                <c:ptCount val="50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94">
                  <c:v>0.58354084522801508</c:v>
                </c:pt>
                <c:pt idx="101">
                  <c:v>0.95485532328372236</c:v>
                </c:pt>
                <c:pt idx="108">
                  <c:v>0.94994052111687566</c:v>
                </c:pt>
                <c:pt idx="115">
                  <c:v>0.94624046106605209</c:v>
                </c:pt>
                <c:pt idx="122">
                  <c:v>0.96412574923207361</c:v>
                </c:pt>
                <c:pt idx="136">
                  <c:v>0.85927316957744471</c:v>
                </c:pt>
                <c:pt idx="143">
                  <c:v>0.97387952608918082</c:v>
                </c:pt>
                <c:pt idx="157">
                  <c:v>0.9349276361669655</c:v>
                </c:pt>
                <c:pt idx="171">
                  <c:v>0.91520400627137999</c:v>
                </c:pt>
                <c:pt idx="185">
                  <c:v>0.91637710457236921</c:v>
                </c:pt>
                <c:pt idx="189">
                  <c:v>0.69448576469903478</c:v>
                </c:pt>
                <c:pt idx="194">
                  <c:v>0.96252421524839249</c:v>
                </c:pt>
                <c:pt idx="196">
                  <c:v>0.9799519199740877</c:v>
                </c:pt>
                <c:pt idx="198">
                  <c:v>0.94889529154089614</c:v>
                </c:pt>
                <c:pt idx="199">
                  <c:v>0.99715395334588708</c:v>
                </c:pt>
                <c:pt idx="201">
                  <c:v>0.93459370593388258</c:v>
                </c:pt>
                <c:pt idx="203">
                  <c:v>0.96717501997158439</c:v>
                </c:pt>
                <c:pt idx="205">
                  <c:v>0.90115032196253897</c:v>
                </c:pt>
                <c:pt idx="206">
                  <c:v>0.96508515694052432</c:v>
                </c:pt>
                <c:pt idx="208">
                  <c:v>0.89366833505983267</c:v>
                </c:pt>
                <c:pt idx="210">
                  <c:v>0.96567780055121255</c:v>
                </c:pt>
                <c:pt idx="213">
                  <c:v>0.95928056977681597</c:v>
                </c:pt>
                <c:pt idx="217">
                  <c:v>0.95277304906926252</c:v>
                </c:pt>
                <c:pt idx="219">
                  <c:v>0.89118447105013321</c:v>
                </c:pt>
                <c:pt idx="220">
                  <c:v>0.948161249930631</c:v>
                </c:pt>
                <c:pt idx="227">
                  <c:v>0.94182157496029917</c:v>
                </c:pt>
                <c:pt idx="233">
                  <c:v>0.89314128048608776</c:v>
                </c:pt>
                <c:pt idx="235">
                  <c:v>0.89192478253465568</c:v>
                </c:pt>
                <c:pt idx="236">
                  <c:v>0.89160019837317395</c:v>
                </c:pt>
                <c:pt idx="240">
                  <c:v>0.90013059197751699</c:v>
                </c:pt>
                <c:pt idx="243">
                  <c:v>0.97187820567800609</c:v>
                </c:pt>
                <c:pt idx="247">
                  <c:v>0.90791585145369713</c:v>
                </c:pt>
                <c:pt idx="250">
                  <c:v>0.89952816720063089</c:v>
                </c:pt>
                <c:pt idx="254">
                  <c:v>0.9067855246259432</c:v>
                </c:pt>
                <c:pt idx="257">
                  <c:v>0.89156952580904791</c:v>
                </c:pt>
                <c:pt idx="261">
                  <c:v>0.90806365884145157</c:v>
                </c:pt>
                <c:pt idx="264">
                  <c:v>0.90764716510958321</c:v>
                </c:pt>
                <c:pt idx="268">
                  <c:v>0.8856357572771254</c:v>
                </c:pt>
                <c:pt idx="271">
                  <c:v>0.93155051513389397</c:v>
                </c:pt>
                <c:pt idx="275">
                  <c:v>0.93113366519837337</c:v>
                </c:pt>
                <c:pt idx="282">
                  <c:v>0.94257971682984432</c:v>
                </c:pt>
                <c:pt idx="285">
                  <c:v>0.92538043320465113</c:v>
                </c:pt>
                <c:pt idx="289">
                  <c:v>0.91864631870079561</c:v>
                </c:pt>
                <c:pt idx="292">
                  <c:v>0.91824317321848958</c:v>
                </c:pt>
                <c:pt idx="297">
                  <c:v>1</c:v>
                </c:pt>
                <c:pt idx="299">
                  <c:v>0.93141691521551928</c:v>
                </c:pt>
                <c:pt idx="304">
                  <c:v>0.91793436661650374</c:v>
                </c:pt>
                <c:pt idx="306">
                  <c:v>0.91731513097500983</c:v>
                </c:pt>
                <c:pt idx="311">
                  <c:v>0.89916991702406035</c:v>
                </c:pt>
                <c:pt idx="313">
                  <c:v>0.9304627264180364</c:v>
                </c:pt>
                <c:pt idx="318">
                  <c:v>0.91164154546106368</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5">
                  <c:v>0.89297206357830361</c:v>
                </c:pt>
                <c:pt idx="360">
                  <c:v>0.96516616490549312</c:v>
                </c:pt>
                <c:pt idx="367">
                  <c:v>0.95898979713507293</c:v>
                </c:pt>
                <c:pt idx="369">
                  <c:v>0.95464818135575968</c:v>
                </c:pt>
                <c:pt idx="374">
                  <c:v>0.97431673088019055</c:v>
                </c:pt>
                <c:pt idx="376">
                  <c:v>0.93684040447873351</c:v>
                </c:pt>
                <c:pt idx="381">
                  <c:v>0.930769783553967</c:v>
                </c:pt>
                <c:pt idx="383">
                  <c:v>0.92090033750203382</c:v>
                </c:pt>
                <c:pt idx="387">
                  <c:v>0.94576691880520258</c:v>
                </c:pt>
                <c:pt idx="390">
                  <c:v>0.92538225235029781</c:v>
                </c:pt>
                <c:pt idx="391">
                  <c:v>0</c:v>
                </c:pt>
                <c:pt idx="395">
                  <c:v>0.91677429799027976</c:v>
                </c:pt>
                <c:pt idx="397">
                  <c:v>0.93981368010178923</c:v>
                </c:pt>
                <c:pt idx="402">
                  <c:v>0.90269011742340777</c:v>
                </c:pt>
                <c:pt idx="404">
                  <c:v>0.97251362146359321</c:v>
                </c:pt>
                <c:pt idx="409">
                  <c:v>0.92630878737491407</c:v>
                </c:pt>
                <c:pt idx="411">
                  <c:v>0.93408522230051982</c:v>
                </c:pt>
                <c:pt idx="416">
                  <c:v>0.90717992094879107</c:v>
                </c:pt>
                <c:pt idx="418">
                  <c:v>0.90141586551369468</c:v>
                </c:pt>
                <c:pt idx="425">
                  <c:v>0.93623048887394689</c:v>
                </c:pt>
                <c:pt idx="430">
                  <c:v>0.96326064862529837</c:v>
                </c:pt>
                <c:pt idx="432">
                  <c:v>0.92685947630879129</c:v>
                </c:pt>
                <c:pt idx="437">
                  <c:v>0.93800464173536535</c:v>
                </c:pt>
                <c:pt idx="439">
                  <c:v>0.93556531546905453</c:v>
                </c:pt>
                <c:pt idx="444">
                  <c:v>0.89844056588441734</c:v>
                </c:pt>
                <c:pt idx="446">
                  <c:v>0.90791162332152764</c:v>
                </c:pt>
                <c:pt idx="451">
                  <c:v>0.93662056925759685</c:v>
                </c:pt>
                <c:pt idx="453">
                  <c:v>0.88811393626541979</c:v>
                </c:pt>
                <c:pt idx="458">
                  <c:v>0.92894946863763794</c:v>
                </c:pt>
                <c:pt idx="460">
                  <c:v>0.90505570647306455</c:v>
                </c:pt>
                <c:pt idx="465">
                  <c:v>0.98053842712498807</c:v>
                </c:pt>
                <c:pt idx="467">
                  <c:v>0.92451149331907567</c:v>
                </c:pt>
                <c:pt idx="472">
                  <c:v>0.95554263261113193</c:v>
                </c:pt>
                <c:pt idx="474">
                  <c:v>0.95213194886147257</c:v>
                </c:pt>
                <c:pt idx="479">
                  <c:v>0.92540863492363379</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numCache>
            </c:numRef>
          </c:yVal>
          <c:smooth val="0"/>
          <c:extLst>
            <c:ext xmlns:c16="http://schemas.microsoft.com/office/drawing/2014/chart" uri="{C3380CC4-5D6E-409C-BE32-E72D297353CC}">
              <c16:uniqueId val="{00000000-8078-4D60-8CBB-0A4C2D0EC58B}"/>
            </c:ext>
          </c:extLst>
        </c:ser>
        <c:dLbls>
          <c:showLegendKey val="0"/>
          <c:showVal val="0"/>
          <c:showCatName val="0"/>
          <c:showSerName val="0"/>
          <c:showPercent val="0"/>
          <c:showBubbleSize val="0"/>
        </c:dLbls>
        <c:axId val="2065880703"/>
        <c:axId val="2065874047"/>
      </c:scatterChart>
      <c:valAx>
        <c:axId val="2065880703"/>
        <c:scaling>
          <c:orientation val="minMax"/>
          <c:max val="44550"/>
          <c:min val="44180"/>
        </c:scaling>
        <c:delete val="0"/>
        <c:axPos val="b"/>
        <c:numFmt formatCode="[$-409]mmm\-yy;@" sourceLinked="0"/>
        <c:majorTickMark val="out"/>
        <c:minorTickMark val="none"/>
        <c:tickLblPos val="nextTo"/>
        <c:spPr>
          <a:noFill/>
          <a:ln w="9525" cap="flat" cmpd="sng" algn="ctr">
            <a:solidFill>
              <a:sysClr val="windowText" lastClr="000000"/>
            </a:solidFill>
            <a:round/>
          </a:ln>
          <a:effectLst/>
        </c:spPr>
        <c:txPr>
          <a:bodyPr rot="-1500000" spcFirstLastPara="1" vertOverflow="ellipsis"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65874047"/>
        <c:crosses val="autoZero"/>
        <c:crossBetween val="midCat"/>
        <c:majorUnit val="60"/>
      </c:valAx>
      <c:valAx>
        <c:axId val="2065874047"/>
        <c:scaling>
          <c:orientation val="minMax"/>
          <c:max val="1"/>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1"/>
                  <a:t>Ortho-P Conversion (%)</a:t>
                </a:r>
              </a:p>
            </c:rich>
          </c:tx>
          <c:layout>
            <c:manualLayout>
              <c:xMode val="edge"/>
              <c:yMode val="edge"/>
              <c:x val="0"/>
              <c:y val="0.2284165537909454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65880703"/>
        <c:crosses val="autoZero"/>
        <c:crossBetween val="midCat"/>
        <c:majorUnit val="0.2"/>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65237678623505"/>
          <c:y val="0.10861226668588664"/>
          <c:w val="0.76188466025080204"/>
          <c:h val="0.70136086291592237"/>
        </c:manualLayout>
      </c:layout>
      <c:barChart>
        <c:barDir val="col"/>
        <c:grouping val="clustered"/>
        <c:varyColors val="0"/>
        <c:ser>
          <c:idx val="0"/>
          <c:order val="0"/>
          <c:tx>
            <c:strRef>
              <c:f>Dewatering!$GF$9</c:f>
              <c:strCache>
                <c:ptCount val="1"/>
                <c:pt idx="0">
                  <c:v>Untreated</c:v>
                </c:pt>
              </c:strCache>
            </c:strRef>
          </c:tx>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Dewatering!$GG$8:$GH$8</c:f>
              <c:strCache>
                <c:ptCount val="2"/>
                <c:pt idx="0">
                  <c:v>Polymer Dose (lb/dt)</c:v>
                </c:pt>
                <c:pt idx="1">
                  <c:v>Cake Solids (%)</c:v>
                </c:pt>
              </c:strCache>
            </c:strRef>
          </c:cat>
          <c:val>
            <c:numRef>
              <c:f>Dewatering!$GG$9:$GH$9</c:f>
              <c:numCache>
                <c:formatCode>#,##0.0</c:formatCode>
                <c:ptCount val="2"/>
                <c:pt idx="0" formatCode="#,##0">
                  <c:v>41.512191219407839</c:v>
                </c:pt>
                <c:pt idx="1">
                  <c:v>21.363585434173665</c:v>
                </c:pt>
              </c:numCache>
            </c:numRef>
          </c:val>
          <c:extLst>
            <c:ext xmlns:c16="http://schemas.microsoft.com/office/drawing/2014/chart" uri="{C3380CC4-5D6E-409C-BE32-E72D297353CC}">
              <c16:uniqueId val="{00000000-5140-4A75-B774-CDB144327728}"/>
            </c:ext>
          </c:extLst>
        </c:ser>
        <c:ser>
          <c:idx val="1"/>
          <c:order val="1"/>
          <c:tx>
            <c:strRef>
              <c:f>Dewatering!$GF$10</c:f>
              <c:strCache>
                <c:ptCount val="1"/>
                <c:pt idx="0">
                  <c:v>MagPrex Treated</c:v>
                </c:pt>
              </c:strCache>
            </c:strRef>
          </c:tx>
          <c:spPr>
            <a:solidFill>
              <a:schemeClr val="accent2"/>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Dewatering!$GG$10:$GH$10</c:f>
              <c:numCache>
                <c:formatCode>0.0</c:formatCode>
                <c:ptCount val="2"/>
                <c:pt idx="0">
                  <c:v>32.19133123978672</c:v>
                </c:pt>
                <c:pt idx="1">
                  <c:v>21.184169884169883</c:v>
                </c:pt>
              </c:numCache>
            </c:numRef>
          </c:val>
          <c:extLst>
            <c:ext xmlns:c16="http://schemas.microsoft.com/office/drawing/2014/chart" uri="{C3380CC4-5D6E-409C-BE32-E72D297353CC}">
              <c16:uniqueId val="{00000001-5140-4A75-B774-CDB144327728}"/>
            </c:ext>
          </c:extLst>
        </c:ser>
        <c:dLbls>
          <c:showLegendKey val="0"/>
          <c:showVal val="0"/>
          <c:showCatName val="0"/>
          <c:showSerName val="0"/>
          <c:showPercent val="0"/>
          <c:showBubbleSize val="0"/>
        </c:dLbls>
        <c:gapWidth val="219"/>
        <c:overlap val="-27"/>
        <c:axId val="1635609200"/>
        <c:axId val="1635609616"/>
      </c:barChart>
      <c:catAx>
        <c:axId val="163560920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35609616"/>
        <c:crosses val="autoZero"/>
        <c:auto val="1"/>
        <c:lblAlgn val="ctr"/>
        <c:lblOffset val="100"/>
        <c:noMultiLvlLbl val="0"/>
      </c:catAx>
      <c:valAx>
        <c:axId val="1635609616"/>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Polymer dose, lb/dt</a:t>
                </a:r>
              </a:p>
              <a:p>
                <a:pPr>
                  <a:defRPr/>
                </a:pPr>
                <a:r>
                  <a:rPr lang="en-US"/>
                  <a:t>Cake solids, %</a:t>
                </a:r>
              </a:p>
            </c:rich>
          </c:tx>
          <c:layout>
            <c:manualLayout>
              <c:xMode val="edge"/>
              <c:yMode val="edge"/>
              <c:x val="1.4032073508177204E-2"/>
              <c:y val="0.2905065565750887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35609200"/>
        <c:crosses val="autoZero"/>
        <c:crossBetween val="between"/>
      </c:valAx>
      <c:spPr>
        <a:noFill/>
        <a:ln>
          <a:solidFill>
            <a:sysClr val="windowText" lastClr="000000"/>
          </a:solidFill>
        </a:ln>
        <a:effectLst/>
      </c:spPr>
    </c:plotArea>
    <c:legend>
      <c:legendPos val="b"/>
      <c:layout>
        <c:manualLayout>
          <c:xMode val="edge"/>
          <c:yMode val="edge"/>
          <c:x val="0.18600667104111987"/>
          <c:y val="0.91505485570393463"/>
          <c:w val="0.73446813939924172"/>
          <c:h val="6.7782324998930138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ysClr val="window" lastClr="FFFFFF"/>
    </a:solidFill>
    <a:ln>
      <a:noFill/>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93_B0BB8496.xml><?xml version="1.0" encoding="utf-8"?>
<p188:cmLst xmlns:a="http://schemas.openxmlformats.org/drawingml/2006/main" xmlns:r="http://schemas.openxmlformats.org/officeDocument/2006/relationships" xmlns:p188="http://schemas.microsoft.com/office/powerpoint/2018/8/main">
  <p188:cm id="{AB0BA8A3-0277-4C0E-B0DE-B7BDCCEACC8C}" authorId="{43571696-69BC-85E0-FB25-8AF698E6009B}" created="2024-03-21T17:39:19.439">
    <pc:sldMkLst xmlns:pc="http://schemas.microsoft.com/office/powerpoint/2013/main/command">
      <pc:docMk/>
      <pc:sldMk cId="2965079190" sldId="403"/>
    </pc:sldMkLst>
    <p188:txBody>
      <a:bodyPr/>
      <a:lstStyle/>
      <a:p>
        <a:r>
          <a:rPr lang="en-US"/>
          <a:t>[@Oxford, Troy] can you see if there is a better way to show this? It's hard to follow left to right because the grey box is lost going across.</a:t>
        </a:r>
      </a:p>
    </p188:txBody>
  </p188:cm>
</p188:cmLst>
</file>

<file path=ppt/comments/modernComment_7F2_98F9446E.xml><?xml version="1.0" encoding="utf-8"?>
<p188:cmLst xmlns:a="http://schemas.openxmlformats.org/drawingml/2006/main" xmlns:r="http://schemas.openxmlformats.org/officeDocument/2006/relationships" xmlns:p188="http://schemas.microsoft.com/office/powerpoint/2018/8/main">
  <p188:cm id="{63E0B809-5292-4487-9B38-898B68CAF7FA}" authorId="{7B5210F2-4E14-11F7-F276-6E40F651AD9F}" created="2024-03-21T18:46:12.233">
    <ac:deMkLst xmlns:ac="http://schemas.microsoft.com/office/drawing/2013/main/command">
      <pc:docMk xmlns:pc="http://schemas.microsoft.com/office/powerpoint/2013/main/command"/>
      <pc:sldMk xmlns:pc="http://schemas.microsoft.com/office/powerpoint/2013/main/command" cId="2566472814" sldId="2034"/>
      <ac:spMk id="12" creationId="{4E0BD229-1794-AF9A-68CC-66054FCE7F9B}"/>
    </ac:deMkLst>
    <p188:txBody>
      <a:bodyPr/>
      <a:lstStyle/>
      <a:p>
        <a:r>
          <a:rPr lang="en-US"/>
          <a:t>[@Miller, Brandt] Are the words different sizes for a reason? Each is different</a:t>
        </a:r>
      </a:p>
    </p188:txBody>
  </p188:cm>
</p188:cmLst>
</file>

<file path=ppt/comments/modernComment_7F4_E464E3A1.xml><?xml version="1.0" encoding="utf-8"?>
<p188:cmLst xmlns:a="http://schemas.openxmlformats.org/drawingml/2006/main" xmlns:r="http://schemas.openxmlformats.org/officeDocument/2006/relationships" xmlns:p188="http://schemas.microsoft.com/office/powerpoint/2018/8/main">
  <p188:cm id="{92E5C185-50F9-42C1-B60F-3080DB1C3111}" authorId="{43571696-69BC-85E0-FB25-8AF698E6009B}" created="2024-03-21T17:40:31.610">
    <pc:sldMkLst xmlns:pc="http://schemas.microsoft.com/office/powerpoint/2013/main/command">
      <pc:docMk/>
      <pc:sldMk cId="3831817121" sldId="2036"/>
    </pc:sldMkLst>
    <p188:txBody>
      <a:bodyPr/>
      <a:lstStyle/>
      <a:p>
        <a:r>
          <a:rPr lang="en-US"/>
          <a:t>[@Oxford, Troy] if you change slide 9 might do same format change here.</a:t>
        </a:r>
      </a:p>
    </p188:txBody>
  </p188:cm>
  <p188:cm id="{26A3784C-2A93-4739-A285-C09233FCDD33}" authorId="{43571696-69BC-85E0-FB25-8AF698E6009B}" created="2024-03-21T17:40:59.721">
    <ac:txMkLst xmlns:ac="http://schemas.microsoft.com/office/drawing/2013/main/command">
      <pc:docMk xmlns:pc="http://schemas.microsoft.com/office/powerpoint/2013/main/command"/>
      <pc:sldMk xmlns:pc="http://schemas.microsoft.com/office/powerpoint/2013/main/command" cId="3831817121" sldId="2036"/>
      <ac:spMk id="41" creationId="{62AD77D7-AF3F-B4C7-AC16-1399DBE6757D}"/>
      <ac:txMk cp="1" len="1">
        <ac:context len="32" hash="3924687429"/>
      </ac:txMk>
    </ac:txMkLst>
    <p188:pos x="1022196" y="291840"/>
    <p188:txBody>
      <a:bodyPr/>
      <a:lstStyle/>
      <a:p>
        <a:r>
          <a:rPr lang="en-US"/>
          <a:t>[@Khunjar, Wendell] assuming you will are confirming these? Or are they meant to be "??"?</a:t>
        </a:r>
      </a:p>
    </p188:txBody>
  </p188:cm>
</p188:cmLst>
</file>

<file path=ppt/comments/modernComment_7F7_4404C6C.xml><?xml version="1.0" encoding="utf-8"?>
<p188:cmLst xmlns:a="http://schemas.openxmlformats.org/drawingml/2006/main" xmlns:r="http://schemas.openxmlformats.org/officeDocument/2006/relationships" xmlns:p188="http://schemas.microsoft.com/office/powerpoint/2018/8/main">
  <p188:cm id="{7BC0F699-FCDD-4A3A-9F2E-E4204FD04050}" authorId="{43571696-69BC-85E0-FB25-8AF698E6009B}" created="2024-03-21T18:07:37.296">
    <ac:txMkLst xmlns:ac="http://schemas.microsoft.com/office/drawing/2013/main/command">
      <pc:docMk xmlns:pc="http://schemas.microsoft.com/office/powerpoint/2013/main/command"/>
      <pc:sldMk xmlns:pc="http://schemas.microsoft.com/office/powerpoint/2013/main/command" cId="71322732" sldId="2039"/>
      <ac:spMk id="10" creationId="{56AE25D8-8403-63F2-FFFD-239BC754CAAD}"/>
      <ac:txMk cp="77" len="2">
        <ac:context len="91" hash="127961232"/>
      </ac:txMk>
    </ac:txMkLst>
    <p188:pos x="3699015" y="490895"/>
    <p188:txBody>
      <a:bodyPr/>
      <a:lstStyle/>
      <a:p>
        <a:r>
          <a:rPr lang="en-US"/>
          <a:t>[@Khunjar, Wendell] to confirm</a:t>
        </a:r>
      </a:p>
    </p188:txBody>
  </p188:cm>
</p188:cmLst>
</file>

<file path=ppt/comments/modernComment_7FB_3102943E.xml><?xml version="1.0" encoding="utf-8"?>
<p188:cmLst xmlns:a="http://schemas.openxmlformats.org/drawingml/2006/main" xmlns:r="http://schemas.openxmlformats.org/officeDocument/2006/relationships" xmlns:p188="http://schemas.microsoft.com/office/powerpoint/2018/8/main">
  <p188:cm id="{07879285-C6A6-4164-A528-F79F9EA4D768}" authorId="{43571696-69BC-85E0-FB25-8AF698E6009B}" created="2024-03-21T17:42:23.845">
    <ac:deMkLst xmlns:ac="http://schemas.microsoft.com/office/drawing/2013/main/command">
      <pc:docMk xmlns:pc="http://schemas.microsoft.com/office/powerpoint/2013/main/command"/>
      <pc:sldMk xmlns:pc="http://schemas.microsoft.com/office/powerpoint/2013/main/command" cId="822252606" sldId="2043"/>
      <ac:spMk id="2" creationId="{FB5C7008-8377-04ED-AEF5-161ED5866382}"/>
    </ac:deMkLst>
    <p188:txBody>
      <a:bodyPr/>
      <a:lstStyle/>
      <a:p>
        <a:r>
          <a:rPr lang="en-US"/>
          <a:t>[@Oxford, Troy] these are in columns. Can you format with box behind or something to add distinction between each?</a:t>
        </a:r>
      </a:p>
    </p188:txBody>
  </p188:cm>
</p188:cmLst>
</file>

<file path=ppt/comments/modernComment_7FD_7920F236.xml><?xml version="1.0" encoding="utf-8"?>
<p188:cmLst xmlns:a="http://schemas.openxmlformats.org/drawingml/2006/main" xmlns:r="http://schemas.openxmlformats.org/officeDocument/2006/relationships" xmlns:p188="http://schemas.microsoft.com/office/powerpoint/2018/8/main">
  <p188:cm id="{3F1D3077-CD9F-4709-B33E-01CF829851DB}" authorId="{0DE1740B-8367-4100-76C2-2FEAA28B7F3D}" created="2024-03-19T11:17:32.210">
    <pc:sldMkLst xmlns:pc="http://schemas.microsoft.com/office/powerpoint/2013/main/command">
      <pc:docMk/>
      <pc:sldMk cId="1121036762" sldId="2026"/>
    </pc:sldMkLst>
    <p188:txBody>
      <a:bodyPr/>
      <a:lstStyle/>
      <a:p>
        <a:r>
          <a:rPr lang="en-US"/>
          <a:t>[@Miller, Brandt] -edit your intro stuff</a:t>
        </a:r>
      </a:p>
    </p188:txBody>
  </p188:cm>
</p188: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90406-D951-4034-B1E9-CF957E8A523B}"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B0489EAB-3221-425E-925F-CF554C4779CE}">
      <dgm:prSet phldrT="[Text]"/>
      <dgm:spPr/>
      <dgm:t>
        <a:bodyPr/>
        <a:lstStyle/>
        <a:p>
          <a:r>
            <a:rPr lang="en-US"/>
            <a:t>Dilution</a:t>
          </a:r>
        </a:p>
      </dgm:t>
    </dgm:pt>
    <dgm:pt modelId="{1B3C4797-5DC4-47E2-A9D0-56A0FECAC7DF}" type="parTrans" cxnId="{238E1D56-AF7E-498D-89AF-90F95A70A41F}">
      <dgm:prSet/>
      <dgm:spPr/>
      <dgm:t>
        <a:bodyPr/>
        <a:lstStyle/>
        <a:p>
          <a:endParaRPr lang="en-US"/>
        </a:p>
      </dgm:t>
    </dgm:pt>
    <dgm:pt modelId="{C573C7A2-AEC9-4C64-A1E9-0C933D321B40}" type="sibTrans" cxnId="{238E1D56-AF7E-498D-89AF-90F95A70A41F}">
      <dgm:prSet/>
      <dgm:spPr/>
      <dgm:t>
        <a:bodyPr/>
        <a:lstStyle/>
        <a:p>
          <a:endParaRPr lang="en-US"/>
        </a:p>
      </dgm:t>
    </dgm:pt>
    <dgm:pt modelId="{0F5CA35B-08B5-4138-A2D4-988193A974A6}">
      <dgm:prSet phldrT="[Text]"/>
      <dgm:spPr/>
      <dgm:t>
        <a:bodyPr/>
        <a:lstStyle/>
        <a:p>
          <a:r>
            <a:rPr lang="en-US"/>
            <a:t>Acid addition</a:t>
          </a:r>
        </a:p>
      </dgm:t>
    </dgm:pt>
    <dgm:pt modelId="{39D491D8-E53B-4307-8CA3-E67AE9C5C2B8}" type="parTrans" cxnId="{22C7FF40-8C7E-440D-86E3-F38984A5A35E}">
      <dgm:prSet/>
      <dgm:spPr/>
      <dgm:t>
        <a:bodyPr/>
        <a:lstStyle/>
        <a:p>
          <a:endParaRPr lang="en-US"/>
        </a:p>
      </dgm:t>
    </dgm:pt>
    <dgm:pt modelId="{3FE92371-7674-4AA5-B500-D992C817DA23}" type="sibTrans" cxnId="{22C7FF40-8C7E-440D-86E3-F38984A5A35E}">
      <dgm:prSet/>
      <dgm:spPr/>
      <dgm:t>
        <a:bodyPr/>
        <a:lstStyle/>
        <a:p>
          <a:endParaRPr lang="en-US"/>
        </a:p>
      </dgm:t>
    </dgm:pt>
    <dgm:pt modelId="{00933FFA-7E99-4767-A3D9-398463CD79EB}">
      <dgm:prSet phldrT="[Text]"/>
      <dgm:spPr/>
      <dgm:t>
        <a:bodyPr/>
        <a:lstStyle/>
        <a:p>
          <a:r>
            <a:rPr lang="en-US"/>
            <a:t>Chemical addition</a:t>
          </a:r>
        </a:p>
      </dgm:t>
    </dgm:pt>
    <dgm:pt modelId="{426EB501-2DBC-4786-BA46-75EDFE69347B}" type="parTrans" cxnId="{BB954A72-53A6-4C00-A9C2-D94DD54F106E}">
      <dgm:prSet/>
      <dgm:spPr/>
      <dgm:t>
        <a:bodyPr/>
        <a:lstStyle/>
        <a:p>
          <a:endParaRPr lang="en-US"/>
        </a:p>
      </dgm:t>
    </dgm:pt>
    <dgm:pt modelId="{B59DAE35-C7A4-4852-8AFA-9EDEBFEC5471}" type="sibTrans" cxnId="{BB954A72-53A6-4C00-A9C2-D94DD54F106E}">
      <dgm:prSet/>
      <dgm:spPr/>
      <dgm:t>
        <a:bodyPr/>
        <a:lstStyle/>
        <a:p>
          <a:endParaRPr lang="en-US"/>
        </a:p>
      </dgm:t>
    </dgm:pt>
    <dgm:pt modelId="{1928F2DE-9F97-419F-A177-12A111972DC8}" type="pres">
      <dgm:prSet presAssocID="{CF090406-D951-4034-B1E9-CF957E8A523B}" presName="diagram" presStyleCnt="0">
        <dgm:presLayoutVars>
          <dgm:dir/>
          <dgm:resizeHandles val="exact"/>
        </dgm:presLayoutVars>
      </dgm:prSet>
      <dgm:spPr/>
      <dgm:t>
        <a:bodyPr/>
        <a:lstStyle/>
        <a:p>
          <a:endParaRPr lang="en-US"/>
        </a:p>
      </dgm:t>
    </dgm:pt>
    <dgm:pt modelId="{A158E1A3-0097-4EC3-8387-977BD2CA39D5}" type="pres">
      <dgm:prSet presAssocID="{B0489EAB-3221-425E-925F-CF554C4779CE}" presName="node" presStyleLbl="node1" presStyleIdx="0" presStyleCnt="3" custLinFactNeighborX="-18086">
        <dgm:presLayoutVars>
          <dgm:bulletEnabled val="1"/>
        </dgm:presLayoutVars>
      </dgm:prSet>
      <dgm:spPr/>
      <dgm:t>
        <a:bodyPr/>
        <a:lstStyle/>
        <a:p>
          <a:endParaRPr lang="en-US"/>
        </a:p>
      </dgm:t>
    </dgm:pt>
    <dgm:pt modelId="{3B85A92B-7C8A-497F-AED7-A8DACF5797BA}" type="pres">
      <dgm:prSet presAssocID="{C573C7A2-AEC9-4C64-A1E9-0C933D321B40}" presName="sibTrans" presStyleCnt="0"/>
      <dgm:spPr/>
    </dgm:pt>
    <dgm:pt modelId="{0691CB82-CA2C-4F60-995F-32337CA82A17}" type="pres">
      <dgm:prSet presAssocID="{0F5CA35B-08B5-4138-A2D4-988193A974A6}" presName="node" presStyleLbl="node1" presStyleIdx="1" presStyleCnt="3" custLinFactNeighborX="-18086">
        <dgm:presLayoutVars>
          <dgm:bulletEnabled val="1"/>
        </dgm:presLayoutVars>
      </dgm:prSet>
      <dgm:spPr/>
      <dgm:t>
        <a:bodyPr/>
        <a:lstStyle/>
        <a:p>
          <a:endParaRPr lang="en-US"/>
        </a:p>
      </dgm:t>
    </dgm:pt>
    <dgm:pt modelId="{F63B34A5-9616-49C2-8A15-2A726E137AD9}" type="pres">
      <dgm:prSet presAssocID="{3FE92371-7674-4AA5-B500-D992C817DA23}" presName="sibTrans" presStyleCnt="0"/>
      <dgm:spPr/>
    </dgm:pt>
    <dgm:pt modelId="{ED493100-1D24-462A-99C4-61D1C9C6006D}" type="pres">
      <dgm:prSet presAssocID="{00933FFA-7E99-4767-A3D9-398463CD79EB}" presName="node" presStyleLbl="node1" presStyleIdx="2" presStyleCnt="3" custLinFactNeighborX="-18086">
        <dgm:presLayoutVars>
          <dgm:bulletEnabled val="1"/>
        </dgm:presLayoutVars>
      </dgm:prSet>
      <dgm:spPr/>
      <dgm:t>
        <a:bodyPr/>
        <a:lstStyle/>
        <a:p>
          <a:endParaRPr lang="en-US"/>
        </a:p>
      </dgm:t>
    </dgm:pt>
  </dgm:ptLst>
  <dgm:cxnLst>
    <dgm:cxn modelId="{976916D0-4626-4AD7-B327-A61A668188A5}" type="presOf" srcId="{0F5CA35B-08B5-4138-A2D4-988193A974A6}" destId="{0691CB82-CA2C-4F60-995F-32337CA82A17}" srcOrd="0" destOrd="0" presId="urn:microsoft.com/office/officeart/2005/8/layout/default"/>
    <dgm:cxn modelId="{22C7FF40-8C7E-440D-86E3-F38984A5A35E}" srcId="{CF090406-D951-4034-B1E9-CF957E8A523B}" destId="{0F5CA35B-08B5-4138-A2D4-988193A974A6}" srcOrd="1" destOrd="0" parTransId="{39D491D8-E53B-4307-8CA3-E67AE9C5C2B8}" sibTransId="{3FE92371-7674-4AA5-B500-D992C817DA23}"/>
    <dgm:cxn modelId="{180AEDAF-EDBF-4B98-8EEE-9986E0A3238F}" type="presOf" srcId="{CF090406-D951-4034-B1E9-CF957E8A523B}" destId="{1928F2DE-9F97-419F-A177-12A111972DC8}" srcOrd="0" destOrd="0" presId="urn:microsoft.com/office/officeart/2005/8/layout/default"/>
    <dgm:cxn modelId="{238E1D56-AF7E-498D-89AF-90F95A70A41F}" srcId="{CF090406-D951-4034-B1E9-CF957E8A523B}" destId="{B0489EAB-3221-425E-925F-CF554C4779CE}" srcOrd="0" destOrd="0" parTransId="{1B3C4797-5DC4-47E2-A9D0-56A0FECAC7DF}" sibTransId="{C573C7A2-AEC9-4C64-A1E9-0C933D321B40}"/>
    <dgm:cxn modelId="{BB954A72-53A6-4C00-A9C2-D94DD54F106E}" srcId="{CF090406-D951-4034-B1E9-CF957E8A523B}" destId="{00933FFA-7E99-4767-A3D9-398463CD79EB}" srcOrd="2" destOrd="0" parTransId="{426EB501-2DBC-4786-BA46-75EDFE69347B}" sibTransId="{B59DAE35-C7A4-4852-8AFA-9EDEBFEC5471}"/>
    <dgm:cxn modelId="{C3160CF6-42DA-44F9-AB48-024B89BE95A0}" type="presOf" srcId="{B0489EAB-3221-425E-925F-CF554C4779CE}" destId="{A158E1A3-0097-4EC3-8387-977BD2CA39D5}" srcOrd="0" destOrd="0" presId="urn:microsoft.com/office/officeart/2005/8/layout/default"/>
    <dgm:cxn modelId="{09925305-8A61-44D0-9D61-23EAA98D35BD}" type="presOf" srcId="{00933FFA-7E99-4767-A3D9-398463CD79EB}" destId="{ED493100-1D24-462A-99C4-61D1C9C6006D}" srcOrd="0" destOrd="0" presId="urn:microsoft.com/office/officeart/2005/8/layout/default"/>
    <dgm:cxn modelId="{7C432286-9D06-4B66-BED6-905BE49B2B44}" type="presParOf" srcId="{1928F2DE-9F97-419F-A177-12A111972DC8}" destId="{A158E1A3-0097-4EC3-8387-977BD2CA39D5}" srcOrd="0" destOrd="0" presId="urn:microsoft.com/office/officeart/2005/8/layout/default"/>
    <dgm:cxn modelId="{74068682-E15E-4B96-A964-A3FD4074E7A5}" type="presParOf" srcId="{1928F2DE-9F97-419F-A177-12A111972DC8}" destId="{3B85A92B-7C8A-497F-AED7-A8DACF5797BA}" srcOrd="1" destOrd="0" presId="urn:microsoft.com/office/officeart/2005/8/layout/default"/>
    <dgm:cxn modelId="{79895B12-414C-4F7E-BBE9-618C3965E2D5}" type="presParOf" srcId="{1928F2DE-9F97-419F-A177-12A111972DC8}" destId="{0691CB82-CA2C-4F60-995F-32337CA82A17}" srcOrd="2" destOrd="0" presId="urn:microsoft.com/office/officeart/2005/8/layout/default"/>
    <dgm:cxn modelId="{56359BE1-28CC-49A0-ABB8-FFAC9BEDF9C5}" type="presParOf" srcId="{1928F2DE-9F97-419F-A177-12A111972DC8}" destId="{F63B34A5-9616-49C2-8A15-2A726E137AD9}" srcOrd="3" destOrd="0" presId="urn:microsoft.com/office/officeart/2005/8/layout/default"/>
    <dgm:cxn modelId="{B3CB0C88-0A86-4C97-A1A7-97DA9B8F1891}" type="presParOf" srcId="{1928F2DE-9F97-419F-A177-12A111972DC8}" destId="{ED493100-1D24-462A-99C4-61D1C9C6006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90406-D951-4034-B1E9-CF957E8A523B}"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n-US"/>
        </a:p>
      </dgm:t>
    </dgm:pt>
    <dgm:pt modelId="{DC22A8C4-C003-48F6-A0F3-52CC5C24A907}">
      <dgm:prSet phldrT="[Text]"/>
      <dgm:spPr>
        <a:ln>
          <a:solidFill>
            <a:schemeClr val="accent1">
              <a:lumMod val="60000"/>
              <a:lumOff val="40000"/>
            </a:schemeClr>
          </a:solidFill>
        </a:ln>
      </dgm:spPr>
      <dgm:t>
        <a:bodyPr/>
        <a:lstStyle/>
        <a:p>
          <a:pPr algn="ctr"/>
          <a:r>
            <a:rPr lang="en-US"/>
            <a:t>Nitrogen removal</a:t>
          </a:r>
        </a:p>
      </dgm:t>
    </dgm:pt>
    <dgm:pt modelId="{AEB26192-6778-43BF-A5C6-3727D43757AC}" type="parTrans" cxnId="{E9FDE434-937B-4564-A8FD-D6FE41B3D282}">
      <dgm:prSet/>
      <dgm:spPr/>
      <dgm:t>
        <a:bodyPr/>
        <a:lstStyle/>
        <a:p>
          <a:pPr algn="ctr"/>
          <a:endParaRPr lang="en-US"/>
        </a:p>
      </dgm:t>
    </dgm:pt>
    <dgm:pt modelId="{7476D381-57FA-4849-AC91-86DA1074E324}" type="sibTrans" cxnId="{E9FDE434-937B-4564-A8FD-D6FE41B3D282}">
      <dgm:prSet/>
      <dgm:spPr/>
      <dgm:t>
        <a:bodyPr/>
        <a:lstStyle/>
        <a:p>
          <a:pPr algn="ctr"/>
          <a:endParaRPr lang="en-US"/>
        </a:p>
      </dgm:t>
    </dgm:pt>
    <dgm:pt modelId="{FC56EB2C-D145-408C-AFE3-B591AC1430D4}">
      <dgm:prSet phldr="0"/>
      <dgm:spPr>
        <a:solidFill>
          <a:srgbClr val="FCEFD4"/>
        </a:solidFill>
        <a:ln>
          <a:solidFill>
            <a:schemeClr val="accent1">
              <a:lumMod val="60000"/>
              <a:lumOff val="40000"/>
            </a:schemeClr>
          </a:solidFill>
        </a:ln>
      </dgm:spPr>
      <dgm:t>
        <a:bodyPr/>
        <a:lstStyle/>
        <a:p>
          <a:pPr algn="ctr" rtl="0"/>
          <a:r>
            <a:rPr lang="en-US" b="1">
              <a:solidFill>
                <a:srgbClr val="000000"/>
              </a:solidFill>
              <a:latin typeface="+mj-lt"/>
              <a:ea typeface="Calibri"/>
              <a:cs typeface="Calibri"/>
            </a:rPr>
            <a:t>Chemical precipitation</a:t>
          </a:r>
          <a:endParaRPr lang="en-US" b="1">
            <a:latin typeface="+mj-lt"/>
          </a:endParaRPr>
        </a:p>
      </dgm:t>
    </dgm:pt>
    <dgm:pt modelId="{76A44953-BE52-4B79-BE2D-42E30F359404}" type="parTrans" cxnId="{EB57DD4E-CE1C-480D-BFE0-0A024EE0CF5E}">
      <dgm:prSet/>
      <dgm:spPr/>
      <dgm:t>
        <a:bodyPr/>
        <a:lstStyle/>
        <a:p>
          <a:endParaRPr lang="en-US"/>
        </a:p>
      </dgm:t>
    </dgm:pt>
    <dgm:pt modelId="{EB0E0E0B-F0D9-40DE-817C-6EBF4B67FF0C}" type="sibTrans" cxnId="{EB57DD4E-CE1C-480D-BFE0-0A024EE0CF5E}">
      <dgm:prSet/>
      <dgm:spPr/>
      <dgm:t>
        <a:bodyPr/>
        <a:lstStyle/>
        <a:p>
          <a:endParaRPr lang="en-US"/>
        </a:p>
      </dgm:t>
    </dgm:pt>
    <dgm:pt modelId="{1928F2DE-9F97-419F-A177-12A111972DC8}" type="pres">
      <dgm:prSet presAssocID="{CF090406-D951-4034-B1E9-CF957E8A523B}" presName="diagram" presStyleCnt="0">
        <dgm:presLayoutVars>
          <dgm:dir/>
          <dgm:resizeHandles val="exact"/>
        </dgm:presLayoutVars>
      </dgm:prSet>
      <dgm:spPr/>
      <dgm:t>
        <a:bodyPr/>
        <a:lstStyle/>
        <a:p>
          <a:endParaRPr lang="en-US"/>
        </a:p>
      </dgm:t>
    </dgm:pt>
    <dgm:pt modelId="{A4106EEE-71D0-4535-A817-769303EC3894}" type="pres">
      <dgm:prSet presAssocID="{DC22A8C4-C003-48F6-A0F3-52CC5C24A907}" presName="node" presStyleLbl="node1" presStyleIdx="0" presStyleCnt="2" custLinFactNeighborX="-1839" custLinFactNeighborY="6136">
        <dgm:presLayoutVars>
          <dgm:bulletEnabled val="1"/>
        </dgm:presLayoutVars>
      </dgm:prSet>
      <dgm:spPr/>
      <dgm:t>
        <a:bodyPr/>
        <a:lstStyle/>
        <a:p>
          <a:endParaRPr lang="en-US"/>
        </a:p>
      </dgm:t>
    </dgm:pt>
    <dgm:pt modelId="{9229387F-9783-4778-8D07-519A926BEFD8}" type="pres">
      <dgm:prSet presAssocID="{7476D381-57FA-4849-AC91-86DA1074E324}" presName="sibTrans" presStyleCnt="0"/>
      <dgm:spPr/>
    </dgm:pt>
    <dgm:pt modelId="{D2457BAA-7643-44DD-877A-549E73D588A9}" type="pres">
      <dgm:prSet presAssocID="{FC56EB2C-D145-408C-AFE3-B591AC1430D4}" presName="node" presStyleLbl="node1" presStyleIdx="1" presStyleCnt="2" custLinFactNeighborX="-1178" custLinFactNeighborY="5439">
        <dgm:presLayoutVars>
          <dgm:bulletEnabled val="1"/>
        </dgm:presLayoutVars>
      </dgm:prSet>
      <dgm:spPr/>
      <dgm:t>
        <a:bodyPr/>
        <a:lstStyle/>
        <a:p>
          <a:endParaRPr lang="en-US"/>
        </a:p>
      </dgm:t>
    </dgm:pt>
  </dgm:ptLst>
  <dgm:cxnLst>
    <dgm:cxn modelId="{B30E3ACE-53DC-4E55-8D16-ABFB6578D29A}" type="presOf" srcId="{FC56EB2C-D145-408C-AFE3-B591AC1430D4}" destId="{D2457BAA-7643-44DD-877A-549E73D588A9}" srcOrd="0" destOrd="0" presId="urn:microsoft.com/office/officeart/2005/8/layout/default"/>
    <dgm:cxn modelId="{E9FDE434-937B-4564-A8FD-D6FE41B3D282}" srcId="{CF090406-D951-4034-B1E9-CF957E8A523B}" destId="{DC22A8C4-C003-48F6-A0F3-52CC5C24A907}" srcOrd="0" destOrd="0" parTransId="{AEB26192-6778-43BF-A5C6-3727D43757AC}" sibTransId="{7476D381-57FA-4849-AC91-86DA1074E324}"/>
    <dgm:cxn modelId="{5E3DAC2C-91B6-422C-A21E-330F1E1B8D9B}" type="presOf" srcId="{DC22A8C4-C003-48F6-A0F3-52CC5C24A907}" destId="{A4106EEE-71D0-4535-A817-769303EC3894}" srcOrd="0" destOrd="0" presId="urn:microsoft.com/office/officeart/2005/8/layout/default"/>
    <dgm:cxn modelId="{180AEDAF-EDBF-4B98-8EEE-9986E0A3238F}" type="presOf" srcId="{CF090406-D951-4034-B1E9-CF957E8A523B}" destId="{1928F2DE-9F97-419F-A177-12A111972DC8}" srcOrd="0" destOrd="0" presId="urn:microsoft.com/office/officeart/2005/8/layout/default"/>
    <dgm:cxn modelId="{EB57DD4E-CE1C-480D-BFE0-0A024EE0CF5E}" srcId="{CF090406-D951-4034-B1E9-CF957E8A523B}" destId="{FC56EB2C-D145-408C-AFE3-B591AC1430D4}" srcOrd="1" destOrd="0" parTransId="{76A44953-BE52-4B79-BE2D-42E30F359404}" sibTransId="{EB0E0E0B-F0D9-40DE-817C-6EBF4B67FF0C}"/>
    <dgm:cxn modelId="{351DD130-40D9-44CC-B9FE-F4BF4A19B6DB}" type="presParOf" srcId="{1928F2DE-9F97-419F-A177-12A111972DC8}" destId="{A4106EEE-71D0-4535-A817-769303EC3894}" srcOrd="0" destOrd="0" presId="urn:microsoft.com/office/officeart/2005/8/layout/default"/>
    <dgm:cxn modelId="{4129F26F-A436-42C2-907D-A8908D51EB31}" type="presParOf" srcId="{1928F2DE-9F97-419F-A177-12A111972DC8}" destId="{9229387F-9783-4778-8D07-519A926BEFD8}" srcOrd="1" destOrd="0" presId="urn:microsoft.com/office/officeart/2005/8/layout/default"/>
    <dgm:cxn modelId="{D29631F8-81A2-4CBE-AF44-0639A0E4AD25}" type="presParOf" srcId="{1928F2DE-9F97-419F-A177-12A111972DC8}" destId="{D2457BAA-7643-44DD-877A-549E73D588A9}"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090406-D951-4034-B1E9-CF957E8A523B}"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n-US"/>
        </a:p>
      </dgm:t>
    </dgm:pt>
    <dgm:pt modelId="{E12FC23D-38C2-45D2-A21E-E299FE11CE44}">
      <dgm:prSet phldrT="[Text]"/>
      <dgm:spPr>
        <a:solidFill>
          <a:srgbClr val="FCEFD4"/>
        </a:solidFill>
      </dgm:spPr>
      <dgm:t>
        <a:bodyPr/>
        <a:lstStyle/>
        <a:p>
          <a:r>
            <a:rPr lang="en-US" b="1"/>
            <a:t>Sequestration</a:t>
          </a:r>
        </a:p>
      </dgm:t>
    </dgm:pt>
    <dgm:pt modelId="{B63B9975-94D4-428E-BDD2-55A4F536993D}" type="parTrans" cxnId="{0F3C3FE0-4147-4D84-9596-02A80F7C46FA}">
      <dgm:prSet/>
      <dgm:spPr/>
      <dgm:t>
        <a:bodyPr/>
        <a:lstStyle/>
        <a:p>
          <a:endParaRPr lang="en-US"/>
        </a:p>
      </dgm:t>
    </dgm:pt>
    <dgm:pt modelId="{8CBD6D56-D783-47D1-9A34-8EFAB1623766}" type="sibTrans" cxnId="{0F3C3FE0-4147-4D84-9596-02A80F7C46FA}">
      <dgm:prSet/>
      <dgm:spPr/>
      <dgm:t>
        <a:bodyPr/>
        <a:lstStyle/>
        <a:p>
          <a:endParaRPr lang="en-US"/>
        </a:p>
      </dgm:t>
    </dgm:pt>
    <dgm:pt modelId="{15EC9BAF-84A6-427F-8F08-B9A9C0C7FAE1}">
      <dgm:prSet phldrT="[Text]"/>
      <dgm:spPr>
        <a:solidFill>
          <a:srgbClr val="FCEFD4"/>
        </a:solidFill>
      </dgm:spPr>
      <dgm:t>
        <a:bodyPr/>
        <a:lstStyle/>
        <a:p>
          <a:r>
            <a:rPr lang="en-US" b="1"/>
            <a:t>Recovery</a:t>
          </a:r>
        </a:p>
      </dgm:t>
    </dgm:pt>
    <dgm:pt modelId="{FDD9A04B-AE29-4A60-B415-550AC63600E7}" type="parTrans" cxnId="{734E0E51-58FD-4ACD-884C-C1A0D8585671}">
      <dgm:prSet/>
      <dgm:spPr/>
      <dgm:t>
        <a:bodyPr/>
        <a:lstStyle/>
        <a:p>
          <a:endParaRPr lang="en-US"/>
        </a:p>
      </dgm:t>
    </dgm:pt>
    <dgm:pt modelId="{3018DE39-C17E-488E-B60D-F58CD594CD18}" type="sibTrans" cxnId="{734E0E51-58FD-4ACD-884C-C1A0D8585671}">
      <dgm:prSet/>
      <dgm:spPr/>
      <dgm:t>
        <a:bodyPr/>
        <a:lstStyle/>
        <a:p>
          <a:endParaRPr lang="en-US"/>
        </a:p>
      </dgm:t>
    </dgm:pt>
    <dgm:pt modelId="{1928F2DE-9F97-419F-A177-12A111972DC8}" type="pres">
      <dgm:prSet presAssocID="{CF090406-D951-4034-B1E9-CF957E8A523B}" presName="diagram" presStyleCnt="0">
        <dgm:presLayoutVars>
          <dgm:dir/>
          <dgm:resizeHandles val="exact"/>
        </dgm:presLayoutVars>
      </dgm:prSet>
      <dgm:spPr/>
      <dgm:t>
        <a:bodyPr/>
        <a:lstStyle/>
        <a:p>
          <a:endParaRPr lang="en-US"/>
        </a:p>
      </dgm:t>
    </dgm:pt>
    <dgm:pt modelId="{3B864C70-960A-4BE4-BCB2-1ECC89F33CB0}" type="pres">
      <dgm:prSet presAssocID="{E12FC23D-38C2-45D2-A21E-E299FE11CE44}" presName="node" presStyleLbl="node1" presStyleIdx="0" presStyleCnt="2" custLinFactNeighborX="1022" custLinFactNeighborY="4186">
        <dgm:presLayoutVars>
          <dgm:bulletEnabled val="1"/>
        </dgm:presLayoutVars>
      </dgm:prSet>
      <dgm:spPr/>
      <dgm:t>
        <a:bodyPr/>
        <a:lstStyle/>
        <a:p>
          <a:endParaRPr lang="en-US"/>
        </a:p>
      </dgm:t>
    </dgm:pt>
    <dgm:pt modelId="{11097876-C78E-4CA7-A286-92AA01E95ABE}" type="pres">
      <dgm:prSet presAssocID="{8CBD6D56-D783-47D1-9A34-8EFAB1623766}" presName="sibTrans" presStyleCnt="0"/>
      <dgm:spPr/>
    </dgm:pt>
    <dgm:pt modelId="{6D2FBFCD-E6EA-4FB0-AAC7-839F0B4BF0B6}" type="pres">
      <dgm:prSet presAssocID="{15EC9BAF-84A6-427F-8F08-B9A9C0C7FAE1}" presName="node" presStyleLbl="node1" presStyleIdx="1" presStyleCnt="2">
        <dgm:presLayoutVars>
          <dgm:bulletEnabled val="1"/>
        </dgm:presLayoutVars>
      </dgm:prSet>
      <dgm:spPr/>
      <dgm:t>
        <a:bodyPr/>
        <a:lstStyle/>
        <a:p>
          <a:endParaRPr lang="en-US"/>
        </a:p>
      </dgm:t>
    </dgm:pt>
  </dgm:ptLst>
  <dgm:cxnLst>
    <dgm:cxn modelId="{F6B25327-DC7A-4229-B7BE-7E8FAA2FF5DB}" type="presOf" srcId="{E12FC23D-38C2-45D2-A21E-E299FE11CE44}" destId="{3B864C70-960A-4BE4-BCB2-1ECC89F33CB0}" srcOrd="0" destOrd="0" presId="urn:microsoft.com/office/officeart/2005/8/layout/default"/>
    <dgm:cxn modelId="{734E0E51-58FD-4ACD-884C-C1A0D8585671}" srcId="{CF090406-D951-4034-B1E9-CF957E8A523B}" destId="{15EC9BAF-84A6-427F-8F08-B9A9C0C7FAE1}" srcOrd="1" destOrd="0" parTransId="{FDD9A04B-AE29-4A60-B415-550AC63600E7}" sibTransId="{3018DE39-C17E-488E-B60D-F58CD594CD18}"/>
    <dgm:cxn modelId="{0F3C3FE0-4147-4D84-9596-02A80F7C46FA}" srcId="{CF090406-D951-4034-B1E9-CF957E8A523B}" destId="{E12FC23D-38C2-45D2-A21E-E299FE11CE44}" srcOrd="0" destOrd="0" parTransId="{B63B9975-94D4-428E-BDD2-55A4F536993D}" sibTransId="{8CBD6D56-D783-47D1-9A34-8EFAB1623766}"/>
    <dgm:cxn modelId="{FB758C16-440E-41CF-9E4C-5A633831098A}" type="presOf" srcId="{15EC9BAF-84A6-427F-8F08-B9A9C0C7FAE1}" destId="{6D2FBFCD-E6EA-4FB0-AAC7-839F0B4BF0B6}" srcOrd="0" destOrd="0" presId="urn:microsoft.com/office/officeart/2005/8/layout/default"/>
    <dgm:cxn modelId="{180AEDAF-EDBF-4B98-8EEE-9986E0A3238F}" type="presOf" srcId="{CF090406-D951-4034-B1E9-CF957E8A523B}" destId="{1928F2DE-9F97-419F-A177-12A111972DC8}" srcOrd="0" destOrd="0" presId="urn:microsoft.com/office/officeart/2005/8/layout/default"/>
    <dgm:cxn modelId="{6FEA9DCF-647F-4A67-87F8-3F2440F3EF27}" type="presParOf" srcId="{1928F2DE-9F97-419F-A177-12A111972DC8}" destId="{3B864C70-960A-4BE4-BCB2-1ECC89F33CB0}" srcOrd="0" destOrd="0" presId="urn:microsoft.com/office/officeart/2005/8/layout/default"/>
    <dgm:cxn modelId="{6D0B9788-53DC-44BD-9EF2-CF9655273987}" type="presParOf" srcId="{1928F2DE-9F97-419F-A177-12A111972DC8}" destId="{11097876-C78E-4CA7-A286-92AA01E95ABE}" srcOrd="1" destOrd="0" presId="urn:microsoft.com/office/officeart/2005/8/layout/default"/>
    <dgm:cxn modelId="{C267DE28-B474-4637-BAEE-5316D0F85CB7}" type="presParOf" srcId="{1928F2DE-9F97-419F-A177-12A111972DC8}" destId="{6D2FBFCD-E6EA-4FB0-AAC7-839F0B4BF0B6}" srcOrd="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090406-D951-4034-B1E9-CF957E8A523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4BC9AA46-248F-4D40-BCF1-A4A53B2DF964}">
      <dgm:prSet phldrT="[Text]"/>
      <dgm:spPr>
        <a:ln>
          <a:solidFill>
            <a:srgbClr val="9D7D97"/>
          </a:solidFill>
        </a:ln>
      </dgm:spPr>
      <dgm:t>
        <a:bodyPr/>
        <a:lstStyle/>
        <a:p>
          <a:r>
            <a:rPr lang="en-US"/>
            <a:t>Mechanical cleaning</a:t>
          </a:r>
        </a:p>
      </dgm:t>
    </dgm:pt>
    <dgm:pt modelId="{F8B0DAB9-A0D9-45D6-A275-E5808AE8967D}" type="parTrans" cxnId="{7FE75E24-44C4-473C-814F-13A87EADC7FF}">
      <dgm:prSet/>
      <dgm:spPr/>
      <dgm:t>
        <a:bodyPr/>
        <a:lstStyle/>
        <a:p>
          <a:endParaRPr lang="en-US"/>
        </a:p>
      </dgm:t>
    </dgm:pt>
    <dgm:pt modelId="{DB9E7284-CF3D-485B-944F-996814AEBC94}" type="sibTrans" cxnId="{7FE75E24-44C4-473C-814F-13A87EADC7FF}">
      <dgm:prSet/>
      <dgm:spPr/>
      <dgm:t>
        <a:bodyPr/>
        <a:lstStyle/>
        <a:p>
          <a:endParaRPr lang="en-US"/>
        </a:p>
      </dgm:t>
    </dgm:pt>
    <dgm:pt modelId="{1928F2DE-9F97-419F-A177-12A111972DC8}" type="pres">
      <dgm:prSet presAssocID="{CF090406-D951-4034-B1E9-CF957E8A523B}" presName="diagram" presStyleCnt="0">
        <dgm:presLayoutVars>
          <dgm:dir/>
          <dgm:resizeHandles val="exact"/>
        </dgm:presLayoutVars>
      </dgm:prSet>
      <dgm:spPr/>
      <dgm:t>
        <a:bodyPr/>
        <a:lstStyle/>
        <a:p>
          <a:endParaRPr lang="en-US"/>
        </a:p>
      </dgm:t>
    </dgm:pt>
    <dgm:pt modelId="{FBF9A9DA-A87B-4A4E-B73F-E0F9A035094D}" type="pres">
      <dgm:prSet presAssocID="{4BC9AA46-248F-4D40-BCF1-A4A53B2DF964}" presName="node" presStyleLbl="node1" presStyleIdx="0" presStyleCnt="1">
        <dgm:presLayoutVars>
          <dgm:bulletEnabled val="1"/>
        </dgm:presLayoutVars>
      </dgm:prSet>
      <dgm:spPr/>
      <dgm:t>
        <a:bodyPr/>
        <a:lstStyle/>
        <a:p>
          <a:endParaRPr lang="en-US"/>
        </a:p>
      </dgm:t>
    </dgm:pt>
  </dgm:ptLst>
  <dgm:cxnLst>
    <dgm:cxn modelId="{7FE75E24-44C4-473C-814F-13A87EADC7FF}" srcId="{CF090406-D951-4034-B1E9-CF957E8A523B}" destId="{4BC9AA46-248F-4D40-BCF1-A4A53B2DF964}" srcOrd="0" destOrd="0" parTransId="{F8B0DAB9-A0D9-45D6-A275-E5808AE8967D}" sibTransId="{DB9E7284-CF3D-485B-944F-996814AEBC94}"/>
    <dgm:cxn modelId="{180AEDAF-EDBF-4B98-8EEE-9986E0A3238F}" type="presOf" srcId="{CF090406-D951-4034-B1E9-CF957E8A523B}" destId="{1928F2DE-9F97-419F-A177-12A111972DC8}" srcOrd="0" destOrd="0" presId="urn:microsoft.com/office/officeart/2005/8/layout/default"/>
    <dgm:cxn modelId="{76CD99D1-E6CB-4180-BD9F-0C299307248D}" type="presOf" srcId="{4BC9AA46-248F-4D40-BCF1-A4A53B2DF964}" destId="{FBF9A9DA-A87B-4A4E-B73F-E0F9A035094D}" srcOrd="0" destOrd="0" presId="urn:microsoft.com/office/officeart/2005/8/layout/default"/>
    <dgm:cxn modelId="{C7724585-E1F7-4B83-BCC5-119399FBDB60}" type="presParOf" srcId="{1928F2DE-9F97-419F-A177-12A111972DC8}" destId="{FBF9A9DA-A87B-4A4E-B73F-E0F9A035094D}" srcOrd="0"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066C2A-C5AE-460B-A345-7C8855A83EE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DBCDA4-7250-4287-9760-0E30E75A21C4}">
      <dgm:prSet phldrT="[Text]" custT="1"/>
      <dgm:spPr>
        <a:solidFill>
          <a:schemeClr val="accent4">
            <a:lumMod val="40000"/>
            <a:lumOff val="60000"/>
          </a:schemeClr>
        </a:solidFill>
      </dgm:spPr>
      <dgm:t>
        <a:bodyPr/>
        <a:lstStyle/>
        <a:p>
          <a:r>
            <a:rPr lang="en-US" sz="1800" b="0" err="1">
              <a:solidFill>
                <a:schemeClr val="accent1"/>
              </a:solidFill>
            </a:rPr>
            <a:t>MagPrex</a:t>
          </a:r>
          <a:endParaRPr lang="en-US" sz="1800" b="0">
            <a:solidFill>
              <a:schemeClr val="accent1"/>
            </a:solidFill>
          </a:endParaRPr>
        </a:p>
      </dgm:t>
    </dgm:pt>
    <dgm:pt modelId="{E8B21E2A-D207-45F0-8C28-79D246621F93}" type="parTrans" cxnId="{3F32BE9B-DC97-40A7-93E6-5CCD741BE15C}">
      <dgm:prSet/>
      <dgm:spPr/>
      <dgm:t>
        <a:bodyPr/>
        <a:lstStyle/>
        <a:p>
          <a:endParaRPr lang="en-US" sz="2800" b="0"/>
        </a:p>
      </dgm:t>
    </dgm:pt>
    <dgm:pt modelId="{120BBEB0-A5E4-4412-B5A6-429C81B348D7}" type="sibTrans" cxnId="{3F32BE9B-DC97-40A7-93E6-5CCD741BE15C}">
      <dgm:prSet/>
      <dgm:spPr/>
      <dgm:t>
        <a:bodyPr/>
        <a:lstStyle/>
        <a:p>
          <a:endParaRPr lang="en-US" sz="2800" b="0"/>
        </a:p>
      </dgm:t>
    </dgm:pt>
    <dgm:pt modelId="{3CEFE9C1-08C6-4A3D-971F-EA790BB3EEAA}">
      <dgm:prSet phldrT="[Text]" custT="1"/>
      <dgm:spPr>
        <a:solidFill>
          <a:schemeClr val="accent4">
            <a:lumMod val="40000"/>
            <a:lumOff val="60000"/>
          </a:schemeClr>
        </a:solidFill>
      </dgm:spPr>
      <dgm:t>
        <a:bodyPr/>
        <a:lstStyle/>
        <a:p>
          <a:r>
            <a:rPr lang="en-US" sz="1800" b="0" err="1">
              <a:solidFill>
                <a:schemeClr val="accent1"/>
              </a:solidFill>
            </a:rPr>
            <a:t>Nuresys</a:t>
          </a:r>
          <a:r>
            <a:rPr lang="en-US" sz="1800" b="0">
              <a:solidFill>
                <a:schemeClr val="accent1"/>
              </a:solidFill>
            </a:rPr>
            <a:t>*</a:t>
          </a:r>
        </a:p>
      </dgm:t>
    </dgm:pt>
    <dgm:pt modelId="{F2757C39-5C8D-4BF9-9047-78947166D3A8}" type="parTrans" cxnId="{0C717F32-EE82-42DB-B418-FC0DC25FD08D}">
      <dgm:prSet/>
      <dgm:spPr/>
      <dgm:t>
        <a:bodyPr/>
        <a:lstStyle/>
        <a:p>
          <a:endParaRPr lang="en-US" sz="2800" b="0"/>
        </a:p>
      </dgm:t>
    </dgm:pt>
    <dgm:pt modelId="{8A45D0A8-C6BE-4EA2-A298-804D38EB47F2}" type="sibTrans" cxnId="{0C717F32-EE82-42DB-B418-FC0DC25FD08D}">
      <dgm:prSet/>
      <dgm:spPr/>
      <dgm:t>
        <a:bodyPr/>
        <a:lstStyle/>
        <a:p>
          <a:endParaRPr lang="en-US" sz="2800" b="0"/>
        </a:p>
      </dgm:t>
    </dgm:pt>
    <dgm:pt modelId="{E06E52FF-8503-4ABD-9378-48D28F8E55DA}">
      <dgm:prSet phldrT="[Text]" custT="1"/>
      <dgm:spPr>
        <a:solidFill>
          <a:schemeClr val="accent4">
            <a:lumMod val="40000"/>
            <a:lumOff val="60000"/>
          </a:schemeClr>
        </a:solidFill>
      </dgm:spPr>
      <dgm:t>
        <a:bodyPr/>
        <a:lstStyle/>
        <a:p>
          <a:r>
            <a:rPr lang="en-US" sz="1800" b="0" err="1">
              <a:solidFill>
                <a:schemeClr val="accent1"/>
              </a:solidFill>
            </a:rPr>
            <a:t>EloVac</a:t>
          </a:r>
          <a:endParaRPr lang="en-US" sz="1800" b="0">
            <a:solidFill>
              <a:schemeClr val="accent1"/>
            </a:solidFill>
          </a:endParaRPr>
        </a:p>
      </dgm:t>
    </dgm:pt>
    <dgm:pt modelId="{68EA37C5-093D-484A-BB67-6DCF1E684484}" type="parTrans" cxnId="{7F5DF2C5-8E85-4869-AAB9-C764A37EAF85}">
      <dgm:prSet/>
      <dgm:spPr/>
      <dgm:t>
        <a:bodyPr/>
        <a:lstStyle/>
        <a:p>
          <a:endParaRPr lang="en-US" sz="2800" b="0"/>
        </a:p>
      </dgm:t>
    </dgm:pt>
    <dgm:pt modelId="{C216CF8B-D881-4224-A3A8-28745D64A573}" type="sibTrans" cxnId="{7F5DF2C5-8E85-4869-AAB9-C764A37EAF85}">
      <dgm:prSet/>
      <dgm:spPr/>
      <dgm:t>
        <a:bodyPr/>
        <a:lstStyle/>
        <a:p>
          <a:endParaRPr lang="en-US" sz="2800" b="0"/>
        </a:p>
      </dgm:t>
    </dgm:pt>
    <dgm:pt modelId="{85681EFE-6B17-4ABF-B492-19BE725CB752}" type="pres">
      <dgm:prSet presAssocID="{80066C2A-C5AE-460B-A345-7C8855A83EE9}" presName="diagram" presStyleCnt="0">
        <dgm:presLayoutVars>
          <dgm:dir/>
          <dgm:resizeHandles val="exact"/>
        </dgm:presLayoutVars>
      </dgm:prSet>
      <dgm:spPr/>
      <dgm:t>
        <a:bodyPr/>
        <a:lstStyle/>
        <a:p>
          <a:endParaRPr lang="en-US"/>
        </a:p>
      </dgm:t>
    </dgm:pt>
    <dgm:pt modelId="{92FEF949-1345-4EBF-8F55-E4D8CB3BBBD0}" type="pres">
      <dgm:prSet presAssocID="{D7DBCDA4-7250-4287-9760-0E30E75A21C4}" presName="node" presStyleLbl="node1" presStyleIdx="0" presStyleCnt="3">
        <dgm:presLayoutVars>
          <dgm:bulletEnabled val="1"/>
        </dgm:presLayoutVars>
      </dgm:prSet>
      <dgm:spPr/>
      <dgm:t>
        <a:bodyPr/>
        <a:lstStyle/>
        <a:p>
          <a:endParaRPr lang="en-US"/>
        </a:p>
      </dgm:t>
    </dgm:pt>
    <dgm:pt modelId="{B3600D60-3073-4B7C-A728-E06B31ABDA23}" type="pres">
      <dgm:prSet presAssocID="{120BBEB0-A5E4-4412-B5A6-429C81B348D7}" presName="sibTrans" presStyleCnt="0"/>
      <dgm:spPr/>
    </dgm:pt>
    <dgm:pt modelId="{E043E073-1161-463A-A053-7E37CF7C3342}" type="pres">
      <dgm:prSet presAssocID="{3CEFE9C1-08C6-4A3D-971F-EA790BB3EEAA}" presName="node" presStyleLbl="node1" presStyleIdx="1" presStyleCnt="3">
        <dgm:presLayoutVars>
          <dgm:bulletEnabled val="1"/>
        </dgm:presLayoutVars>
      </dgm:prSet>
      <dgm:spPr/>
      <dgm:t>
        <a:bodyPr/>
        <a:lstStyle/>
        <a:p>
          <a:endParaRPr lang="en-US"/>
        </a:p>
      </dgm:t>
    </dgm:pt>
    <dgm:pt modelId="{DE1DC503-A27D-4DDE-AEDE-E54D793568CE}" type="pres">
      <dgm:prSet presAssocID="{8A45D0A8-C6BE-4EA2-A298-804D38EB47F2}" presName="sibTrans" presStyleCnt="0"/>
      <dgm:spPr/>
    </dgm:pt>
    <dgm:pt modelId="{6795A9A2-34F5-4E78-8851-F8FD0CB3A0C4}" type="pres">
      <dgm:prSet presAssocID="{E06E52FF-8503-4ABD-9378-48D28F8E55DA}" presName="node" presStyleLbl="node1" presStyleIdx="2" presStyleCnt="3">
        <dgm:presLayoutVars>
          <dgm:bulletEnabled val="1"/>
        </dgm:presLayoutVars>
      </dgm:prSet>
      <dgm:spPr/>
      <dgm:t>
        <a:bodyPr/>
        <a:lstStyle/>
        <a:p>
          <a:endParaRPr lang="en-US"/>
        </a:p>
      </dgm:t>
    </dgm:pt>
  </dgm:ptLst>
  <dgm:cxnLst>
    <dgm:cxn modelId="{3F32BE9B-DC97-40A7-93E6-5CCD741BE15C}" srcId="{80066C2A-C5AE-460B-A345-7C8855A83EE9}" destId="{D7DBCDA4-7250-4287-9760-0E30E75A21C4}" srcOrd="0" destOrd="0" parTransId="{E8B21E2A-D207-45F0-8C28-79D246621F93}" sibTransId="{120BBEB0-A5E4-4412-B5A6-429C81B348D7}"/>
    <dgm:cxn modelId="{2E6CD339-F9CB-44BD-A2A0-4D0042C5476E}" type="presOf" srcId="{3CEFE9C1-08C6-4A3D-971F-EA790BB3EEAA}" destId="{E043E073-1161-463A-A053-7E37CF7C3342}" srcOrd="0" destOrd="0" presId="urn:microsoft.com/office/officeart/2005/8/layout/default"/>
    <dgm:cxn modelId="{8F7B0E5C-1A1F-4986-A2F5-D9310CFDDFB2}" type="presOf" srcId="{E06E52FF-8503-4ABD-9378-48D28F8E55DA}" destId="{6795A9A2-34F5-4E78-8851-F8FD0CB3A0C4}" srcOrd="0" destOrd="0" presId="urn:microsoft.com/office/officeart/2005/8/layout/default"/>
    <dgm:cxn modelId="{6101277F-6C45-4895-85EE-74DAAEFC8E47}" type="presOf" srcId="{D7DBCDA4-7250-4287-9760-0E30E75A21C4}" destId="{92FEF949-1345-4EBF-8F55-E4D8CB3BBBD0}" srcOrd="0" destOrd="0" presId="urn:microsoft.com/office/officeart/2005/8/layout/default"/>
    <dgm:cxn modelId="{0C717F32-EE82-42DB-B418-FC0DC25FD08D}" srcId="{80066C2A-C5AE-460B-A345-7C8855A83EE9}" destId="{3CEFE9C1-08C6-4A3D-971F-EA790BB3EEAA}" srcOrd="1" destOrd="0" parTransId="{F2757C39-5C8D-4BF9-9047-78947166D3A8}" sibTransId="{8A45D0A8-C6BE-4EA2-A298-804D38EB47F2}"/>
    <dgm:cxn modelId="{DE83CA64-079F-4292-B6BB-3BFC8C6A4D0C}" type="presOf" srcId="{80066C2A-C5AE-460B-A345-7C8855A83EE9}" destId="{85681EFE-6B17-4ABF-B492-19BE725CB752}" srcOrd="0" destOrd="0" presId="urn:microsoft.com/office/officeart/2005/8/layout/default"/>
    <dgm:cxn modelId="{7F5DF2C5-8E85-4869-AAB9-C764A37EAF85}" srcId="{80066C2A-C5AE-460B-A345-7C8855A83EE9}" destId="{E06E52FF-8503-4ABD-9378-48D28F8E55DA}" srcOrd="2" destOrd="0" parTransId="{68EA37C5-093D-484A-BB67-6DCF1E684484}" sibTransId="{C216CF8B-D881-4224-A3A8-28745D64A573}"/>
    <dgm:cxn modelId="{BEBC1A1D-B68D-4821-81FC-38C89EA7DA80}" type="presParOf" srcId="{85681EFE-6B17-4ABF-B492-19BE725CB752}" destId="{92FEF949-1345-4EBF-8F55-E4D8CB3BBBD0}" srcOrd="0" destOrd="0" presId="urn:microsoft.com/office/officeart/2005/8/layout/default"/>
    <dgm:cxn modelId="{E57CBA62-0429-47D3-A12C-338066878ECD}" type="presParOf" srcId="{85681EFE-6B17-4ABF-B492-19BE725CB752}" destId="{B3600D60-3073-4B7C-A728-E06B31ABDA23}" srcOrd="1" destOrd="0" presId="urn:microsoft.com/office/officeart/2005/8/layout/default"/>
    <dgm:cxn modelId="{3BA4A22F-5F3F-4CE6-83A3-CAE8384A8278}" type="presParOf" srcId="{85681EFE-6B17-4ABF-B492-19BE725CB752}" destId="{E043E073-1161-463A-A053-7E37CF7C3342}" srcOrd="2" destOrd="0" presId="urn:microsoft.com/office/officeart/2005/8/layout/default"/>
    <dgm:cxn modelId="{73B37D0A-89CD-406D-BCD1-BF3949E56251}" type="presParOf" srcId="{85681EFE-6B17-4ABF-B492-19BE725CB752}" destId="{DE1DC503-A27D-4DDE-AEDE-E54D793568CE}" srcOrd="3" destOrd="0" presId="urn:microsoft.com/office/officeart/2005/8/layout/default"/>
    <dgm:cxn modelId="{20F92945-A70B-4FD1-B089-642AADA65DF0}" type="presParOf" srcId="{85681EFE-6B17-4ABF-B492-19BE725CB752}" destId="{6795A9A2-34F5-4E78-8851-F8FD0CB3A0C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066C2A-C5AE-460B-A345-7C8855A83EE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DBCDA4-7250-4287-9760-0E30E75A21C4}">
      <dgm:prSet phldrT="[Text]" custT="1"/>
      <dgm:spPr>
        <a:solidFill>
          <a:schemeClr val="accent2">
            <a:lumMod val="60000"/>
            <a:lumOff val="40000"/>
          </a:schemeClr>
        </a:solidFill>
      </dgm:spPr>
      <dgm:t>
        <a:bodyPr/>
        <a:lstStyle/>
        <a:p>
          <a:r>
            <a:rPr lang="en-US" sz="2000" b="0">
              <a:solidFill>
                <a:schemeClr val="accent1"/>
              </a:solidFill>
            </a:rPr>
            <a:t>Ostara</a:t>
          </a:r>
        </a:p>
      </dgm:t>
    </dgm:pt>
    <dgm:pt modelId="{E8B21E2A-D207-45F0-8C28-79D246621F93}" type="parTrans" cxnId="{3F32BE9B-DC97-40A7-93E6-5CCD741BE15C}">
      <dgm:prSet/>
      <dgm:spPr/>
      <dgm:t>
        <a:bodyPr/>
        <a:lstStyle/>
        <a:p>
          <a:endParaRPr lang="en-US" sz="2400" b="0"/>
        </a:p>
      </dgm:t>
    </dgm:pt>
    <dgm:pt modelId="{120BBEB0-A5E4-4412-B5A6-429C81B348D7}" type="sibTrans" cxnId="{3F32BE9B-DC97-40A7-93E6-5CCD741BE15C}">
      <dgm:prSet/>
      <dgm:spPr/>
      <dgm:t>
        <a:bodyPr/>
        <a:lstStyle/>
        <a:p>
          <a:endParaRPr lang="en-US" sz="2400" b="0"/>
        </a:p>
      </dgm:t>
    </dgm:pt>
    <dgm:pt modelId="{3CEFE9C1-08C6-4A3D-971F-EA790BB3EEAA}">
      <dgm:prSet phldrT="[Text]" custT="1"/>
      <dgm:spPr>
        <a:solidFill>
          <a:schemeClr val="accent2">
            <a:lumMod val="60000"/>
            <a:lumOff val="40000"/>
          </a:schemeClr>
        </a:solidFill>
      </dgm:spPr>
      <dgm:t>
        <a:bodyPr/>
        <a:lstStyle/>
        <a:p>
          <a:r>
            <a:rPr lang="en-US" sz="2000" b="0" err="1">
              <a:solidFill>
                <a:schemeClr val="accent1"/>
              </a:solidFill>
            </a:rPr>
            <a:t>Paques</a:t>
          </a:r>
          <a:endParaRPr lang="en-US" sz="2000" b="0">
            <a:solidFill>
              <a:schemeClr val="accent1"/>
            </a:solidFill>
          </a:endParaRPr>
        </a:p>
      </dgm:t>
    </dgm:pt>
    <dgm:pt modelId="{F2757C39-5C8D-4BF9-9047-78947166D3A8}" type="parTrans" cxnId="{0C717F32-EE82-42DB-B418-FC0DC25FD08D}">
      <dgm:prSet/>
      <dgm:spPr/>
      <dgm:t>
        <a:bodyPr/>
        <a:lstStyle/>
        <a:p>
          <a:endParaRPr lang="en-US" sz="2400" b="0"/>
        </a:p>
      </dgm:t>
    </dgm:pt>
    <dgm:pt modelId="{8A45D0A8-C6BE-4EA2-A298-804D38EB47F2}" type="sibTrans" cxnId="{0C717F32-EE82-42DB-B418-FC0DC25FD08D}">
      <dgm:prSet/>
      <dgm:spPr/>
      <dgm:t>
        <a:bodyPr/>
        <a:lstStyle/>
        <a:p>
          <a:endParaRPr lang="en-US" sz="2400" b="0"/>
        </a:p>
      </dgm:t>
    </dgm:pt>
    <dgm:pt modelId="{C23091EA-433B-469C-A192-79A9F3BE957D}">
      <dgm:prSet phldrT="[Text]" custT="1"/>
      <dgm:spPr>
        <a:solidFill>
          <a:schemeClr val="accent2">
            <a:lumMod val="60000"/>
            <a:lumOff val="40000"/>
          </a:schemeClr>
        </a:solidFill>
      </dgm:spPr>
      <dgm:t>
        <a:bodyPr/>
        <a:lstStyle/>
        <a:p>
          <a:r>
            <a:rPr lang="en-US" sz="2000" b="0" err="1">
              <a:solidFill>
                <a:schemeClr val="accent1"/>
              </a:solidFill>
            </a:rPr>
            <a:t>Nuresys</a:t>
          </a:r>
          <a:r>
            <a:rPr lang="en-US" sz="2000" b="0">
              <a:solidFill>
                <a:schemeClr val="accent1"/>
              </a:solidFill>
            </a:rPr>
            <a:t>*</a:t>
          </a:r>
        </a:p>
      </dgm:t>
    </dgm:pt>
    <dgm:pt modelId="{46A120AA-6CC8-4E19-A893-32974514AA7C}" type="parTrans" cxnId="{C8EFDB55-89D1-4B79-A81D-79E2614DC216}">
      <dgm:prSet/>
      <dgm:spPr/>
      <dgm:t>
        <a:bodyPr/>
        <a:lstStyle/>
        <a:p>
          <a:endParaRPr lang="en-US" sz="2400" b="0"/>
        </a:p>
      </dgm:t>
    </dgm:pt>
    <dgm:pt modelId="{3671F6A4-4C32-4571-BD47-6C0C0C4F89E5}" type="sibTrans" cxnId="{C8EFDB55-89D1-4B79-A81D-79E2614DC216}">
      <dgm:prSet/>
      <dgm:spPr/>
      <dgm:t>
        <a:bodyPr/>
        <a:lstStyle/>
        <a:p>
          <a:endParaRPr lang="en-US" sz="2400" b="0"/>
        </a:p>
      </dgm:t>
    </dgm:pt>
    <dgm:pt modelId="{01099FFB-FB51-4C5F-BF68-F9636F0EBBEE}">
      <dgm:prSet phldrT="[Text]" custT="1"/>
      <dgm:spPr>
        <a:solidFill>
          <a:schemeClr val="accent2">
            <a:lumMod val="60000"/>
            <a:lumOff val="40000"/>
          </a:schemeClr>
        </a:solidFill>
      </dgm:spPr>
      <dgm:t>
        <a:bodyPr/>
        <a:lstStyle/>
        <a:p>
          <a:r>
            <a:rPr lang="en-US" sz="2000" b="0" err="1">
              <a:solidFill>
                <a:schemeClr val="accent1"/>
              </a:solidFill>
            </a:rPr>
            <a:t>Struvia</a:t>
          </a:r>
          <a:endParaRPr lang="en-US" sz="2000" b="0">
            <a:solidFill>
              <a:schemeClr val="accent1"/>
            </a:solidFill>
          </a:endParaRPr>
        </a:p>
      </dgm:t>
    </dgm:pt>
    <dgm:pt modelId="{4228E5AE-2FA8-4AFC-A9DF-3C0AC3632A98}" type="parTrans" cxnId="{150683F4-4F89-4419-9F9D-49F473A2179A}">
      <dgm:prSet/>
      <dgm:spPr/>
      <dgm:t>
        <a:bodyPr/>
        <a:lstStyle/>
        <a:p>
          <a:endParaRPr lang="en-US" sz="2400" b="0"/>
        </a:p>
      </dgm:t>
    </dgm:pt>
    <dgm:pt modelId="{C44E03CD-06F1-41A1-BEFC-6FCACACA1048}" type="sibTrans" cxnId="{150683F4-4F89-4419-9F9D-49F473A2179A}">
      <dgm:prSet/>
      <dgm:spPr/>
      <dgm:t>
        <a:bodyPr/>
        <a:lstStyle/>
        <a:p>
          <a:endParaRPr lang="en-US" sz="2400" b="0"/>
        </a:p>
      </dgm:t>
    </dgm:pt>
    <dgm:pt modelId="{6FDBDB72-D12F-4DC3-A64B-870CFD9030FA}">
      <dgm:prSet phldrT="[Text]" custT="1"/>
      <dgm:spPr>
        <a:solidFill>
          <a:schemeClr val="accent2">
            <a:lumMod val="60000"/>
            <a:lumOff val="40000"/>
          </a:schemeClr>
        </a:solidFill>
      </dgm:spPr>
      <dgm:t>
        <a:bodyPr/>
        <a:lstStyle/>
        <a:p>
          <a:r>
            <a:rPr lang="en-US" sz="2000" b="0" err="1">
              <a:solidFill>
                <a:schemeClr val="accent1"/>
              </a:solidFill>
            </a:rPr>
            <a:t>CalPrex</a:t>
          </a:r>
          <a:endParaRPr lang="en-US" sz="2000" b="0">
            <a:solidFill>
              <a:schemeClr val="accent1"/>
            </a:solidFill>
          </a:endParaRPr>
        </a:p>
      </dgm:t>
    </dgm:pt>
    <dgm:pt modelId="{E273D159-86E1-4B01-BA08-4256FCAE4D53}" type="parTrans" cxnId="{A7FD6AED-94DC-4D7E-9367-C9924F828F8B}">
      <dgm:prSet/>
      <dgm:spPr/>
      <dgm:t>
        <a:bodyPr/>
        <a:lstStyle/>
        <a:p>
          <a:endParaRPr lang="en-US"/>
        </a:p>
      </dgm:t>
    </dgm:pt>
    <dgm:pt modelId="{21C5A787-E14B-4BDC-9F68-CB95615808FA}" type="sibTrans" cxnId="{A7FD6AED-94DC-4D7E-9367-C9924F828F8B}">
      <dgm:prSet/>
      <dgm:spPr/>
      <dgm:t>
        <a:bodyPr/>
        <a:lstStyle/>
        <a:p>
          <a:endParaRPr lang="en-US"/>
        </a:p>
      </dgm:t>
    </dgm:pt>
    <dgm:pt modelId="{85681EFE-6B17-4ABF-B492-19BE725CB752}" type="pres">
      <dgm:prSet presAssocID="{80066C2A-C5AE-460B-A345-7C8855A83EE9}" presName="diagram" presStyleCnt="0">
        <dgm:presLayoutVars>
          <dgm:dir/>
          <dgm:resizeHandles val="exact"/>
        </dgm:presLayoutVars>
      </dgm:prSet>
      <dgm:spPr/>
      <dgm:t>
        <a:bodyPr/>
        <a:lstStyle/>
        <a:p>
          <a:endParaRPr lang="en-US"/>
        </a:p>
      </dgm:t>
    </dgm:pt>
    <dgm:pt modelId="{92FEF949-1345-4EBF-8F55-E4D8CB3BBBD0}" type="pres">
      <dgm:prSet presAssocID="{D7DBCDA4-7250-4287-9760-0E30E75A21C4}" presName="node" presStyleLbl="node1" presStyleIdx="0" presStyleCnt="5">
        <dgm:presLayoutVars>
          <dgm:bulletEnabled val="1"/>
        </dgm:presLayoutVars>
      </dgm:prSet>
      <dgm:spPr/>
      <dgm:t>
        <a:bodyPr/>
        <a:lstStyle/>
        <a:p>
          <a:endParaRPr lang="en-US"/>
        </a:p>
      </dgm:t>
    </dgm:pt>
    <dgm:pt modelId="{B3600D60-3073-4B7C-A728-E06B31ABDA23}" type="pres">
      <dgm:prSet presAssocID="{120BBEB0-A5E4-4412-B5A6-429C81B348D7}" presName="sibTrans" presStyleCnt="0"/>
      <dgm:spPr/>
    </dgm:pt>
    <dgm:pt modelId="{E043E073-1161-463A-A053-7E37CF7C3342}" type="pres">
      <dgm:prSet presAssocID="{3CEFE9C1-08C6-4A3D-971F-EA790BB3EEAA}" presName="node" presStyleLbl="node1" presStyleIdx="1" presStyleCnt="5">
        <dgm:presLayoutVars>
          <dgm:bulletEnabled val="1"/>
        </dgm:presLayoutVars>
      </dgm:prSet>
      <dgm:spPr/>
      <dgm:t>
        <a:bodyPr/>
        <a:lstStyle/>
        <a:p>
          <a:endParaRPr lang="en-US"/>
        </a:p>
      </dgm:t>
    </dgm:pt>
    <dgm:pt modelId="{0C71710C-A0BE-4DF4-92EB-B4D6E4DD2CC1}" type="pres">
      <dgm:prSet presAssocID="{8A45D0A8-C6BE-4EA2-A298-804D38EB47F2}" presName="sibTrans" presStyleCnt="0"/>
      <dgm:spPr/>
    </dgm:pt>
    <dgm:pt modelId="{B5F99ED7-9FFD-43A5-875B-83B5E8FFBABA}" type="pres">
      <dgm:prSet presAssocID="{C23091EA-433B-469C-A192-79A9F3BE957D}" presName="node" presStyleLbl="node1" presStyleIdx="2" presStyleCnt="5">
        <dgm:presLayoutVars>
          <dgm:bulletEnabled val="1"/>
        </dgm:presLayoutVars>
      </dgm:prSet>
      <dgm:spPr/>
      <dgm:t>
        <a:bodyPr/>
        <a:lstStyle/>
        <a:p>
          <a:endParaRPr lang="en-US"/>
        </a:p>
      </dgm:t>
    </dgm:pt>
    <dgm:pt modelId="{BC7F6191-7BE2-4680-A7F8-C772A945F043}" type="pres">
      <dgm:prSet presAssocID="{3671F6A4-4C32-4571-BD47-6C0C0C4F89E5}" presName="sibTrans" presStyleCnt="0"/>
      <dgm:spPr/>
    </dgm:pt>
    <dgm:pt modelId="{E8731480-9C27-450C-BFB9-4A3175DCA494}" type="pres">
      <dgm:prSet presAssocID="{01099FFB-FB51-4C5F-BF68-F9636F0EBBEE}" presName="node" presStyleLbl="node1" presStyleIdx="3" presStyleCnt="5">
        <dgm:presLayoutVars>
          <dgm:bulletEnabled val="1"/>
        </dgm:presLayoutVars>
      </dgm:prSet>
      <dgm:spPr/>
      <dgm:t>
        <a:bodyPr/>
        <a:lstStyle/>
        <a:p>
          <a:endParaRPr lang="en-US"/>
        </a:p>
      </dgm:t>
    </dgm:pt>
    <dgm:pt modelId="{B4484891-43F0-44F9-85F9-7E728DFED92E}" type="pres">
      <dgm:prSet presAssocID="{C44E03CD-06F1-41A1-BEFC-6FCACACA1048}" presName="sibTrans" presStyleCnt="0"/>
      <dgm:spPr/>
    </dgm:pt>
    <dgm:pt modelId="{6444DE10-8841-462B-8865-C8252E9A21F8}" type="pres">
      <dgm:prSet presAssocID="{6FDBDB72-D12F-4DC3-A64B-870CFD9030FA}" presName="node" presStyleLbl="node1" presStyleIdx="4" presStyleCnt="5">
        <dgm:presLayoutVars>
          <dgm:bulletEnabled val="1"/>
        </dgm:presLayoutVars>
      </dgm:prSet>
      <dgm:spPr/>
      <dgm:t>
        <a:bodyPr/>
        <a:lstStyle/>
        <a:p>
          <a:endParaRPr lang="en-US"/>
        </a:p>
      </dgm:t>
    </dgm:pt>
  </dgm:ptLst>
  <dgm:cxnLst>
    <dgm:cxn modelId="{B26E01FF-8759-478F-B3EA-164A105A7505}" type="presOf" srcId="{01099FFB-FB51-4C5F-BF68-F9636F0EBBEE}" destId="{E8731480-9C27-450C-BFB9-4A3175DCA494}" srcOrd="0" destOrd="0" presId="urn:microsoft.com/office/officeart/2005/8/layout/default"/>
    <dgm:cxn modelId="{2E6CD339-F9CB-44BD-A2A0-4D0042C5476E}" type="presOf" srcId="{3CEFE9C1-08C6-4A3D-971F-EA790BB3EEAA}" destId="{E043E073-1161-463A-A053-7E37CF7C3342}" srcOrd="0" destOrd="0" presId="urn:microsoft.com/office/officeart/2005/8/layout/default"/>
    <dgm:cxn modelId="{A7FD6AED-94DC-4D7E-9367-C9924F828F8B}" srcId="{80066C2A-C5AE-460B-A345-7C8855A83EE9}" destId="{6FDBDB72-D12F-4DC3-A64B-870CFD9030FA}" srcOrd="4" destOrd="0" parTransId="{E273D159-86E1-4B01-BA08-4256FCAE4D53}" sibTransId="{21C5A787-E14B-4BDC-9F68-CB95615808FA}"/>
    <dgm:cxn modelId="{7E763EC0-B65D-4B38-B058-E679CC8BFA69}" type="presOf" srcId="{6FDBDB72-D12F-4DC3-A64B-870CFD9030FA}" destId="{6444DE10-8841-462B-8865-C8252E9A21F8}" srcOrd="0" destOrd="0" presId="urn:microsoft.com/office/officeart/2005/8/layout/default"/>
    <dgm:cxn modelId="{6101277F-6C45-4895-85EE-74DAAEFC8E47}" type="presOf" srcId="{D7DBCDA4-7250-4287-9760-0E30E75A21C4}" destId="{92FEF949-1345-4EBF-8F55-E4D8CB3BBBD0}" srcOrd="0" destOrd="0" presId="urn:microsoft.com/office/officeart/2005/8/layout/default"/>
    <dgm:cxn modelId="{150683F4-4F89-4419-9F9D-49F473A2179A}" srcId="{80066C2A-C5AE-460B-A345-7C8855A83EE9}" destId="{01099FFB-FB51-4C5F-BF68-F9636F0EBBEE}" srcOrd="3" destOrd="0" parTransId="{4228E5AE-2FA8-4AFC-A9DF-3C0AC3632A98}" sibTransId="{C44E03CD-06F1-41A1-BEFC-6FCACACA1048}"/>
    <dgm:cxn modelId="{386D28E9-4D75-46E9-8214-8E2EAA8DB2B8}" type="presOf" srcId="{C23091EA-433B-469C-A192-79A9F3BE957D}" destId="{B5F99ED7-9FFD-43A5-875B-83B5E8FFBABA}" srcOrd="0" destOrd="0" presId="urn:microsoft.com/office/officeart/2005/8/layout/default"/>
    <dgm:cxn modelId="{0C717F32-EE82-42DB-B418-FC0DC25FD08D}" srcId="{80066C2A-C5AE-460B-A345-7C8855A83EE9}" destId="{3CEFE9C1-08C6-4A3D-971F-EA790BB3EEAA}" srcOrd="1" destOrd="0" parTransId="{F2757C39-5C8D-4BF9-9047-78947166D3A8}" sibTransId="{8A45D0A8-C6BE-4EA2-A298-804D38EB47F2}"/>
    <dgm:cxn modelId="{3F32BE9B-DC97-40A7-93E6-5CCD741BE15C}" srcId="{80066C2A-C5AE-460B-A345-7C8855A83EE9}" destId="{D7DBCDA4-7250-4287-9760-0E30E75A21C4}" srcOrd="0" destOrd="0" parTransId="{E8B21E2A-D207-45F0-8C28-79D246621F93}" sibTransId="{120BBEB0-A5E4-4412-B5A6-429C81B348D7}"/>
    <dgm:cxn modelId="{C8EFDB55-89D1-4B79-A81D-79E2614DC216}" srcId="{80066C2A-C5AE-460B-A345-7C8855A83EE9}" destId="{C23091EA-433B-469C-A192-79A9F3BE957D}" srcOrd="2" destOrd="0" parTransId="{46A120AA-6CC8-4E19-A893-32974514AA7C}" sibTransId="{3671F6A4-4C32-4571-BD47-6C0C0C4F89E5}"/>
    <dgm:cxn modelId="{DE83CA64-079F-4292-B6BB-3BFC8C6A4D0C}" type="presOf" srcId="{80066C2A-C5AE-460B-A345-7C8855A83EE9}" destId="{85681EFE-6B17-4ABF-B492-19BE725CB752}" srcOrd="0" destOrd="0" presId="urn:microsoft.com/office/officeart/2005/8/layout/default"/>
    <dgm:cxn modelId="{BEBC1A1D-B68D-4821-81FC-38C89EA7DA80}" type="presParOf" srcId="{85681EFE-6B17-4ABF-B492-19BE725CB752}" destId="{92FEF949-1345-4EBF-8F55-E4D8CB3BBBD0}" srcOrd="0" destOrd="0" presId="urn:microsoft.com/office/officeart/2005/8/layout/default"/>
    <dgm:cxn modelId="{E57CBA62-0429-47D3-A12C-338066878ECD}" type="presParOf" srcId="{85681EFE-6B17-4ABF-B492-19BE725CB752}" destId="{B3600D60-3073-4B7C-A728-E06B31ABDA23}" srcOrd="1" destOrd="0" presId="urn:microsoft.com/office/officeart/2005/8/layout/default"/>
    <dgm:cxn modelId="{3BA4A22F-5F3F-4CE6-83A3-CAE8384A8278}" type="presParOf" srcId="{85681EFE-6B17-4ABF-B492-19BE725CB752}" destId="{E043E073-1161-463A-A053-7E37CF7C3342}" srcOrd="2" destOrd="0" presId="urn:microsoft.com/office/officeart/2005/8/layout/default"/>
    <dgm:cxn modelId="{D8F08F88-11B0-4F5E-B721-2589BA6C6597}" type="presParOf" srcId="{85681EFE-6B17-4ABF-B492-19BE725CB752}" destId="{0C71710C-A0BE-4DF4-92EB-B4D6E4DD2CC1}" srcOrd="3" destOrd="0" presId="urn:microsoft.com/office/officeart/2005/8/layout/default"/>
    <dgm:cxn modelId="{B9C581B9-B818-4969-9114-B02C1EC315BC}" type="presParOf" srcId="{85681EFE-6B17-4ABF-B492-19BE725CB752}" destId="{B5F99ED7-9FFD-43A5-875B-83B5E8FFBABA}" srcOrd="4" destOrd="0" presId="urn:microsoft.com/office/officeart/2005/8/layout/default"/>
    <dgm:cxn modelId="{D0ED106C-E73C-433B-890F-5A86ADFCD4C6}" type="presParOf" srcId="{85681EFE-6B17-4ABF-B492-19BE725CB752}" destId="{BC7F6191-7BE2-4680-A7F8-C772A945F043}" srcOrd="5" destOrd="0" presId="urn:microsoft.com/office/officeart/2005/8/layout/default"/>
    <dgm:cxn modelId="{4D0ACB48-1307-4F98-8DB9-2C8E13E7F5C2}" type="presParOf" srcId="{85681EFE-6B17-4ABF-B492-19BE725CB752}" destId="{E8731480-9C27-450C-BFB9-4A3175DCA494}" srcOrd="6" destOrd="0" presId="urn:microsoft.com/office/officeart/2005/8/layout/default"/>
    <dgm:cxn modelId="{4EDFC128-DAF2-4CED-AD26-9F34F949B29D}" type="presParOf" srcId="{85681EFE-6B17-4ABF-B492-19BE725CB752}" destId="{B4484891-43F0-44F9-85F9-7E728DFED92E}" srcOrd="7" destOrd="0" presId="urn:microsoft.com/office/officeart/2005/8/layout/default"/>
    <dgm:cxn modelId="{3670B152-F802-47B3-9828-B928FEA38A31}" type="presParOf" srcId="{85681EFE-6B17-4ABF-B492-19BE725CB752}" destId="{6444DE10-8841-462B-8865-C8252E9A21F8}"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8E1A3-0097-4EC3-8387-977BD2CA39D5}">
      <dsp:nvSpPr>
        <dsp:cNvPr id="0" name=""/>
        <dsp:cNvSpPr/>
      </dsp:nvSpPr>
      <dsp:spPr>
        <a:xfrm>
          <a:off x="319605" y="112"/>
          <a:ext cx="1398382" cy="83902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Dilution</a:t>
          </a:r>
        </a:p>
      </dsp:txBody>
      <dsp:txXfrm>
        <a:off x="319605" y="112"/>
        <a:ext cx="1398382" cy="839029"/>
      </dsp:txXfrm>
    </dsp:sp>
    <dsp:sp modelId="{0691CB82-CA2C-4F60-995F-32337CA82A17}">
      <dsp:nvSpPr>
        <dsp:cNvPr id="0" name=""/>
        <dsp:cNvSpPr/>
      </dsp:nvSpPr>
      <dsp:spPr>
        <a:xfrm>
          <a:off x="319605" y="978979"/>
          <a:ext cx="1398382" cy="83902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Acid addition</a:t>
          </a:r>
        </a:p>
      </dsp:txBody>
      <dsp:txXfrm>
        <a:off x="319605" y="978979"/>
        <a:ext cx="1398382" cy="839029"/>
      </dsp:txXfrm>
    </dsp:sp>
    <dsp:sp modelId="{ED493100-1D24-462A-99C4-61D1C9C6006D}">
      <dsp:nvSpPr>
        <dsp:cNvPr id="0" name=""/>
        <dsp:cNvSpPr/>
      </dsp:nvSpPr>
      <dsp:spPr>
        <a:xfrm>
          <a:off x="319605" y="1957847"/>
          <a:ext cx="1398382" cy="83902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Chemical addition</a:t>
          </a:r>
        </a:p>
      </dsp:txBody>
      <dsp:txXfrm>
        <a:off x="319605" y="1957847"/>
        <a:ext cx="1398382" cy="83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06EEE-71D0-4535-A817-769303EC3894}">
      <dsp:nvSpPr>
        <dsp:cNvPr id="0" name=""/>
        <dsp:cNvSpPr/>
      </dsp:nvSpPr>
      <dsp:spPr>
        <a:xfrm>
          <a:off x="0" y="522672"/>
          <a:ext cx="1473783" cy="884270"/>
        </a:xfrm>
        <a:prstGeom prst="rect">
          <a:avLst/>
        </a:prstGeom>
        <a:solidFill>
          <a:schemeClr val="l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a:t>Nitrogen removal</a:t>
          </a:r>
        </a:p>
      </dsp:txBody>
      <dsp:txXfrm>
        <a:off x="0" y="522672"/>
        <a:ext cx="1473783" cy="884270"/>
      </dsp:txXfrm>
    </dsp:sp>
    <dsp:sp modelId="{D2457BAA-7643-44DD-877A-549E73D588A9}">
      <dsp:nvSpPr>
        <dsp:cNvPr id="0" name=""/>
        <dsp:cNvSpPr/>
      </dsp:nvSpPr>
      <dsp:spPr>
        <a:xfrm>
          <a:off x="1604179" y="516509"/>
          <a:ext cx="1473783" cy="884270"/>
        </a:xfrm>
        <a:prstGeom prst="rect">
          <a:avLst/>
        </a:prstGeom>
        <a:solidFill>
          <a:srgbClr val="FCEFD4"/>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a:solidFill>
                <a:srgbClr val="000000"/>
              </a:solidFill>
              <a:latin typeface="+mj-lt"/>
              <a:ea typeface="Calibri"/>
              <a:cs typeface="Calibri"/>
            </a:rPr>
            <a:t>Chemical precipitation</a:t>
          </a:r>
          <a:endParaRPr lang="en-US" sz="1700" b="1" kern="1200">
            <a:latin typeface="+mj-lt"/>
          </a:endParaRPr>
        </a:p>
      </dsp:txBody>
      <dsp:txXfrm>
        <a:off x="1604179" y="516509"/>
        <a:ext cx="1473783" cy="8842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64C70-960A-4BE4-BCB2-1ECC89F33CB0}">
      <dsp:nvSpPr>
        <dsp:cNvPr id="0" name=""/>
        <dsp:cNvSpPr/>
      </dsp:nvSpPr>
      <dsp:spPr>
        <a:xfrm>
          <a:off x="273011" y="43362"/>
          <a:ext cx="1680595" cy="1008357"/>
        </a:xfrm>
        <a:prstGeom prst="rect">
          <a:avLst/>
        </a:prstGeom>
        <a:solidFill>
          <a:srgbClr val="FCEFD4"/>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Sequestration</a:t>
          </a:r>
        </a:p>
      </dsp:txBody>
      <dsp:txXfrm>
        <a:off x="273011" y="43362"/>
        <a:ext cx="1680595" cy="1008357"/>
      </dsp:txXfrm>
    </dsp:sp>
    <dsp:sp modelId="{6D2FBFCD-E6EA-4FB0-AAC7-839F0B4BF0B6}">
      <dsp:nvSpPr>
        <dsp:cNvPr id="0" name=""/>
        <dsp:cNvSpPr/>
      </dsp:nvSpPr>
      <dsp:spPr>
        <a:xfrm>
          <a:off x="255835" y="1177569"/>
          <a:ext cx="1680595" cy="1008357"/>
        </a:xfrm>
        <a:prstGeom prst="rect">
          <a:avLst/>
        </a:prstGeom>
        <a:solidFill>
          <a:srgbClr val="FCEFD4"/>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Recovery</a:t>
          </a:r>
        </a:p>
      </dsp:txBody>
      <dsp:txXfrm>
        <a:off x="255835" y="1177569"/>
        <a:ext cx="1680595" cy="1008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9A9DA-A87B-4A4E-B73F-E0F9A035094D}">
      <dsp:nvSpPr>
        <dsp:cNvPr id="0" name=""/>
        <dsp:cNvSpPr/>
      </dsp:nvSpPr>
      <dsp:spPr>
        <a:xfrm>
          <a:off x="0" y="301740"/>
          <a:ext cx="1478522" cy="887113"/>
        </a:xfrm>
        <a:prstGeom prst="rect">
          <a:avLst/>
        </a:prstGeom>
        <a:solidFill>
          <a:schemeClr val="lt1">
            <a:hueOff val="0"/>
            <a:satOff val="0"/>
            <a:lumOff val="0"/>
            <a:alphaOff val="0"/>
          </a:schemeClr>
        </a:solidFill>
        <a:ln w="25400" cap="flat" cmpd="sng" algn="ctr">
          <a:solidFill>
            <a:srgbClr val="9D7D9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Mechanical cleaning</a:t>
          </a:r>
        </a:p>
      </dsp:txBody>
      <dsp:txXfrm>
        <a:off x="0" y="301740"/>
        <a:ext cx="1478522" cy="8871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EF949-1345-4EBF-8F55-E4D8CB3BBBD0}">
      <dsp:nvSpPr>
        <dsp:cNvPr id="0" name=""/>
        <dsp:cNvSpPr/>
      </dsp:nvSpPr>
      <dsp:spPr>
        <a:xfrm>
          <a:off x="0" y="109062"/>
          <a:ext cx="1332688" cy="799612"/>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err="1">
              <a:solidFill>
                <a:schemeClr val="accent1"/>
              </a:solidFill>
            </a:rPr>
            <a:t>MagPrex</a:t>
          </a:r>
          <a:endParaRPr lang="en-US" sz="1800" b="0" kern="1200">
            <a:solidFill>
              <a:schemeClr val="accent1"/>
            </a:solidFill>
          </a:endParaRPr>
        </a:p>
      </dsp:txBody>
      <dsp:txXfrm>
        <a:off x="0" y="109062"/>
        <a:ext cx="1332688" cy="799612"/>
      </dsp:txXfrm>
    </dsp:sp>
    <dsp:sp modelId="{E043E073-1161-463A-A053-7E37CF7C3342}">
      <dsp:nvSpPr>
        <dsp:cNvPr id="0" name=""/>
        <dsp:cNvSpPr/>
      </dsp:nvSpPr>
      <dsp:spPr>
        <a:xfrm>
          <a:off x="1465956" y="109062"/>
          <a:ext cx="1332688" cy="799612"/>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err="1">
              <a:solidFill>
                <a:schemeClr val="accent1"/>
              </a:solidFill>
            </a:rPr>
            <a:t>Nuresys</a:t>
          </a:r>
          <a:r>
            <a:rPr lang="en-US" sz="1800" b="0" kern="1200">
              <a:solidFill>
                <a:schemeClr val="accent1"/>
              </a:solidFill>
            </a:rPr>
            <a:t>*</a:t>
          </a:r>
        </a:p>
      </dsp:txBody>
      <dsp:txXfrm>
        <a:off x="1465956" y="109062"/>
        <a:ext cx="1332688" cy="799612"/>
      </dsp:txXfrm>
    </dsp:sp>
    <dsp:sp modelId="{6795A9A2-34F5-4E78-8851-F8FD0CB3A0C4}">
      <dsp:nvSpPr>
        <dsp:cNvPr id="0" name=""/>
        <dsp:cNvSpPr/>
      </dsp:nvSpPr>
      <dsp:spPr>
        <a:xfrm>
          <a:off x="2931913" y="109062"/>
          <a:ext cx="1332688" cy="799612"/>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err="1">
              <a:solidFill>
                <a:schemeClr val="accent1"/>
              </a:solidFill>
            </a:rPr>
            <a:t>EloVac</a:t>
          </a:r>
          <a:endParaRPr lang="en-US" sz="1800" b="0" kern="1200">
            <a:solidFill>
              <a:schemeClr val="accent1"/>
            </a:solidFill>
          </a:endParaRPr>
        </a:p>
      </dsp:txBody>
      <dsp:txXfrm>
        <a:off x="2931913" y="109062"/>
        <a:ext cx="1332688" cy="7996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EF949-1345-4EBF-8F55-E4D8CB3BBBD0}">
      <dsp:nvSpPr>
        <dsp:cNvPr id="0" name=""/>
        <dsp:cNvSpPr/>
      </dsp:nvSpPr>
      <dsp:spPr>
        <a:xfrm>
          <a:off x="2277" y="56047"/>
          <a:ext cx="1233226" cy="739935"/>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a:solidFill>
                <a:schemeClr val="accent1"/>
              </a:solidFill>
            </a:rPr>
            <a:t>Ostara</a:t>
          </a:r>
        </a:p>
      </dsp:txBody>
      <dsp:txXfrm>
        <a:off x="2277" y="56047"/>
        <a:ext cx="1233226" cy="739935"/>
      </dsp:txXfrm>
    </dsp:sp>
    <dsp:sp modelId="{E043E073-1161-463A-A053-7E37CF7C3342}">
      <dsp:nvSpPr>
        <dsp:cNvPr id="0" name=""/>
        <dsp:cNvSpPr/>
      </dsp:nvSpPr>
      <dsp:spPr>
        <a:xfrm>
          <a:off x="1358826" y="56047"/>
          <a:ext cx="1233226" cy="739935"/>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err="1">
              <a:solidFill>
                <a:schemeClr val="accent1"/>
              </a:solidFill>
            </a:rPr>
            <a:t>Paques</a:t>
          </a:r>
          <a:endParaRPr lang="en-US" sz="2000" b="0" kern="1200">
            <a:solidFill>
              <a:schemeClr val="accent1"/>
            </a:solidFill>
          </a:endParaRPr>
        </a:p>
      </dsp:txBody>
      <dsp:txXfrm>
        <a:off x="1358826" y="56047"/>
        <a:ext cx="1233226" cy="739935"/>
      </dsp:txXfrm>
    </dsp:sp>
    <dsp:sp modelId="{B5F99ED7-9FFD-43A5-875B-83B5E8FFBABA}">
      <dsp:nvSpPr>
        <dsp:cNvPr id="0" name=""/>
        <dsp:cNvSpPr/>
      </dsp:nvSpPr>
      <dsp:spPr>
        <a:xfrm>
          <a:off x="2715375" y="56047"/>
          <a:ext cx="1233226" cy="739935"/>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err="1">
              <a:solidFill>
                <a:schemeClr val="accent1"/>
              </a:solidFill>
            </a:rPr>
            <a:t>Nuresys</a:t>
          </a:r>
          <a:r>
            <a:rPr lang="en-US" sz="2000" b="0" kern="1200">
              <a:solidFill>
                <a:schemeClr val="accent1"/>
              </a:solidFill>
            </a:rPr>
            <a:t>*</a:t>
          </a:r>
        </a:p>
      </dsp:txBody>
      <dsp:txXfrm>
        <a:off x="2715375" y="56047"/>
        <a:ext cx="1233226" cy="739935"/>
      </dsp:txXfrm>
    </dsp:sp>
    <dsp:sp modelId="{E8731480-9C27-450C-BFB9-4A3175DCA494}">
      <dsp:nvSpPr>
        <dsp:cNvPr id="0" name=""/>
        <dsp:cNvSpPr/>
      </dsp:nvSpPr>
      <dsp:spPr>
        <a:xfrm>
          <a:off x="4071924" y="56047"/>
          <a:ext cx="1233226" cy="739935"/>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err="1">
              <a:solidFill>
                <a:schemeClr val="accent1"/>
              </a:solidFill>
            </a:rPr>
            <a:t>Struvia</a:t>
          </a:r>
          <a:endParaRPr lang="en-US" sz="2000" b="0" kern="1200">
            <a:solidFill>
              <a:schemeClr val="accent1"/>
            </a:solidFill>
          </a:endParaRPr>
        </a:p>
      </dsp:txBody>
      <dsp:txXfrm>
        <a:off x="4071924" y="56047"/>
        <a:ext cx="1233226" cy="739935"/>
      </dsp:txXfrm>
    </dsp:sp>
    <dsp:sp modelId="{6444DE10-8841-462B-8865-C8252E9A21F8}">
      <dsp:nvSpPr>
        <dsp:cNvPr id="0" name=""/>
        <dsp:cNvSpPr/>
      </dsp:nvSpPr>
      <dsp:spPr>
        <a:xfrm>
          <a:off x="5428473" y="56047"/>
          <a:ext cx="1233226" cy="739935"/>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err="1">
              <a:solidFill>
                <a:schemeClr val="accent1"/>
              </a:solidFill>
            </a:rPr>
            <a:t>CalPrex</a:t>
          </a:r>
          <a:endParaRPr lang="en-US" sz="2000" b="0" kern="1200">
            <a:solidFill>
              <a:schemeClr val="accent1"/>
            </a:solidFill>
          </a:endParaRPr>
        </a:p>
      </dsp:txBody>
      <dsp:txXfrm>
        <a:off x="5428473" y="56047"/>
        <a:ext cx="1233226" cy="7399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569546-332E-4211-95DB-1DA9E152A5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085309-B635-429E-86FC-5F8C7AE2B8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4B0499-922B-4F73-B31C-DAFF6886BFE4}" type="datetimeFigureOut">
              <a:rPr lang="en-US" smtClean="0"/>
              <a:t>03/22/24</a:t>
            </a:fld>
            <a:endParaRPr lang="en-US"/>
          </a:p>
        </p:txBody>
      </p:sp>
      <p:sp>
        <p:nvSpPr>
          <p:cNvPr id="4" name="Footer Placeholder 3">
            <a:extLst>
              <a:ext uri="{FF2B5EF4-FFF2-40B4-BE49-F238E27FC236}">
                <a16:creationId xmlns:a16="http://schemas.microsoft.com/office/drawing/2014/main" id="{6196DB80-BE33-494C-94E9-C41D596586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1B0356-3F79-47FD-A02C-83B84287EF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5DFD90-9761-4F9A-B089-A6BD65B9811D}" type="slidenum">
              <a:rPr lang="en-US" smtClean="0"/>
              <a:t>‹#›</a:t>
            </a:fld>
            <a:endParaRPr lang="en-US"/>
          </a:p>
        </p:txBody>
      </p:sp>
    </p:spTree>
    <p:extLst>
      <p:ext uri="{BB962C8B-B14F-4D97-AF65-F5344CB8AC3E}">
        <p14:creationId xmlns:p14="http://schemas.microsoft.com/office/powerpoint/2010/main" val="1807548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673ED-4761-44D7-8403-8763DE36FEF4}" type="datetimeFigureOut">
              <a:rPr lang="en-US" smtClean="0"/>
              <a:t>03/22/24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FC3C5-E714-42AD-8E34-FC58A007687B}" type="slidenum">
              <a:rPr lang="en-US" smtClean="0"/>
              <a:t>‹#›</a:t>
            </a:fld>
            <a:endParaRPr lang="en-US"/>
          </a:p>
        </p:txBody>
      </p:sp>
    </p:spTree>
    <p:extLst>
      <p:ext uri="{BB962C8B-B14F-4D97-AF65-F5344CB8AC3E}">
        <p14:creationId xmlns:p14="http://schemas.microsoft.com/office/powerpoint/2010/main" val="318453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FFE72F-6749-454A-B31E-9697DA798CBC}" type="slidenum">
              <a:rPr lang="en-US" smtClean="0"/>
              <a:t>1</a:t>
            </a:fld>
            <a:endParaRPr lang="en-US"/>
          </a:p>
        </p:txBody>
      </p:sp>
    </p:spTree>
    <p:extLst>
      <p:ext uri="{BB962C8B-B14F-4D97-AF65-F5344CB8AC3E}">
        <p14:creationId xmlns:p14="http://schemas.microsoft.com/office/powerpoint/2010/main" val="235823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27E535-0188-4C5F-BEFA-874B33E8BA43}" type="slidenum">
              <a:rPr lang="en-US" smtClean="0"/>
              <a:t>12</a:t>
            </a:fld>
            <a:endParaRPr lang="en-US"/>
          </a:p>
        </p:txBody>
      </p:sp>
    </p:spTree>
    <p:extLst>
      <p:ext uri="{BB962C8B-B14F-4D97-AF65-F5344CB8AC3E}">
        <p14:creationId xmlns:p14="http://schemas.microsoft.com/office/powerpoint/2010/main" val="241639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5963"/>
            <a:ext cx="6356350" cy="3576637"/>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B8CA87A-CD4E-4C59-8CE9-BB5B49AB5F6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10396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416" indent="-175416" defTabSz="467776">
              <a:buFont typeface="Arial" panose="020B0604020202020204" pitchFamily="34" charset="0"/>
              <a:buChar char="•"/>
              <a:defRPr/>
            </a:pPr>
            <a:r>
              <a:rPr lang="en-US" sz="1100"/>
              <a:t>CNP’s MagPrex a relatively simple system that primarily requires Ortho-P and NH4 from digested sludge, magnesium addition, process aeration to raise the pH, and hydraulic residence time</a:t>
            </a:r>
          </a:p>
          <a:p>
            <a:pPr marL="171450" indent="-171450">
              <a:buFont typeface="Arial" panose="020B0604020202020204" pitchFamily="34" charset="0"/>
              <a:buChar char="•"/>
            </a:pPr>
            <a:r>
              <a:rPr lang="en-US" sz="1100"/>
              <a:t>In order to facilitate struvite formation:</a:t>
            </a:r>
          </a:p>
          <a:p>
            <a:pPr marL="528066" lvl="1" indent="-171450">
              <a:buFont typeface="Arial" panose="020B0604020202020204" pitchFamily="34" charset="0"/>
              <a:buChar char="•"/>
            </a:pPr>
            <a:r>
              <a:rPr lang="en-US" sz="1100"/>
              <a:t>Anaerobically digested sludge is pumped to the MagPrex reactor</a:t>
            </a:r>
          </a:p>
          <a:p>
            <a:pPr marL="528066" lvl="1" indent="-171450">
              <a:buFont typeface="Arial" panose="020B0604020202020204" pitchFamily="34" charset="0"/>
              <a:buChar char="•"/>
            </a:pPr>
            <a:r>
              <a:rPr lang="en-US" sz="1100"/>
              <a:t>Blowers are used for air stripping of carbon dioxide to increase the pH of the digested sludge since struvite forms more readily at higher pH</a:t>
            </a:r>
          </a:p>
          <a:p>
            <a:pPr marL="528066" lvl="1" indent="-171450">
              <a:buFont typeface="Arial" panose="020B0604020202020204" pitchFamily="34" charset="0"/>
              <a:buChar char="•"/>
            </a:pPr>
            <a:r>
              <a:rPr lang="en-US" sz="1100"/>
              <a:t>Magnesium chloride is dosed into the reactor since it’s the limiting nutrient for struvite formation</a:t>
            </a:r>
          </a:p>
          <a:p>
            <a:pPr marL="171450" lvl="0" indent="-171450">
              <a:buFont typeface="Arial" panose="020B0604020202020204" pitchFamily="34" charset="0"/>
              <a:buChar char="•"/>
            </a:pPr>
            <a:r>
              <a:rPr lang="en-US" sz="1100"/>
              <a:t>Anti-foam can be dosed to the top of the reactor to mitigate foaming if needed</a:t>
            </a:r>
          </a:p>
          <a:p>
            <a:pPr marL="171450" lvl="0" indent="-171450">
              <a:buFont typeface="Arial" panose="020B0604020202020204" pitchFamily="34" charset="0"/>
              <a:buChar char="•"/>
            </a:pPr>
            <a:r>
              <a:rPr lang="en-US" sz="1100"/>
              <a:t>Struvite settles in the reactor cone so it can be periodically removed using the struvite pump</a:t>
            </a:r>
          </a:p>
          <a:p>
            <a:pPr marL="171450" lvl="0" indent="-171450">
              <a:buFont typeface="Arial" panose="020B0604020202020204" pitchFamily="34" charset="0"/>
              <a:buChar char="•"/>
            </a:pPr>
            <a:r>
              <a:rPr lang="en-US" sz="1100"/>
              <a:t>There are three primary operating modes that determine where struvite removed from the reactor goes:</a:t>
            </a:r>
          </a:p>
          <a:p>
            <a:pPr marL="528066" lvl="1" indent="-171450">
              <a:buFont typeface="Arial" panose="020B0604020202020204" pitchFamily="34" charset="0"/>
              <a:buChar char="•"/>
            </a:pPr>
            <a:r>
              <a:rPr lang="en-US" sz="1100"/>
              <a:t>In Recovery Mode – Struvite flows to the struvite classifier where it’s washed and then discharged to a dumpster</a:t>
            </a:r>
          </a:p>
          <a:p>
            <a:pPr marL="528066" lvl="1" indent="-171450">
              <a:buFont typeface="Arial" panose="020B0604020202020204" pitchFamily="34" charset="0"/>
              <a:buChar char="•"/>
            </a:pPr>
            <a:r>
              <a:rPr lang="en-US" sz="1100"/>
              <a:t>In Recycle Mode – Struvite is recycled to the top of the reactor so fine crystals can grow larger to enhance struvite recovery</a:t>
            </a:r>
          </a:p>
          <a:p>
            <a:pPr marL="528066" lvl="1" indent="-171450">
              <a:buFont typeface="Arial" panose="020B0604020202020204" pitchFamily="34" charset="0"/>
              <a:buChar char="•"/>
            </a:pPr>
            <a:r>
              <a:rPr lang="en-US" sz="1100"/>
              <a:t>In Sequester Mode – Sequestered struvite is routed to a holding tank and onward to dewatering</a:t>
            </a:r>
          </a:p>
          <a:p>
            <a:pPr marL="166688" indent="-166688" eaLnBrk="1" hangingPunct="1">
              <a:buFontTx/>
              <a:buChar char="•"/>
            </a:pPr>
            <a:endParaRPr lang="en-US" altLang="en-US" sz="1100"/>
          </a:p>
          <a:p>
            <a:endParaRPr lang="en-US" sz="1100"/>
          </a:p>
        </p:txBody>
      </p:sp>
      <p:sp>
        <p:nvSpPr>
          <p:cNvPr id="4" name="Slide Number Placeholder 3"/>
          <p:cNvSpPr>
            <a:spLocks noGrp="1"/>
          </p:cNvSpPr>
          <p:nvPr>
            <p:ph type="sldNum" sz="quarter" idx="5"/>
          </p:nvPr>
        </p:nvSpPr>
        <p:spPr/>
        <p:txBody>
          <a:bodyPr/>
          <a:lstStyle/>
          <a:p>
            <a:fld id="{1AD9B22B-3F6F-4DCD-A9BC-B1BFE7660A81}" type="slidenum">
              <a:rPr lang="en-US" smtClean="0"/>
              <a:t>18</a:t>
            </a:fld>
            <a:endParaRPr lang="en-US"/>
          </a:p>
        </p:txBody>
      </p:sp>
    </p:spTree>
    <p:extLst>
      <p:ext uri="{BB962C8B-B14F-4D97-AF65-F5344CB8AC3E}">
        <p14:creationId xmlns:p14="http://schemas.microsoft.com/office/powerpoint/2010/main" val="1096729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A021BEA-C321-4A6E-AE64-BEFCC618B7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DA75431-58BB-4EF8-B014-C370C5BD8C80}" type="slidenum">
              <a:rPr lang="en-US" altLang="en-US" sz="1200"/>
              <a:pPr/>
              <a:t>21</a:t>
            </a:fld>
            <a:endParaRPr lang="en-US" altLang="en-US" sz="1200"/>
          </a:p>
        </p:txBody>
      </p:sp>
      <p:sp>
        <p:nvSpPr>
          <p:cNvPr id="24579" name="Rectangle 2">
            <a:extLst>
              <a:ext uri="{FF2B5EF4-FFF2-40B4-BE49-F238E27FC236}">
                <a16:creationId xmlns:a16="http://schemas.microsoft.com/office/drawing/2014/main" id="{83903C1B-1781-44CD-9F8D-A1C67D0BF9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E33396C4-7C90-4743-A0C7-A51B9913E3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6688" indent="-166688" eaLnBrk="1" hangingPunct="1">
              <a:buFontTx/>
              <a:buChar char="•"/>
            </a:pPr>
            <a:r>
              <a:rPr lang="en-US" sz="1100">
                <a:effectLst/>
                <a:latin typeface="Tahoma" panose="020B0604030504040204" pitchFamily="34" charset="0"/>
                <a:ea typeface="Times New Roman" panose="02020603050405020304" pitchFamily="18" charset="0"/>
              </a:rPr>
              <a:t>Complex scaffolding was erected between the reactor’s inner and outer shells and throughout the inside of the reactor to facilitate welding and coating as well as diffuser installation.</a:t>
            </a:r>
          </a:p>
          <a:p>
            <a:pPr marL="342900" marR="0" lvl="0" indent="-342900">
              <a:lnSpc>
                <a:spcPct val="107000"/>
              </a:lnSpc>
              <a:spcBef>
                <a:spcPts val="0"/>
              </a:spcBef>
              <a:spcAft>
                <a:spcPts val="0"/>
              </a:spcAft>
              <a:buFont typeface="+mj-lt"/>
              <a:buAutoNum type="arabicParenR"/>
            </a:pPr>
            <a:r>
              <a:rPr lang="en-US" sz="1800">
                <a:effectLst/>
                <a:latin typeface="Arial" panose="020B0604020202020204" pitchFamily="34" charset="0"/>
                <a:ea typeface="Calibri" panose="020F0502020204030204" pitchFamily="34" charset="0"/>
                <a:cs typeface="Times New Roman" panose="02020603050405020304" pitchFamily="18" charset="0"/>
              </a:rPr>
              <a:t>Upstream screening is critical to protecting AirPrex and reliable operation. Fine screening of influent wastewater and additional screening of primary sludge is recommended to prevent rags/wipes from accumulating inside the reactor as shown in attached photos. We understand influent wastewater is screened by coarse screens and 6 mm perforated plate screens. In addition, a strain press is suggested for primary sludge screening.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a:effectLst/>
                <a:latin typeface="Arial" panose="020B0604020202020204" pitchFamily="34" charset="0"/>
                <a:ea typeface="Calibri" panose="020F0502020204030204" pitchFamily="34" charset="0"/>
                <a:cs typeface="Times New Roman" panose="02020603050405020304" pitchFamily="18" charset="0"/>
              </a:rPr>
              <a:t>It appears the Haifa design includes low-profile, vertically oriented diffusers. Low-profile, vertically oriented diffusers like the ones shown in the attached photos are recommended. Wide-band, horizontally oriented diffusers are not recommended. At Metro, rags/wipes have accumulated on wide-band diffusers and some have broken off as shown in the attached photos.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a:effectLst/>
                <a:latin typeface="Arial" panose="020B0604020202020204" pitchFamily="34" charset="0"/>
                <a:ea typeface="Calibri" panose="020F0502020204030204" pitchFamily="34" charset="0"/>
                <a:cs typeface="Times New Roman" panose="02020603050405020304" pitchFamily="18" charset="0"/>
              </a:rPr>
              <a:t>It appears the Haifa design includes lower diffusers, but not upper diffusers. That configuration is preferable and upper diffusers are not recommended. Metro’s upper diffusers have proven problematic and were recently turned off without any negative process impacts. Some of the upper diffusers sheared off due to the combination of upward forces from the lower diffusers and downward forces from rags/wipes.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66688" indent="-166688" eaLnBrk="1" hangingPunct="1">
              <a:buFontTx/>
              <a:buChar char="•"/>
            </a:pPr>
            <a:endParaRPr lang="en-US" sz="1100">
              <a:effectLst/>
              <a:latin typeface="Tahoma" panose="020B0604030504040204" pitchFamily="34" charset="0"/>
              <a:ea typeface="Times New Roman" panose="02020603050405020304" pitchFamily="18" charset="0"/>
            </a:endParaRPr>
          </a:p>
          <a:p>
            <a:pPr marL="0" indent="0" eaLnBrk="1" hangingPunct="1">
              <a:buFontTx/>
              <a:buNone/>
            </a:pPr>
            <a:endParaRPr lang="en-US" altLang="en-US" sz="1100"/>
          </a:p>
        </p:txBody>
      </p:sp>
    </p:spTree>
    <p:extLst>
      <p:ext uri="{BB962C8B-B14F-4D97-AF65-F5344CB8AC3E}">
        <p14:creationId xmlns:p14="http://schemas.microsoft.com/office/powerpoint/2010/main" val="6755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FFE72F-6749-454A-B31E-9697DA798CBC}" type="slidenum">
              <a:rPr lang="en-US" smtClean="0"/>
              <a:t>24</a:t>
            </a:fld>
            <a:endParaRPr lang="en-US"/>
          </a:p>
        </p:txBody>
      </p:sp>
    </p:spTree>
    <p:extLst>
      <p:ext uri="{BB962C8B-B14F-4D97-AF65-F5344CB8AC3E}">
        <p14:creationId xmlns:p14="http://schemas.microsoft.com/office/powerpoint/2010/main" val="315888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Slug loads in recycle</a:t>
            </a:r>
          </a:p>
          <a:p>
            <a:endParaRPr lang="en-US"/>
          </a:p>
        </p:txBody>
      </p:sp>
      <p:sp>
        <p:nvSpPr>
          <p:cNvPr id="4" name="Slide Number Placeholder 3"/>
          <p:cNvSpPr>
            <a:spLocks noGrp="1"/>
          </p:cNvSpPr>
          <p:nvPr>
            <p:ph type="sldNum" sz="quarter" idx="5"/>
          </p:nvPr>
        </p:nvSpPr>
        <p:spPr/>
        <p:txBody>
          <a:bodyPr/>
          <a:lstStyle/>
          <a:p>
            <a:fld id="{9FDFC3C5-E714-42AD-8E34-FC58A007687B}" type="slidenum">
              <a:rPr lang="en-US" smtClean="0"/>
              <a:t>4</a:t>
            </a:fld>
            <a:endParaRPr lang="en-US"/>
          </a:p>
        </p:txBody>
      </p:sp>
    </p:spTree>
    <p:extLst>
      <p:ext uri="{BB962C8B-B14F-4D97-AF65-F5344CB8AC3E}">
        <p14:creationId xmlns:p14="http://schemas.microsoft.com/office/powerpoint/2010/main" val="276653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Precipitate potential</a:t>
            </a:r>
          </a:p>
          <a:p>
            <a:r>
              <a:rPr lang="en-US"/>
              <a:t>Chemical is left side, ortho-p low</a:t>
            </a:r>
          </a:p>
        </p:txBody>
      </p:sp>
      <p:sp>
        <p:nvSpPr>
          <p:cNvPr id="4" name="Slide Number Placeholder 3"/>
          <p:cNvSpPr>
            <a:spLocks noGrp="1"/>
          </p:cNvSpPr>
          <p:nvPr>
            <p:ph type="sldNum" sz="quarter" idx="5"/>
          </p:nvPr>
        </p:nvSpPr>
        <p:spPr/>
        <p:txBody>
          <a:bodyPr/>
          <a:lstStyle/>
          <a:p>
            <a:fld id="{9FDFC3C5-E714-42AD-8E34-FC58A007687B}" type="slidenum">
              <a:rPr lang="en-US" smtClean="0"/>
              <a:t>5</a:t>
            </a:fld>
            <a:endParaRPr lang="en-US"/>
          </a:p>
        </p:txBody>
      </p:sp>
    </p:spTree>
    <p:extLst>
      <p:ext uri="{BB962C8B-B14F-4D97-AF65-F5344CB8AC3E}">
        <p14:creationId xmlns:p14="http://schemas.microsoft.com/office/powerpoint/2010/main" val="195904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it form, suppress it, minimize potential, intentionally form where you want it/can control it</a:t>
            </a:r>
          </a:p>
        </p:txBody>
      </p:sp>
      <p:sp>
        <p:nvSpPr>
          <p:cNvPr id="4" name="Slide Number Placeholder 3"/>
          <p:cNvSpPr>
            <a:spLocks noGrp="1"/>
          </p:cNvSpPr>
          <p:nvPr>
            <p:ph type="sldNum" sz="quarter" idx="5"/>
          </p:nvPr>
        </p:nvSpPr>
        <p:spPr/>
        <p:txBody>
          <a:bodyPr/>
          <a:lstStyle/>
          <a:p>
            <a:fld id="{9FDFC3C5-E714-42AD-8E34-FC58A007687B}" type="slidenum">
              <a:rPr lang="en-US" smtClean="0"/>
              <a:t>6</a:t>
            </a:fld>
            <a:endParaRPr lang="en-US"/>
          </a:p>
        </p:txBody>
      </p:sp>
    </p:spTree>
    <p:extLst>
      <p:ext uri="{BB962C8B-B14F-4D97-AF65-F5344CB8AC3E}">
        <p14:creationId xmlns:p14="http://schemas.microsoft.com/office/powerpoint/2010/main" val="2330500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EF0B568-91CA-E66E-17DE-4A30D5499B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963140A2-D7B4-42D5-AFDD-A2E79958F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DECA8507-A5E1-BDA8-4995-C1B7E403EF86}"/>
              </a:ext>
            </a:extLst>
          </p:cNvPr>
          <p:cNvSpPr>
            <a:spLocks noGrp="1"/>
          </p:cNvSpPr>
          <p:nvPr>
            <p:ph type="sldNum" sz="quarter" idx="5"/>
          </p:nvPr>
        </p:nvSpPr>
        <p:spPr/>
        <p:txBody>
          <a:bodyPr/>
          <a:lstStyle/>
          <a:p>
            <a:pPr>
              <a:defRPr/>
            </a:pPr>
            <a:fld id="{80E1D4E9-A779-4620-AD23-03E6349B9352}"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Nucleation – first step to form single crystal layer</a:t>
            </a:r>
          </a:p>
          <a:p>
            <a:r>
              <a:rPr lang="en-US"/>
              <a:t>Grow</a:t>
            </a:r>
          </a:p>
          <a:p>
            <a:r>
              <a:rPr lang="en-US"/>
              <a:t>Aggregate</a:t>
            </a:r>
          </a:p>
        </p:txBody>
      </p:sp>
      <p:sp>
        <p:nvSpPr>
          <p:cNvPr id="4" name="Slide Number Placeholder 3"/>
          <p:cNvSpPr>
            <a:spLocks noGrp="1"/>
          </p:cNvSpPr>
          <p:nvPr>
            <p:ph type="sldNum" sz="quarter" idx="5"/>
          </p:nvPr>
        </p:nvSpPr>
        <p:spPr/>
        <p:txBody>
          <a:bodyPr/>
          <a:lstStyle/>
          <a:p>
            <a:fld id="{9FDFC3C5-E714-42AD-8E34-FC58A007687B}" type="slidenum">
              <a:rPr lang="en-US" smtClean="0"/>
              <a:t>8</a:t>
            </a:fld>
            <a:endParaRPr lang="en-US"/>
          </a:p>
        </p:txBody>
      </p:sp>
    </p:spTree>
    <p:extLst>
      <p:ext uri="{BB962C8B-B14F-4D97-AF65-F5344CB8AC3E}">
        <p14:creationId xmlns:p14="http://schemas.microsoft.com/office/powerpoint/2010/main" val="306692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Scaling potential reduction</a:t>
            </a:r>
          </a:p>
          <a:p>
            <a:endParaRPr lang="en-US"/>
          </a:p>
        </p:txBody>
      </p:sp>
      <p:sp>
        <p:nvSpPr>
          <p:cNvPr id="4" name="Slide Number Placeholder 3"/>
          <p:cNvSpPr>
            <a:spLocks noGrp="1"/>
          </p:cNvSpPr>
          <p:nvPr>
            <p:ph type="sldNum" sz="quarter" idx="5"/>
          </p:nvPr>
        </p:nvSpPr>
        <p:spPr/>
        <p:txBody>
          <a:bodyPr/>
          <a:lstStyle/>
          <a:p>
            <a:fld id="{9FDFC3C5-E714-42AD-8E34-FC58A007687B}" type="slidenum">
              <a:rPr lang="en-US" smtClean="0"/>
              <a:t>9</a:t>
            </a:fld>
            <a:endParaRPr lang="en-US"/>
          </a:p>
        </p:txBody>
      </p:sp>
    </p:spTree>
    <p:extLst>
      <p:ext uri="{BB962C8B-B14F-4D97-AF65-F5344CB8AC3E}">
        <p14:creationId xmlns:p14="http://schemas.microsoft.com/office/powerpoint/2010/main" val="325687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171450" indent="-171450" defTabSz="467776">
              <a:buFont typeface="Arial" panose="020B0604020202020204" pitchFamily="34" charset="0"/>
              <a:buChar char="•"/>
              <a:defRPr/>
            </a:pPr>
            <a:r>
              <a:rPr lang="en-US"/>
              <a:t>Our first case study involves a pre-dewatering phosphorus recovery system at the Robert W Hite Treatment Facility owned and operated by the Metro Wastewater Reclamation District. </a:t>
            </a:r>
          </a:p>
          <a:p>
            <a:pPr marL="171450" indent="-171450" defTabSz="467776">
              <a:buFont typeface="Arial" panose="020B0604020202020204" pitchFamily="34" charset="0"/>
              <a:buChar char="•"/>
              <a:defRPr/>
            </a:pPr>
            <a:r>
              <a:rPr lang="en-US"/>
              <a:t>We’ve partnered with the District and Stantec to plan, design, and construct a phosphorus recovery system at this facility.</a:t>
            </a:r>
          </a:p>
          <a:p>
            <a:endParaRPr lang="en-US"/>
          </a:p>
          <a:p>
            <a:endParaRPr lang="en-US"/>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10</a:t>
            </a:fld>
            <a:endParaRPr lang="en-US" altLang="en-US"/>
          </a:p>
        </p:txBody>
      </p:sp>
    </p:spTree>
    <p:extLst>
      <p:ext uri="{BB962C8B-B14F-4D97-AF65-F5344CB8AC3E}">
        <p14:creationId xmlns:p14="http://schemas.microsoft.com/office/powerpoint/2010/main" val="148843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175416" indent="-175416">
              <a:buFont typeface="Arial" panose="020B0604020202020204" pitchFamily="34" charset="0"/>
              <a:buChar char="•"/>
            </a:pPr>
            <a:r>
              <a:rPr lang="en-US"/>
              <a:t>The Hite facility is a 220 mgd WRRF located in Denver</a:t>
            </a:r>
          </a:p>
          <a:p>
            <a:pPr marL="175416" indent="-175416">
              <a:buFont typeface="Arial" panose="020B0604020202020204" pitchFamily="34" charset="0"/>
              <a:buChar char="•"/>
            </a:pPr>
            <a:r>
              <a:rPr lang="en-US"/>
              <a:t>Influent TP averages 5 mg/L</a:t>
            </a:r>
          </a:p>
          <a:p>
            <a:pPr marL="175416" indent="-175416">
              <a:buFont typeface="Arial" panose="020B0604020202020204" pitchFamily="34" charset="0"/>
              <a:buChar char="•"/>
            </a:pPr>
            <a:r>
              <a:rPr lang="en-US"/>
              <a:t>Future effluent TP limits may be as stringent as 0.1 mg/L</a:t>
            </a:r>
          </a:p>
        </p:txBody>
      </p:sp>
      <p:sp>
        <p:nvSpPr>
          <p:cNvPr id="4" name="Slide Number Placeholder 3"/>
          <p:cNvSpPr>
            <a:spLocks noGrp="1"/>
          </p:cNvSpPr>
          <p:nvPr>
            <p:ph type="sldNum" sz="quarter" idx="10"/>
          </p:nvPr>
        </p:nvSpPr>
        <p:spPr/>
        <p:txBody>
          <a:bodyPr/>
          <a:lstStyle/>
          <a:p>
            <a:fld id="{F927E535-0188-4C5F-BEFA-874B33E8BA43}" type="slidenum">
              <a:rPr lang="en-US" smtClean="0"/>
              <a:t>11</a:t>
            </a:fld>
            <a:endParaRPr lang="en-US"/>
          </a:p>
        </p:txBody>
      </p:sp>
    </p:spTree>
    <p:extLst>
      <p:ext uri="{BB962C8B-B14F-4D97-AF65-F5344CB8AC3E}">
        <p14:creationId xmlns:p14="http://schemas.microsoft.com/office/powerpoint/2010/main" val="1701233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lient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3390900" y="4860472"/>
            <a:ext cx="8191500" cy="921203"/>
          </a:xfrm>
        </p:spPr>
        <p:txBody>
          <a:bodyPr anchor="t">
            <a:noAutofit/>
          </a:bodyPr>
          <a:lstStyle>
            <a:lvl1pPr>
              <a:defRPr sz="3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09600" y="889000"/>
            <a:ext cx="10972800" cy="3663950"/>
          </a:xfrm>
        </p:spPr>
        <p:txBody>
          <a:bodyPr/>
          <a:lstStyle/>
          <a:p>
            <a:r>
              <a:rPr lang="en-US"/>
              <a:t>Click icon to add picture</a:t>
            </a:r>
          </a:p>
        </p:txBody>
      </p:sp>
      <p:pic>
        <p:nvPicPr>
          <p:cNvPr id="6" name="Picture 5">
            <a:extLst>
              <a:ext uri="{FF2B5EF4-FFF2-40B4-BE49-F238E27FC236}">
                <a16:creationId xmlns:a16="http://schemas.microsoft.com/office/drawing/2014/main" id="{80305070-432E-4096-A8B3-C1A5856D977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600" y="333756"/>
            <a:ext cx="1109164" cy="346753"/>
          </a:xfrm>
          <a:prstGeom prst="rect">
            <a:avLst/>
          </a:prstGeom>
        </p:spPr>
      </p:pic>
      <p:sp>
        <p:nvSpPr>
          <p:cNvPr id="8" name="Picture Placeholder 7">
            <a:extLst>
              <a:ext uri="{FF2B5EF4-FFF2-40B4-BE49-F238E27FC236}">
                <a16:creationId xmlns:a16="http://schemas.microsoft.com/office/drawing/2014/main" id="{528BBD9E-FD5F-4D64-9DEB-3B789922D32E}"/>
              </a:ext>
            </a:extLst>
          </p:cNvPr>
          <p:cNvSpPr>
            <a:spLocks noGrp="1"/>
          </p:cNvSpPr>
          <p:nvPr>
            <p:ph type="pic" sz="quarter" idx="11" hasCustomPrompt="1"/>
          </p:nvPr>
        </p:nvSpPr>
        <p:spPr>
          <a:xfrm>
            <a:off x="609600" y="4860472"/>
            <a:ext cx="2552700" cy="1303337"/>
          </a:xfrm>
        </p:spPr>
        <p:txBody>
          <a:bodyPr/>
          <a:lstStyle>
            <a:lvl1pPr marL="0" indent="0">
              <a:buNone/>
              <a:defRPr/>
            </a:lvl1pPr>
          </a:lstStyle>
          <a:p>
            <a:r>
              <a:rPr lang="en-US"/>
              <a:t>Client Logo</a:t>
            </a:r>
          </a:p>
        </p:txBody>
      </p:sp>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3390900" y="5959021"/>
            <a:ext cx="8191500" cy="409575"/>
          </a:xfrm>
        </p:spPr>
        <p:txBody>
          <a:bodyPr/>
          <a:lstStyle>
            <a:lvl1pPr marL="0" indent="0">
              <a:buNone/>
              <a:defRPr sz="1100" b="1">
                <a:solidFill>
                  <a:schemeClr val="accent6"/>
                </a:solidFill>
              </a:defRPr>
            </a:lvl1pPr>
          </a:lstStyle>
          <a:p>
            <a:pPr lvl="0"/>
            <a:r>
              <a:rPr lang="en-US"/>
              <a:t>Subtitle</a:t>
            </a:r>
          </a:p>
        </p:txBody>
      </p:sp>
    </p:spTree>
    <p:extLst>
      <p:ext uri="{BB962C8B-B14F-4D97-AF65-F5344CB8AC3E}">
        <p14:creationId xmlns:p14="http://schemas.microsoft.com/office/powerpoint/2010/main" val="34444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Sideba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590675"/>
            <a:ext cx="8153400" cy="458152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A9063D8-91FC-41A4-91C6-C26B34D4BEF5}"/>
              </a:ext>
            </a:extLst>
          </p:cNvPr>
          <p:cNvSpPr>
            <a:spLocks noGrp="1"/>
          </p:cNvSpPr>
          <p:nvPr>
            <p:ph type="body" sz="quarter" idx="14" hasCustomPrompt="1"/>
          </p:nvPr>
        </p:nvSpPr>
        <p:spPr>
          <a:xfrm>
            <a:off x="8991600" y="1590674"/>
            <a:ext cx="3200400" cy="4581525"/>
          </a:xfrm>
          <a:solidFill>
            <a:schemeClr val="bg2">
              <a:lumMod val="40000"/>
              <a:lumOff val="60000"/>
            </a:schemeClr>
          </a:solidFill>
        </p:spPr>
        <p:txBody>
          <a:bodyPr lIns="182880" tIns="182880" rIns="365760" bIns="182880"/>
          <a:lstStyle>
            <a:lvl1pPr marL="0" indent="0">
              <a:buNone/>
              <a:defRPr sz="1200">
                <a:solidFill>
                  <a:srgbClr val="404040"/>
                </a:solidFill>
              </a:defRPr>
            </a:lvl1pPr>
          </a:lstStyle>
          <a:p>
            <a:pPr lvl="0"/>
            <a:r>
              <a:rPr lang="en-US"/>
              <a:t>Put what you want in here. Sidebar for when there is additional information to highlight. </a:t>
            </a:r>
          </a:p>
        </p:txBody>
      </p:sp>
    </p:spTree>
    <p:extLst>
      <p:ext uri="{BB962C8B-B14F-4D97-AF65-F5344CB8AC3E}">
        <p14:creationId xmlns:p14="http://schemas.microsoft.com/office/powerpoint/2010/main" val="323783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590675"/>
            <a:ext cx="5372100" cy="458152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69F72AD-AB28-4DAC-8305-AFBC62459AA2}"/>
              </a:ext>
            </a:extLst>
          </p:cNvPr>
          <p:cNvSpPr>
            <a:spLocks noGrp="1"/>
          </p:cNvSpPr>
          <p:nvPr>
            <p:ph type="pic" sz="quarter" idx="14" hasCustomPrompt="1"/>
          </p:nvPr>
        </p:nvSpPr>
        <p:spPr>
          <a:xfrm>
            <a:off x="6221186" y="1590675"/>
            <a:ext cx="5372100" cy="4581525"/>
          </a:xfrm>
        </p:spPr>
        <p:txBody>
          <a:bodyPr/>
          <a:lstStyle>
            <a:lvl1pPr>
              <a:defRPr/>
            </a:lvl1pPr>
          </a:lstStyle>
          <a:p>
            <a:r>
              <a:rPr lang="en-US"/>
              <a:t>Insert photo or graphic</a:t>
            </a:r>
          </a:p>
        </p:txBody>
      </p:sp>
    </p:spTree>
    <p:extLst>
      <p:ext uri="{BB962C8B-B14F-4D97-AF65-F5344CB8AC3E}">
        <p14:creationId xmlns:p14="http://schemas.microsoft.com/office/powerpoint/2010/main" val="65537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774D9F-4B58-4DCB-849E-DE5D18546388}"/>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F5C0BC44-6EBE-4139-8440-1311CD593A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80A09B11-430C-4814-BAF4-44E79B78AB7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E121713-1083-4E90-90D6-21E069DE194B}"/>
              </a:ext>
            </a:extLst>
          </p:cNvPr>
          <p:cNvSpPr>
            <a:spLocks noGrp="1"/>
          </p:cNvSpPr>
          <p:nvPr>
            <p:ph type="sldNum" sz="quarter" idx="10"/>
          </p:nvPr>
        </p:nvSpPr>
        <p:spPr>
          <a:xfrm>
            <a:off x="8839200" y="6572249"/>
            <a:ext cx="2743200" cy="272415"/>
          </a:xfrm>
        </p:spPr>
        <p:txBody>
          <a:bodyPr/>
          <a:lstStyle>
            <a:lvl1pPr>
              <a:defRPr>
                <a:solidFill>
                  <a:schemeClr val="bg1"/>
                </a:solidFill>
              </a:defRPr>
            </a:lvl1pPr>
          </a:lstStyle>
          <a:p>
            <a:fld id="{ABF72756-0213-4A1F-BBDA-2E3072667FD8}" type="slidenum">
              <a:rPr lang="en-US" smtClean="0"/>
              <a:pPr/>
              <a:t>‹#›</a:t>
            </a:fld>
            <a:endParaRPr lang="en-US"/>
          </a:p>
        </p:txBody>
      </p:sp>
      <p:sp>
        <p:nvSpPr>
          <p:cNvPr id="8" name="Text Placeholder 8">
            <a:extLst>
              <a:ext uri="{FF2B5EF4-FFF2-40B4-BE49-F238E27FC236}">
                <a16:creationId xmlns:a16="http://schemas.microsoft.com/office/drawing/2014/main" id="{5C0DEA99-FD37-41B6-9D51-E06D69FE9A8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0" name="Content Placeholder 9">
            <a:extLst>
              <a:ext uri="{FF2B5EF4-FFF2-40B4-BE49-F238E27FC236}">
                <a16:creationId xmlns:a16="http://schemas.microsoft.com/office/drawing/2014/main" id="{562D0C6E-7C88-4BC7-99FD-04BBD76014E9}"/>
              </a:ext>
            </a:extLst>
          </p:cNvPr>
          <p:cNvSpPr>
            <a:spLocks noGrp="1"/>
          </p:cNvSpPr>
          <p:nvPr>
            <p:ph sz="quarter" idx="13" hasCustomPrompt="1"/>
          </p:nvPr>
        </p:nvSpPr>
        <p:spPr>
          <a:xfrm>
            <a:off x="0" y="1611085"/>
            <a:ext cx="12192000" cy="4961163"/>
          </a:xfrm>
        </p:spPr>
        <p:txBody>
          <a:bodyPr/>
          <a:lstStyle>
            <a:lvl1pPr marL="0" indent="0">
              <a:buNone/>
              <a:defRPr/>
            </a:lvl1pPr>
          </a:lstStyle>
          <a:p>
            <a:pPr lvl="0"/>
            <a:r>
              <a:rPr lang="en-US"/>
              <a:t>Full page photo/graphic bleed</a:t>
            </a:r>
          </a:p>
        </p:txBody>
      </p:sp>
    </p:spTree>
    <p:extLst>
      <p:ext uri="{BB962C8B-B14F-4D97-AF65-F5344CB8AC3E}">
        <p14:creationId xmlns:p14="http://schemas.microsoft.com/office/powerpoint/2010/main" val="314196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 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FE2C5-7B6D-42C5-A673-FDC578A5F99C}"/>
              </a:ext>
            </a:extLst>
          </p:cNvPr>
          <p:cNvSpPr/>
          <p:nvPr userDrawn="1"/>
        </p:nvSpPr>
        <p:spPr>
          <a:xfrm>
            <a:off x="0" y="0"/>
            <a:ext cx="59817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D76CF-DAD3-44D2-A3D8-E69B50444BAA}"/>
              </a:ext>
            </a:extLst>
          </p:cNvPr>
          <p:cNvSpPr>
            <a:spLocks noGrp="1"/>
          </p:cNvSpPr>
          <p:nvPr>
            <p:ph type="title"/>
          </p:nvPr>
        </p:nvSpPr>
        <p:spPr>
          <a:xfrm>
            <a:off x="620486" y="344261"/>
            <a:ext cx="5218339" cy="544739"/>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70D45FA-1751-4060-B66E-10B537577519}"/>
              </a:ext>
            </a:extLst>
          </p:cNvPr>
          <p:cNvSpPr>
            <a:spLocks noGrp="1"/>
          </p:cNvSpPr>
          <p:nvPr>
            <p:ph type="sldNum" sz="quarter" idx="10"/>
          </p:nvPr>
        </p:nvSpPr>
        <p:spPr/>
        <p:txBody>
          <a:bodyPr/>
          <a:lstStyle>
            <a:lvl1pPr>
              <a:defRPr>
                <a:solidFill>
                  <a:schemeClr val="tx1">
                    <a:lumMod val="75000"/>
                    <a:lumOff val="25000"/>
                  </a:schemeClr>
                </a:solidFill>
              </a:defRPr>
            </a:lvl1pPr>
          </a:lstStyle>
          <a:p>
            <a:fld id="{ABF72756-0213-4A1F-BBDA-2E3072667FD8}" type="slidenum">
              <a:rPr lang="en-US" smtClean="0"/>
              <a:pPr/>
              <a:t>‹#›</a:t>
            </a:fld>
            <a:endParaRPr lang="en-US"/>
          </a:p>
        </p:txBody>
      </p:sp>
      <p:pic>
        <p:nvPicPr>
          <p:cNvPr id="7" name="Picture 6">
            <a:extLst>
              <a:ext uri="{FF2B5EF4-FFF2-40B4-BE49-F238E27FC236}">
                <a16:creationId xmlns:a16="http://schemas.microsoft.com/office/drawing/2014/main" id="{483D8CDE-756B-4954-BEB8-0E8667BB3D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9" name="Picture Placeholder 8">
            <a:extLst>
              <a:ext uri="{FF2B5EF4-FFF2-40B4-BE49-F238E27FC236}">
                <a16:creationId xmlns:a16="http://schemas.microsoft.com/office/drawing/2014/main" id="{E275B025-1353-4A7F-98CB-57E7888B8532}"/>
              </a:ext>
            </a:extLst>
          </p:cNvPr>
          <p:cNvSpPr>
            <a:spLocks noGrp="1"/>
          </p:cNvSpPr>
          <p:nvPr>
            <p:ph type="pic" sz="quarter" idx="11" hasCustomPrompt="1"/>
          </p:nvPr>
        </p:nvSpPr>
        <p:spPr>
          <a:xfrm>
            <a:off x="6210300" y="333375"/>
            <a:ext cx="5372100" cy="5838825"/>
          </a:xfrm>
        </p:spPr>
        <p:txBody>
          <a:bodyPr/>
          <a:lstStyle>
            <a:lvl1pPr>
              <a:defRPr/>
            </a:lvl1pPr>
          </a:lstStyle>
          <a:p>
            <a:r>
              <a:rPr lang="en-US"/>
              <a:t>Insert image or graphic</a:t>
            </a:r>
          </a:p>
        </p:txBody>
      </p:sp>
      <p:sp>
        <p:nvSpPr>
          <p:cNvPr id="11" name="Text Placeholder 10">
            <a:extLst>
              <a:ext uri="{FF2B5EF4-FFF2-40B4-BE49-F238E27FC236}">
                <a16:creationId xmlns:a16="http://schemas.microsoft.com/office/drawing/2014/main" id="{828DEDEE-0ADD-4F0B-9FDD-257705CF34B4}"/>
              </a:ext>
            </a:extLst>
          </p:cNvPr>
          <p:cNvSpPr>
            <a:spLocks noGrp="1"/>
          </p:cNvSpPr>
          <p:nvPr>
            <p:ph type="body" sz="quarter" idx="12" hasCustomPrompt="1"/>
          </p:nvPr>
        </p:nvSpPr>
        <p:spPr>
          <a:xfrm>
            <a:off x="620713" y="1581150"/>
            <a:ext cx="5218112" cy="4591050"/>
          </a:xfrm>
        </p:spPr>
        <p:txBody>
          <a:bodyPr anchor="ctr">
            <a:normAutofit/>
          </a:bodyPr>
          <a:lstStyle>
            <a:lvl1pPr marL="0" indent="0">
              <a:buNone/>
              <a:defRPr sz="2800" i="1">
                <a:solidFill>
                  <a:schemeClr val="bg1"/>
                </a:solidFill>
                <a:latin typeface="Times New Roman" panose="02020603050405020304" pitchFamily="18" charset="0"/>
                <a:cs typeface="Times New Roman" panose="02020603050405020304" pitchFamily="18" charset="0"/>
              </a:defRPr>
            </a:lvl1pPr>
          </a:lstStyle>
          <a:p>
            <a:pPr lvl="0"/>
            <a:r>
              <a:rPr lang="en-US"/>
              <a:t>Use this for creative text such as pull quotes, messaging/marketing statements, </a:t>
            </a:r>
            <a:r>
              <a:rPr lang="en-US" err="1"/>
              <a:t>etc</a:t>
            </a:r>
            <a:endParaRPr lang="en-US"/>
          </a:p>
        </p:txBody>
      </p:sp>
      <p:sp>
        <p:nvSpPr>
          <p:cNvPr id="12" name="Text Placeholder 8">
            <a:extLst>
              <a:ext uri="{FF2B5EF4-FFF2-40B4-BE49-F238E27FC236}">
                <a16:creationId xmlns:a16="http://schemas.microsoft.com/office/drawing/2014/main" id="{48C26668-0BD5-4D2A-8308-5B76886D31AC}"/>
              </a:ext>
            </a:extLst>
          </p:cNvPr>
          <p:cNvSpPr>
            <a:spLocks noGrp="1"/>
          </p:cNvSpPr>
          <p:nvPr>
            <p:ph type="body" sz="quarter" idx="13" hasCustomPrompt="1"/>
          </p:nvPr>
        </p:nvSpPr>
        <p:spPr>
          <a:xfrm>
            <a:off x="626836" y="908049"/>
            <a:ext cx="5218112" cy="325211"/>
          </a:xfrm>
        </p:spPr>
        <p:txBody>
          <a:bodyPr>
            <a:noAutofit/>
          </a:bodyPr>
          <a:lstStyle>
            <a:lvl1pPr marL="0" indent="0">
              <a:buNone/>
              <a:defRPr sz="1200" b="1">
                <a:solidFill>
                  <a:schemeClr val="bg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1101004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Call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FE2C5-7B6D-42C5-A673-FDC578A5F99C}"/>
              </a:ext>
            </a:extLst>
          </p:cNvPr>
          <p:cNvSpPr/>
          <p:nvPr userDrawn="1"/>
        </p:nvSpPr>
        <p:spPr>
          <a:xfrm>
            <a:off x="0" y="0"/>
            <a:ext cx="59817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D76CF-DAD3-44D2-A3D8-E69B50444BAA}"/>
              </a:ext>
            </a:extLst>
          </p:cNvPr>
          <p:cNvSpPr>
            <a:spLocks noGrp="1"/>
          </p:cNvSpPr>
          <p:nvPr>
            <p:ph type="title"/>
          </p:nvPr>
        </p:nvSpPr>
        <p:spPr>
          <a:xfrm>
            <a:off x="6210302" y="344261"/>
            <a:ext cx="5372098" cy="544739"/>
          </a:xfrm>
        </p:spPr>
        <p:txBody>
          <a:bodyPr/>
          <a:lstStyle>
            <a:lvl1pPr>
              <a:defRPr>
                <a:solidFill>
                  <a:schemeClr val="accent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70D45FA-1751-4060-B66E-10B537577519}"/>
              </a:ext>
            </a:extLst>
          </p:cNvPr>
          <p:cNvSpPr>
            <a:spLocks noGrp="1"/>
          </p:cNvSpPr>
          <p:nvPr>
            <p:ph type="sldNum" sz="quarter" idx="10"/>
          </p:nvPr>
        </p:nvSpPr>
        <p:spPr/>
        <p:txBody>
          <a:bodyPr/>
          <a:lstStyle>
            <a:lvl1pPr>
              <a:defRPr>
                <a:solidFill>
                  <a:schemeClr val="tx1">
                    <a:lumMod val="75000"/>
                    <a:lumOff val="25000"/>
                  </a:schemeClr>
                </a:solidFill>
              </a:defRPr>
            </a:lvl1pPr>
          </a:lstStyle>
          <a:p>
            <a:fld id="{ABF72756-0213-4A1F-BBDA-2E3072667FD8}" type="slidenum">
              <a:rPr lang="en-US" smtClean="0"/>
              <a:pPr/>
              <a:t>‹#›</a:t>
            </a:fld>
            <a:endParaRPr lang="en-US"/>
          </a:p>
        </p:txBody>
      </p:sp>
      <p:pic>
        <p:nvPicPr>
          <p:cNvPr id="7" name="Picture 6">
            <a:extLst>
              <a:ext uri="{FF2B5EF4-FFF2-40B4-BE49-F238E27FC236}">
                <a16:creationId xmlns:a16="http://schemas.microsoft.com/office/drawing/2014/main" id="{483D8CDE-756B-4954-BEB8-0E8667BB3D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11" name="Text Placeholder 10">
            <a:extLst>
              <a:ext uri="{FF2B5EF4-FFF2-40B4-BE49-F238E27FC236}">
                <a16:creationId xmlns:a16="http://schemas.microsoft.com/office/drawing/2014/main" id="{828DEDEE-0ADD-4F0B-9FDD-257705CF34B4}"/>
              </a:ext>
            </a:extLst>
          </p:cNvPr>
          <p:cNvSpPr>
            <a:spLocks noGrp="1"/>
          </p:cNvSpPr>
          <p:nvPr>
            <p:ph type="body" sz="quarter" idx="12" hasCustomPrompt="1"/>
          </p:nvPr>
        </p:nvSpPr>
        <p:spPr>
          <a:xfrm>
            <a:off x="620713" y="333375"/>
            <a:ext cx="5218112" cy="5838825"/>
          </a:xfrm>
        </p:spPr>
        <p:txBody>
          <a:bodyPr anchor="ctr">
            <a:normAutofit/>
          </a:bodyPr>
          <a:lstStyle>
            <a:lvl1pPr marL="0" indent="0">
              <a:buNone/>
              <a:defRPr sz="2800" i="1">
                <a:solidFill>
                  <a:schemeClr val="bg1"/>
                </a:solidFill>
                <a:latin typeface="Times New Roman" panose="02020603050405020304" pitchFamily="18" charset="0"/>
                <a:cs typeface="Times New Roman" panose="02020603050405020304" pitchFamily="18" charset="0"/>
              </a:defRPr>
            </a:lvl1pPr>
          </a:lstStyle>
          <a:p>
            <a:pPr lvl="0"/>
            <a:r>
              <a:rPr lang="en-US"/>
              <a:t>Use this for creative text such as pull quotes, messaging/marketing statements, </a:t>
            </a:r>
            <a:r>
              <a:rPr lang="en-US" err="1"/>
              <a:t>etc</a:t>
            </a:r>
            <a:endParaRPr lang="en-US"/>
          </a:p>
        </p:txBody>
      </p:sp>
      <p:sp>
        <p:nvSpPr>
          <p:cNvPr id="6" name="Text Placeholder 5">
            <a:extLst>
              <a:ext uri="{FF2B5EF4-FFF2-40B4-BE49-F238E27FC236}">
                <a16:creationId xmlns:a16="http://schemas.microsoft.com/office/drawing/2014/main" id="{14C0DF66-E52C-474F-B2AE-4DE71CB02959}"/>
              </a:ext>
            </a:extLst>
          </p:cNvPr>
          <p:cNvSpPr>
            <a:spLocks noGrp="1"/>
          </p:cNvSpPr>
          <p:nvPr>
            <p:ph type="body" sz="quarter" idx="13"/>
          </p:nvPr>
        </p:nvSpPr>
        <p:spPr>
          <a:xfrm>
            <a:off x="6210300" y="1600200"/>
            <a:ext cx="5360988" cy="4572000"/>
          </a:xfrm>
        </p:spPr>
        <p:txBody>
          <a:bodyPr/>
          <a:lstStyle/>
          <a:p>
            <a:pPr lvl="0"/>
            <a:r>
              <a:rPr lang="en-US"/>
              <a:t>Click to edit Master text styles</a:t>
            </a:r>
          </a:p>
          <a:p>
            <a:pPr lvl="1"/>
            <a:r>
              <a:rPr lang="en-US"/>
              <a:t>Second level</a:t>
            </a:r>
          </a:p>
          <a:p>
            <a:pPr lvl="2"/>
            <a:r>
              <a:rPr lang="en-US"/>
              <a:t>Third level</a:t>
            </a:r>
          </a:p>
        </p:txBody>
      </p:sp>
      <p:sp>
        <p:nvSpPr>
          <p:cNvPr id="10" name="Text Placeholder 8">
            <a:extLst>
              <a:ext uri="{FF2B5EF4-FFF2-40B4-BE49-F238E27FC236}">
                <a16:creationId xmlns:a16="http://schemas.microsoft.com/office/drawing/2014/main" id="{5FA1E7F2-39E1-4DEB-9110-980EB78C6D84}"/>
              </a:ext>
            </a:extLst>
          </p:cNvPr>
          <p:cNvSpPr>
            <a:spLocks noGrp="1"/>
          </p:cNvSpPr>
          <p:nvPr>
            <p:ph type="body" sz="quarter" idx="14" hasCustomPrompt="1"/>
          </p:nvPr>
        </p:nvSpPr>
        <p:spPr>
          <a:xfrm>
            <a:off x="6210300" y="908049"/>
            <a:ext cx="5372100" cy="322489"/>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170683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2095501"/>
            <a:ext cx="537210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0" name="Text Placeholder 10">
            <a:extLst>
              <a:ext uri="{FF2B5EF4-FFF2-40B4-BE49-F238E27FC236}">
                <a16:creationId xmlns:a16="http://schemas.microsoft.com/office/drawing/2014/main" id="{3BE1BBD6-F7C3-4DD1-B0B5-33C690F31D2F}"/>
              </a:ext>
            </a:extLst>
          </p:cNvPr>
          <p:cNvSpPr>
            <a:spLocks noGrp="1"/>
          </p:cNvSpPr>
          <p:nvPr>
            <p:ph type="body" sz="quarter" idx="14"/>
          </p:nvPr>
        </p:nvSpPr>
        <p:spPr>
          <a:xfrm>
            <a:off x="6221186" y="2095500"/>
            <a:ext cx="537210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20">
            <a:extLst>
              <a:ext uri="{FF2B5EF4-FFF2-40B4-BE49-F238E27FC236}">
                <a16:creationId xmlns:a16="http://schemas.microsoft.com/office/drawing/2014/main" id="{7D98EB41-0CA6-441F-B00C-5BD334DEE4F7}"/>
              </a:ext>
            </a:extLst>
          </p:cNvPr>
          <p:cNvSpPr>
            <a:spLocks noGrp="1"/>
          </p:cNvSpPr>
          <p:nvPr>
            <p:ph type="body" sz="quarter" idx="19" hasCustomPrompt="1"/>
          </p:nvPr>
        </p:nvSpPr>
        <p:spPr>
          <a:xfrm>
            <a:off x="615950" y="1606373"/>
            <a:ext cx="537210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a:t>Title</a:t>
            </a:r>
          </a:p>
        </p:txBody>
      </p:sp>
      <p:sp>
        <p:nvSpPr>
          <p:cNvPr id="13" name="Text Placeholder 20">
            <a:extLst>
              <a:ext uri="{FF2B5EF4-FFF2-40B4-BE49-F238E27FC236}">
                <a16:creationId xmlns:a16="http://schemas.microsoft.com/office/drawing/2014/main" id="{680363C8-CD7B-4912-BE48-34497328C883}"/>
              </a:ext>
            </a:extLst>
          </p:cNvPr>
          <p:cNvSpPr>
            <a:spLocks noGrp="1"/>
          </p:cNvSpPr>
          <p:nvPr>
            <p:ph type="body" sz="quarter" idx="20" hasCustomPrompt="1"/>
          </p:nvPr>
        </p:nvSpPr>
        <p:spPr>
          <a:xfrm>
            <a:off x="6210300" y="1601610"/>
            <a:ext cx="537210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a:t>Can Modify Box Colors or Remove Fill</a:t>
            </a:r>
          </a:p>
        </p:txBody>
      </p:sp>
    </p:spTree>
    <p:extLst>
      <p:ext uri="{BB962C8B-B14F-4D97-AF65-F5344CB8AC3E}">
        <p14:creationId xmlns:p14="http://schemas.microsoft.com/office/powerpoint/2010/main" val="4122953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2095501"/>
            <a:ext cx="347472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20">
            <a:extLst>
              <a:ext uri="{FF2B5EF4-FFF2-40B4-BE49-F238E27FC236}">
                <a16:creationId xmlns:a16="http://schemas.microsoft.com/office/drawing/2014/main" id="{7D98EB41-0CA6-441F-B00C-5BD334DEE4F7}"/>
              </a:ext>
            </a:extLst>
          </p:cNvPr>
          <p:cNvSpPr>
            <a:spLocks noGrp="1"/>
          </p:cNvSpPr>
          <p:nvPr>
            <p:ph type="body" sz="quarter" idx="19" hasCustomPrompt="1"/>
          </p:nvPr>
        </p:nvSpPr>
        <p:spPr>
          <a:xfrm>
            <a:off x="615950" y="1606373"/>
            <a:ext cx="347472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a:t>Title</a:t>
            </a:r>
          </a:p>
        </p:txBody>
      </p:sp>
      <p:sp>
        <p:nvSpPr>
          <p:cNvPr id="16" name="Text Placeholder 10">
            <a:extLst>
              <a:ext uri="{FF2B5EF4-FFF2-40B4-BE49-F238E27FC236}">
                <a16:creationId xmlns:a16="http://schemas.microsoft.com/office/drawing/2014/main" id="{135F959B-AC2A-4536-9B54-5BA32797E651}"/>
              </a:ext>
            </a:extLst>
          </p:cNvPr>
          <p:cNvSpPr>
            <a:spLocks noGrp="1"/>
          </p:cNvSpPr>
          <p:nvPr>
            <p:ph type="body" sz="quarter" idx="20"/>
          </p:nvPr>
        </p:nvSpPr>
        <p:spPr>
          <a:xfrm>
            <a:off x="4363811" y="2095501"/>
            <a:ext cx="347472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7" name="Text Placeholder 20">
            <a:extLst>
              <a:ext uri="{FF2B5EF4-FFF2-40B4-BE49-F238E27FC236}">
                <a16:creationId xmlns:a16="http://schemas.microsoft.com/office/drawing/2014/main" id="{2B2A9384-C823-45A2-A386-9D0D29D68A45}"/>
              </a:ext>
            </a:extLst>
          </p:cNvPr>
          <p:cNvSpPr>
            <a:spLocks noGrp="1"/>
          </p:cNvSpPr>
          <p:nvPr>
            <p:ph type="body" sz="quarter" idx="21" hasCustomPrompt="1"/>
          </p:nvPr>
        </p:nvSpPr>
        <p:spPr>
          <a:xfrm>
            <a:off x="4359275" y="1606373"/>
            <a:ext cx="347472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a:t>Title</a:t>
            </a:r>
          </a:p>
        </p:txBody>
      </p:sp>
      <p:sp>
        <p:nvSpPr>
          <p:cNvPr id="18" name="Text Placeholder 10">
            <a:extLst>
              <a:ext uri="{FF2B5EF4-FFF2-40B4-BE49-F238E27FC236}">
                <a16:creationId xmlns:a16="http://schemas.microsoft.com/office/drawing/2014/main" id="{D4F0019C-AC22-47C7-91E8-7A10AEB02568}"/>
              </a:ext>
            </a:extLst>
          </p:cNvPr>
          <p:cNvSpPr>
            <a:spLocks noGrp="1"/>
          </p:cNvSpPr>
          <p:nvPr>
            <p:ph type="body" sz="quarter" idx="22"/>
          </p:nvPr>
        </p:nvSpPr>
        <p:spPr>
          <a:xfrm>
            <a:off x="8123011" y="2095501"/>
            <a:ext cx="3474720" cy="4076699"/>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9" name="Text Placeholder 20">
            <a:extLst>
              <a:ext uri="{FF2B5EF4-FFF2-40B4-BE49-F238E27FC236}">
                <a16:creationId xmlns:a16="http://schemas.microsoft.com/office/drawing/2014/main" id="{448C9A94-F8A6-44A6-BE1C-B65F59A4E1B2}"/>
              </a:ext>
            </a:extLst>
          </p:cNvPr>
          <p:cNvSpPr>
            <a:spLocks noGrp="1"/>
          </p:cNvSpPr>
          <p:nvPr>
            <p:ph type="body" sz="quarter" idx="23" hasCustomPrompt="1"/>
          </p:nvPr>
        </p:nvSpPr>
        <p:spPr>
          <a:xfrm>
            <a:off x="8118475" y="1606373"/>
            <a:ext cx="3474720" cy="348066"/>
          </a:xfrm>
          <a:prstGeom prst="rect">
            <a:avLst/>
          </a:prstGeom>
          <a:solidFill>
            <a:schemeClr val="accent2"/>
          </a:solidFill>
        </p:spPr>
        <p:txBody>
          <a:bodyPr anchor="ctr"/>
          <a:lstStyle>
            <a:lvl1pPr marL="0" indent="0" algn="ctr">
              <a:buNone/>
              <a:defRPr b="1">
                <a:solidFill>
                  <a:schemeClr val="bg1"/>
                </a:solidFill>
              </a:defRPr>
            </a:lvl1pPr>
          </a:lstStyle>
          <a:p>
            <a:pPr lvl="0"/>
            <a:r>
              <a:rPr lang="en-US"/>
              <a:t>Title</a:t>
            </a:r>
          </a:p>
        </p:txBody>
      </p:sp>
    </p:spTree>
    <p:extLst>
      <p:ext uri="{BB962C8B-B14F-4D97-AF65-F5344CB8AC3E}">
        <p14:creationId xmlns:p14="http://schemas.microsoft.com/office/powerpoint/2010/main" val="107307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Graphic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a:xfrm>
            <a:off x="620486" y="344261"/>
            <a:ext cx="2541814" cy="544739"/>
          </a:xfrm>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889000"/>
            <a:ext cx="2552700" cy="358775"/>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hasCustomPrompt="1"/>
          </p:nvPr>
        </p:nvSpPr>
        <p:spPr>
          <a:xfrm>
            <a:off x="620486" y="1600201"/>
            <a:ext cx="2552700" cy="4572000"/>
          </a:xfrm>
        </p:spPr>
        <p:txBody>
          <a:bodyPr anchor="t">
            <a:normAutofit/>
          </a:bodyPr>
          <a:lstStyle>
            <a:lvl1pPr marL="0" indent="0">
              <a:buNone/>
              <a:defRPr sz="1200"/>
            </a:lvl1pPr>
            <a:lvl3pPr>
              <a:defRPr/>
            </a:lvl3pPr>
          </a:lstStyle>
          <a:p>
            <a:pPr lvl="0"/>
            <a:r>
              <a:rPr lang="en-US"/>
              <a:t>Caption for the image or graphic. Should not need bullets because the image/graphic speaks for itself</a:t>
            </a:r>
          </a:p>
        </p:txBody>
      </p:sp>
      <p:sp>
        <p:nvSpPr>
          <p:cNvPr id="10" name="Content Placeholder 9">
            <a:extLst>
              <a:ext uri="{FF2B5EF4-FFF2-40B4-BE49-F238E27FC236}">
                <a16:creationId xmlns:a16="http://schemas.microsoft.com/office/drawing/2014/main" id="{8FA4345B-AA57-4C35-AA7A-A55C20D8A433}"/>
              </a:ext>
            </a:extLst>
          </p:cNvPr>
          <p:cNvSpPr>
            <a:spLocks noGrp="1" noChangeAspect="1"/>
          </p:cNvSpPr>
          <p:nvPr>
            <p:ph sz="quarter" idx="15" hasCustomPrompt="1"/>
          </p:nvPr>
        </p:nvSpPr>
        <p:spPr>
          <a:xfrm>
            <a:off x="3390900" y="333375"/>
            <a:ext cx="8191500" cy="5838825"/>
          </a:xfrm>
        </p:spPr>
        <p:txBody>
          <a:bodyPr/>
          <a:lstStyle>
            <a:lvl1pPr>
              <a:defRPr/>
            </a:lvl1pPr>
          </a:lstStyle>
          <a:p>
            <a:pPr lvl="0"/>
            <a:r>
              <a:rPr lang="en-US"/>
              <a:t>Large graphic or image</a:t>
            </a:r>
          </a:p>
        </p:txBody>
      </p:sp>
    </p:spTree>
    <p:extLst>
      <p:ext uri="{BB962C8B-B14F-4D97-AF65-F5344CB8AC3E}">
        <p14:creationId xmlns:p14="http://schemas.microsoft.com/office/powerpoint/2010/main" val="2379314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Graphic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600200"/>
            <a:ext cx="10972800" cy="2219326"/>
          </a:xfrm>
        </p:spPr>
        <p:txBody>
          <a:bodyPr numCol="2" spcCol="457200"/>
          <a:lstStyle>
            <a:lvl1pPr>
              <a:defRPr/>
            </a:lvl1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1A80A87-1212-45CA-BFBA-C583CCC6BC3E}"/>
              </a:ext>
            </a:extLst>
          </p:cNvPr>
          <p:cNvSpPr>
            <a:spLocks noGrp="1" noChangeAspect="1"/>
          </p:cNvSpPr>
          <p:nvPr>
            <p:ph sz="quarter" idx="15" hasCustomPrompt="1"/>
          </p:nvPr>
        </p:nvSpPr>
        <p:spPr>
          <a:xfrm>
            <a:off x="620486" y="3943350"/>
            <a:ext cx="10972800" cy="2228850"/>
          </a:xfrm>
        </p:spPr>
        <p:txBody>
          <a:bodyPr/>
          <a:lstStyle>
            <a:lvl1pPr>
              <a:defRPr/>
            </a:lvl1pPr>
          </a:lstStyle>
          <a:p>
            <a:pPr lvl="0"/>
            <a:r>
              <a:rPr lang="en-US"/>
              <a:t>Graphic or image</a:t>
            </a:r>
          </a:p>
        </p:txBody>
      </p:sp>
    </p:spTree>
    <p:extLst>
      <p:ext uri="{BB962C8B-B14F-4D97-AF65-F5344CB8AC3E}">
        <p14:creationId xmlns:p14="http://schemas.microsoft.com/office/powerpoint/2010/main" val="295848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ometric Grid">
    <p:spTree>
      <p:nvGrpSpPr>
        <p:cNvPr id="1" name=""/>
        <p:cNvGrpSpPr/>
        <p:nvPr/>
      </p:nvGrpSpPr>
      <p:grpSpPr>
        <a:xfrm>
          <a:off x="0" y="0"/>
          <a:ext cx="0" cy="0"/>
          <a:chOff x="0" y="0"/>
          <a:chExt cx="0" cy="0"/>
        </a:xfrm>
      </p:grpSpPr>
      <p:pic>
        <p:nvPicPr>
          <p:cNvPr id="8" name="Isometric Grid">
            <a:extLst>
              <a:ext uri="{FF2B5EF4-FFF2-40B4-BE49-F238E27FC236}">
                <a16:creationId xmlns:a16="http://schemas.microsoft.com/office/drawing/2014/main" id="{E7C8EF4E-FD04-49B1-8B0D-57FA3E2E39C9}"/>
              </a:ext>
            </a:extLst>
          </p:cNvPr>
          <p:cNvPicPr>
            <a:picLocks noChangeAspect="1"/>
          </p:cNvPicPr>
          <p:nvPr userDrawn="1"/>
        </p:nvPicPr>
        <p:blipFill rotWithShape="1">
          <a:blip r:embed="rId2"/>
          <a:srcRect t="12679" b="15822"/>
          <a:stretch/>
        </p:blipFill>
        <p:spPr>
          <a:xfrm>
            <a:off x="-1" y="-1"/>
            <a:ext cx="12191999" cy="6537959"/>
          </a:xfrm>
          <a:prstGeom prst="rect">
            <a:avLst/>
          </a:prstGeom>
        </p:spPr>
      </p:pic>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Isometric Grid Template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hasCustomPrompt="1"/>
          </p:nvPr>
        </p:nvSpPr>
        <p:spPr>
          <a:xfrm>
            <a:off x="620486" y="1590675"/>
            <a:ext cx="10972800" cy="4581525"/>
          </a:xfrm>
        </p:spPr>
        <p:txBody>
          <a:bodyPr/>
          <a:lstStyle>
            <a:lvl1pPr marL="0" indent="0">
              <a:buNone/>
              <a:defRPr/>
            </a:lvl1pPr>
            <a:lvl3pPr>
              <a:defRPr/>
            </a:lvl3pPr>
          </a:lstStyle>
          <a:p>
            <a:pPr lvl="0"/>
            <a:r>
              <a:rPr lang="en-US"/>
              <a:t>Once objects are aligned on all iso slides, the grid can be turned off once in the master slide, and all the slides using this master would be updated.</a:t>
            </a:r>
          </a:p>
          <a:p>
            <a:pPr lvl="0"/>
            <a:r>
              <a:rPr lang="en-US"/>
              <a:t>To turn off the Grid on the master slide:</a:t>
            </a:r>
          </a:p>
          <a:p>
            <a:pPr lvl="1"/>
            <a:r>
              <a:rPr lang="en-US"/>
              <a:t>Go to “View” &gt; “Slide Master”</a:t>
            </a:r>
          </a:p>
          <a:p>
            <a:pPr lvl="1"/>
            <a:r>
              <a:rPr lang="en-US"/>
              <a:t>Select “Isometric grid” master layout if not already selected</a:t>
            </a:r>
          </a:p>
          <a:p>
            <a:pPr lvl="1"/>
            <a:r>
              <a:rPr lang="en-US"/>
              <a:t>Select “Home” &gt; “Arrange” &gt; “Selection Pane”</a:t>
            </a:r>
          </a:p>
          <a:p>
            <a:pPr lvl="1"/>
            <a:r>
              <a:rPr lang="en-US"/>
              <a:t>Click on the eye icon to hide the “Isometric Grid” layer </a:t>
            </a:r>
          </a:p>
        </p:txBody>
      </p:sp>
    </p:spTree>
    <p:extLst>
      <p:ext uri="{BB962C8B-B14F-4D97-AF65-F5344CB8AC3E}">
        <p14:creationId xmlns:p14="http://schemas.microsoft.com/office/powerpoint/2010/main" val="140532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4860472"/>
            <a:ext cx="8191500" cy="921203"/>
          </a:xfrm>
        </p:spPr>
        <p:txBody>
          <a:bodyPr anchor="t">
            <a:noAutofit/>
          </a:bodyPr>
          <a:lstStyle>
            <a:lvl1pPr>
              <a:defRPr sz="3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09600" y="889000"/>
            <a:ext cx="10972800" cy="3663950"/>
          </a:xfrm>
        </p:spPr>
        <p:txBody>
          <a:bodyPr/>
          <a:lstStyle/>
          <a:p>
            <a:r>
              <a:rPr lang="en-US"/>
              <a:t>Click icon to add picture</a:t>
            </a:r>
          </a:p>
        </p:txBody>
      </p:sp>
      <p:pic>
        <p:nvPicPr>
          <p:cNvPr id="6" name="Picture 5">
            <a:extLst>
              <a:ext uri="{FF2B5EF4-FFF2-40B4-BE49-F238E27FC236}">
                <a16:creationId xmlns:a16="http://schemas.microsoft.com/office/drawing/2014/main" id="{80305070-432E-4096-A8B3-C1A5856D977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600" y="333756"/>
            <a:ext cx="1109164" cy="346753"/>
          </a:xfrm>
          <a:prstGeom prst="rect">
            <a:avLst/>
          </a:prstGeom>
        </p:spPr>
      </p:pic>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5959021"/>
            <a:ext cx="8191500" cy="409575"/>
          </a:xfrm>
        </p:spPr>
        <p:txBody>
          <a:bodyPr/>
          <a:lstStyle>
            <a:lvl1pPr marL="0" indent="0">
              <a:buNone/>
              <a:defRPr sz="1100" b="1">
                <a:solidFill>
                  <a:schemeClr val="accent6"/>
                </a:solidFill>
              </a:defRPr>
            </a:lvl1pPr>
          </a:lstStyle>
          <a:p>
            <a:pPr lvl="0"/>
            <a:r>
              <a:rPr lang="en-US"/>
              <a:t>Subtitle</a:t>
            </a:r>
          </a:p>
        </p:txBody>
      </p:sp>
    </p:spTree>
    <p:extLst>
      <p:ext uri="{BB962C8B-B14F-4D97-AF65-F5344CB8AC3E}">
        <p14:creationId xmlns:p14="http://schemas.microsoft.com/office/powerpoint/2010/main" val="8839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Graphic +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BA753A-591B-4B67-919C-0565E8BCB3CF}"/>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8">
            <a:extLst>
              <a:ext uri="{FF2B5EF4-FFF2-40B4-BE49-F238E27FC236}">
                <a16:creationId xmlns:a16="http://schemas.microsoft.com/office/drawing/2014/main" id="{31AC3A1A-29B8-424B-8440-DE14AFB2F32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D871A0EE-B697-4B3E-885A-86A4E50B9FD6}"/>
              </a:ext>
            </a:extLst>
          </p:cNvPr>
          <p:cNvSpPr>
            <a:spLocks noGrp="1"/>
          </p:cNvSpPr>
          <p:nvPr>
            <p:ph type="sldNum" sz="quarter" idx="10"/>
          </p:nvPr>
        </p:nvSpPr>
        <p:spPr/>
        <p:txBody>
          <a:bodyPr/>
          <a:lstStyle>
            <a:lvl1pPr>
              <a:defRPr>
                <a:solidFill>
                  <a:schemeClr val="bg1"/>
                </a:solidFill>
              </a:defRPr>
            </a:lvl1pPr>
          </a:lstStyle>
          <a:p>
            <a:fld id="{ABF72756-0213-4A1F-BBDA-2E3072667FD8}" type="slidenum">
              <a:rPr lang="en-US" smtClean="0"/>
              <a:pPr/>
              <a:t>‹#›</a:t>
            </a:fld>
            <a:endParaRPr lang="en-US"/>
          </a:p>
        </p:txBody>
      </p:sp>
      <p:sp>
        <p:nvSpPr>
          <p:cNvPr id="11" name="Content Placeholder 10">
            <a:extLst>
              <a:ext uri="{FF2B5EF4-FFF2-40B4-BE49-F238E27FC236}">
                <a16:creationId xmlns:a16="http://schemas.microsoft.com/office/drawing/2014/main" id="{8E2AA193-5FE0-48CA-87F6-2FFB07BF8C1F}"/>
              </a:ext>
            </a:extLst>
          </p:cNvPr>
          <p:cNvSpPr>
            <a:spLocks noGrp="1"/>
          </p:cNvSpPr>
          <p:nvPr>
            <p:ph sz="quarter" idx="13" hasCustomPrompt="1"/>
          </p:nvPr>
        </p:nvSpPr>
        <p:spPr>
          <a:xfrm>
            <a:off x="620486" y="333375"/>
            <a:ext cx="10972800" cy="5400675"/>
          </a:xfrm>
        </p:spPr>
        <p:txBody>
          <a:bodyPr/>
          <a:lstStyle>
            <a:lvl1pPr>
              <a:defRPr/>
            </a:lvl1pPr>
          </a:lstStyle>
          <a:p>
            <a:pPr lvl="0"/>
            <a:r>
              <a:rPr lang="en-US"/>
              <a:t>Full page graphic/photo</a:t>
            </a:r>
          </a:p>
        </p:txBody>
      </p:sp>
      <p:sp>
        <p:nvSpPr>
          <p:cNvPr id="19" name="Text Placeholder 18">
            <a:extLst>
              <a:ext uri="{FF2B5EF4-FFF2-40B4-BE49-F238E27FC236}">
                <a16:creationId xmlns:a16="http://schemas.microsoft.com/office/drawing/2014/main" id="{B3D2CCC7-1097-4822-AF9F-D6B0E81BD4B0}"/>
              </a:ext>
            </a:extLst>
          </p:cNvPr>
          <p:cNvSpPr>
            <a:spLocks noGrp="1"/>
          </p:cNvSpPr>
          <p:nvPr>
            <p:ph type="body" sz="quarter" idx="14" hasCustomPrompt="1"/>
          </p:nvPr>
        </p:nvSpPr>
        <p:spPr>
          <a:xfrm>
            <a:off x="609600" y="5908675"/>
            <a:ext cx="10972800" cy="263525"/>
          </a:xfrm>
        </p:spPr>
        <p:txBody>
          <a:bodyPr/>
          <a:lstStyle>
            <a:lvl1pPr marL="0" indent="0" algn="r">
              <a:buNone/>
              <a:defRPr sz="1200" b="1">
                <a:solidFill>
                  <a:schemeClr val="accent6"/>
                </a:solidFill>
              </a:defRPr>
            </a:lvl1pPr>
          </a:lstStyle>
          <a:p>
            <a:pPr lvl="0"/>
            <a:r>
              <a:rPr lang="en-US"/>
              <a:t>Concise caption for above image/graphic</a:t>
            </a:r>
          </a:p>
        </p:txBody>
      </p:sp>
    </p:spTree>
    <p:extLst>
      <p:ext uri="{BB962C8B-B14F-4D97-AF65-F5344CB8AC3E}">
        <p14:creationId xmlns:p14="http://schemas.microsoft.com/office/powerpoint/2010/main" val="784748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mages +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7ABD5-C2A6-4C4A-90F0-E6E742F2DE1F}"/>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CA543370-69A8-46D0-96E3-97F269DEA8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77D25E9B-F7CB-4714-8FE4-D2651BC224F8}"/>
              </a:ext>
            </a:extLst>
          </p:cNvPr>
          <p:cNvSpPr>
            <a:spLocks noGrp="1"/>
          </p:cNvSpPr>
          <p:nvPr>
            <p:ph type="title"/>
          </p:nvPr>
        </p:nvSpPr>
        <p:spPr/>
        <p:txBody>
          <a:bodyPr>
            <a:noAutofit/>
          </a:bodyPr>
          <a:lstStyle/>
          <a:p>
            <a:r>
              <a:rPr lang="en-US"/>
              <a:t>Click to edit Master title style</a:t>
            </a:r>
          </a:p>
        </p:txBody>
      </p:sp>
      <p:sp>
        <p:nvSpPr>
          <p:cNvPr id="3" name="Slide Number Placeholder 2">
            <a:extLst>
              <a:ext uri="{FF2B5EF4-FFF2-40B4-BE49-F238E27FC236}">
                <a16:creationId xmlns:a16="http://schemas.microsoft.com/office/drawing/2014/main" id="{4135B96C-FF4C-48AB-8664-365582988F52}"/>
              </a:ext>
            </a:extLst>
          </p:cNvPr>
          <p:cNvSpPr>
            <a:spLocks noGrp="1"/>
          </p:cNvSpPr>
          <p:nvPr>
            <p:ph type="sldNum" sz="quarter" idx="10"/>
          </p:nvPr>
        </p:nvSpPr>
        <p:spPr/>
        <p:txBody>
          <a:bodyPr/>
          <a:lstStyle/>
          <a:p>
            <a:fld id="{ABF72756-0213-4A1F-BBDA-2E3072667FD8}" type="slidenum">
              <a:rPr lang="en-US" smtClean="0"/>
              <a:pPr/>
              <a:t>‹#›</a:t>
            </a:fld>
            <a:endParaRPr lang="en-US"/>
          </a:p>
        </p:txBody>
      </p:sp>
      <p:sp>
        <p:nvSpPr>
          <p:cNvPr id="6" name="Text Placeholder 8">
            <a:extLst>
              <a:ext uri="{FF2B5EF4-FFF2-40B4-BE49-F238E27FC236}">
                <a16:creationId xmlns:a16="http://schemas.microsoft.com/office/drawing/2014/main" id="{E2F1C377-73AF-4A57-B381-81D5E51ACB01}"/>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8" name="Picture Placeholder 7">
            <a:extLst>
              <a:ext uri="{FF2B5EF4-FFF2-40B4-BE49-F238E27FC236}">
                <a16:creationId xmlns:a16="http://schemas.microsoft.com/office/drawing/2014/main" id="{61D64971-0AA0-4B94-B0D0-57B52327409F}"/>
              </a:ext>
            </a:extLst>
          </p:cNvPr>
          <p:cNvSpPr>
            <a:spLocks noGrp="1"/>
          </p:cNvSpPr>
          <p:nvPr>
            <p:ph type="pic" sz="quarter" idx="13"/>
          </p:nvPr>
        </p:nvSpPr>
        <p:spPr>
          <a:xfrm>
            <a:off x="615950" y="1611085"/>
            <a:ext cx="5365750" cy="3788229"/>
          </a:xfrm>
        </p:spPr>
        <p:txBody>
          <a:bodyPr/>
          <a:lstStyle/>
          <a:p>
            <a:r>
              <a:rPr lang="en-US"/>
              <a:t>Click icon to add picture</a:t>
            </a:r>
          </a:p>
        </p:txBody>
      </p:sp>
      <p:sp>
        <p:nvSpPr>
          <p:cNvPr id="9" name="Picture Placeholder 7">
            <a:extLst>
              <a:ext uri="{FF2B5EF4-FFF2-40B4-BE49-F238E27FC236}">
                <a16:creationId xmlns:a16="http://schemas.microsoft.com/office/drawing/2014/main" id="{0789C6B2-8A60-4467-988A-65AA5C823D49}"/>
              </a:ext>
            </a:extLst>
          </p:cNvPr>
          <p:cNvSpPr>
            <a:spLocks noGrp="1"/>
          </p:cNvSpPr>
          <p:nvPr>
            <p:ph type="pic" sz="quarter" idx="14"/>
          </p:nvPr>
        </p:nvSpPr>
        <p:spPr>
          <a:xfrm>
            <a:off x="6227536" y="1611085"/>
            <a:ext cx="5365750" cy="3788229"/>
          </a:xfrm>
        </p:spPr>
        <p:txBody>
          <a:bodyPr/>
          <a:lstStyle/>
          <a:p>
            <a:r>
              <a:rPr lang="en-US"/>
              <a:t>Click icon to add picture</a:t>
            </a:r>
          </a:p>
        </p:txBody>
      </p:sp>
      <p:sp>
        <p:nvSpPr>
          <p:cNvPr id="13" name="Text Placeholder 18">
            <a:extLst>
              <a:ext uri="{FF2B5EF4-FFF2-40B4-BE49-F238E27FC236}">
                <a16:creationId xmlns:a16="http://schemas.microsoft.com/office/drawing/2014/main" id="{F7A8F0E9-CD0F-457A-BE2F-25518B1E12D4}"/>
              </a:ext>
            </a:extLst>
          </p:cNvPr>
          <p:cNvSpPr>
            <a:spLocks noGrp="1"/>
          </p:cNvSpPr>
          <p:nvPr>
            <p:ph type="body" sz="quarter" idx="17" hasCustomPrompt="1"/>
          </p:nvPr>
        </p:nvSpPr>
        <p:spPr>
          <a:xfrm>
            <a:off x="609600" y="5573487"/>
            <a:ext cx="5363028" cy="598714"/>
          </a:xfrm>
        </p:spPr>
        <p:txBody>
          <a:bodyPr/>
          <a:lstStyle>
            <a:lvl1pPr marL="0" indent="0" algn="ctr">
              <a:buNone/>
              <a:defRPr sz="1200" b="1">
                <a:solidFill>
                  <a:schemeClr val="accent6"/>
                </a:solidFill>
              </a:defRPr>
            </a:lvl1pPr>
          </a:lstStyle>
          <a:p>
            <a:pPr lvl="0"/>
            <a:r>
              <a:rPr lang="en-US"/>
              <a:t>Concise caption for above image/graphic</a:t>
            </a:r>
          </a:p>
        </p:txBody>
      </p:sp>
      <p:sp>
        <p:nvSpPr>
          <p:cNvPr id="14" name="Text Placeholder 18">
            <a:extLst>
              <a:ext uri="{FF2B5EF4-FFF2-40B4-BE49-F238E27FC236}">
                <a16:creationId xmlns:a16="http://schemas.microsoft.com/office/drawing/2014/main" id="{9A08F83C-CD98-43A7-A284-04504024D363}"/>
              </a:ext>
            </a:extLst>
          </p:cNvPr>
          <p:cNvSpPr>
            <a:spLocks noGrp="1"/>
          </p:cNvSpPr>
          <p:nvPr>
            <p:ph type="body" sz="quarter" idx="18" hasCustomPrompt="1"/>
          </p:nvPr>
        </p:nvSpPr>
        <p:spPr>
          <a:xfrm>
            <a:off x="6228897" y="5583012"/>
            <a:ext cx="5363028" cy="598714"/>
          </a:xfrm>
        </p:spPr>
        <p:txBody>
          <a:bodyPr/>
          <a:lstStyle>
            <a:lvl1pPr marL="0" indent="0" algn="ctr">
              <a:buNone/>
              <a:defRPr sz="1200" b="1">
                <a:solidFill>
                  <a:schemeClr val="accent6"/>
                </a:solidFill>
              </a:defRPr>
            </a:lvl1pPr>
          </a:lstStyle>
          <a:p>
            <a:pPr lvl="0"/>
            <a:r>
              <a:rPr lang="en-US"/>
              <a:t>Concise caption for above image/graphic</a:t>
            </a:r>
          </a:p>
        </p:txBody>
      </p:sp>
    </p:spTree>
    <p:extLst>
      <p:ext uri="{BB962C8B-B14F-4D97-AF65-F5344CB8AC3E}">
        <p14:creationId xmlns:p14="http://schemas.microsoft.com/office/powerpoint/2010/main" val="245476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7ABD5-C2A6-4C4A-90F0-E6E742F2DE1F}"/>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CA543370-69A8-46D0-96E3-97F269DEA8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77D25E9B-F7CB-4714-8FE4-D2651BC224F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135B96C-FF4C-48AB-8664-365582988F52}"/>
              </a:ext>
            </a:extLst>
          </p:cNvPr>
          <p:cNvSpPr>
            <a:spLocks noGrp="1"/>
          </p:cNvSpPr>
          <p:nvPr>
            <p:ph type="sldNum" sz="quarter" idx="10"/>
          </p:nvPr>
        </p:nvSpPr>
        <p:spPr/>
        <p:txBody>
          <a:bodyPr/>
          <a:lstStyle/>
          <a:p>
            <a:fld id="{ABF72756-0213-4A1F-BBDA-2E3072667FD8}" type="slidenum">
              <a:rPr lang="en-US" smtClean="0"/>
              <a:pPr/>
              <a:t>‹#›</a:t>
            </a:fld>
            <a:endParaRPr lang="en-US"/>
          </a:p>
        </p:txBody>
      </p:sp>
      <p:sp>
        <p:nvSpPr>
          <p:cNvPr id="6" name="Text Placeholder 8">
            <a:extLst>
              <a:ext uri="{FF2B5EF4-FFF2-40B4-BE49-F238E27FC236}">
                <a16:creationId xmlns:a16="http://schemas.microsoft.com/office/drawing/2014/main" id="{E2F1C377-73AF-4A57-B381-81D5E51ACB01}"/>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8" name="Picture Placeholder 7">
            <a:extLst>
              <a:ext uri="{FF2B5EF4-FFF2-40B4-BE49-F238E27FC236}">
                <a16:creationId xmlns:a16="http://schemas.microsoft.com/office/drawing/2014/main" id="{61D64971-0AA0-4B94-B0D0-57B52327409F}"/>
              </a:ext>
            </a:extLst>
          </p:cNvPr>
          <p:cNvSpPr>
            <a:spLocks noGrp="1"/>
          </p:cNvSpPr>
          <p:nvPr>
            <p:ph type="pic" sz="quarter" idx="13"/>
          </p:nvPr>
        </p:nvSpPr>
        <p:spPr>
          <a:xfrm>
            <a:off x="615950" y="1611085"/>
            <a:ext cx="3564164" cy="3788229"/>
          </a:xfrm>
        </p:spPr>
        <p:txBody>
          <a:bodyPr/>
          <a:lstStyle/>
          <a:p>
            <a:r>
              <a:rPr lang="en-US"/>
              <a:t>Click icon to add picture</a:t>
            </a:r>
          </a:p>
        </p:txBody>
      </p:sp>
      <p:sp>
        <p:nvSpPr>
          <p:cNvPr id="15" name="Picture Placeholder 7">
            <a:extLst>
              <a:ext uri="{FF2B5EF4-FFF2-40B4-BE49-F238E27FC236}">
                <a16:creationId xmlns:a16="http://schemas.microsoft.com/office/drawing/2014/main" id="{2C4B8834-A0BC-413C-B728-2F51B1FB471E}"/>
              </a:ext>
            </a:extLst>
          </p:cNvPr>
          <p:cNvSpPr>
            <a:spLocks noGrp="1"/>
          </p:cNvSpPr>
          <p:nvPr>
            <p:ph type="pic" sz="quarter" idx="16"/>
          </p:nvPr>
        </p:nvSpPr>
        <p:spPr>
          <a:xfrm>
            <a:off x="4313918" y="1611085"/>
            <a:ext cx="3564164" cy="3788229"/>
          </a:xfrm>
        </p:spPr>
        <p:txBody>
          <a:bodyPr/>
          <a:lstStyle/>
          <a:p>
            <a:r>
              <a:rPr lang="en-US"/>
              <a:t>Click icon to add picture</a:t>
            </a:r>
          </a:p>
        </p:txBody>
      </p:sp>
      <p:sp>
        <p:nvSpPr>
          <p:cNvPr id="17" name="Picture Placeholder 7">
            <a:extLst>
              <a:ext uri="{FF2B5EF4-FFF2-40B4-BE49-F238E27FC236}">
                <a16:creationId xmlns:a16="http://schemas.microsoft.com/office/drawing/2014/main" id="{E2C59597-83F7-4655-831A-57C50B4657B7}"/>
              </a:ext>
            </a:extLst>
          </p:cNvPr>
          <p:cNvSpPr>
            <a:spLocks noGrp="1"/>
          </p:cNvSpPr>
          <p:nvPr>
            <p:ph type="pic" sz="quarter" idx="18"/>
          </p:nvPr>
        </p:nvSpPr>
        <p:spPr>
          <a:xfrm>
            <a:off x="8019134" y="1611085"/>
            <a:ext cx="3564164" cy="3788229"/>
          </a:xfrm>
        </p:spPr>
        <p:txBody>
          <a:bodyPr/>
          <a:lstStyle/>
          <a:p>
            <a:r>
              <a:rPr lang="en-US"/>
              <a:t>Click icon to add picture</a:t>
            </a:r>
          </a:p>
        </p:txBody>
      </p:sp>
      <p:sp>
        <p:nvSpPr>
          <p:cNvPr id="19" name="Text Placeholder 18">
            <a:extLst>
              <a:ext uri="{FF2B5EF4-FFF2-40B4-BE49-F238E27FC236}">
                <a16:creationId xmlns:a16="http://schemas.microsoft.com/office/drawing/2014/main" id="{82383308-8487-4227-9FB0-7A3B6921FD5E}"/>
              </a:ext>
            </a:extLst>
          </p:cNvPr>
          <p:cNvSpPr>
            <a:spLocks noGrp="1"/>
          </p:cNvSpPr>
          <p:nvPr>
            <p:ph type="body" sz="quarter" idx="20" hasCustomPrompt="1"/>
          </p:nvPr>
        </p:nvSpPr>
        <p:spPr>
          <a:xfrm>
            <a:off x="615950" y="5573487"/>
            <a:ext cx="3564164" cy="598714"/>
          </a:xfrm>
        </p:spPr>
        <p:txBody>
          <a:bodyPr/>
          <a:lstStyle>
            <a:lvl1pPr marL="0" indent="0" algn="ctr">
              <a:buNone/>
              <a:defRPr sz="1200" b="1">
                <a:solidFill>
                  <a:schemeClr val="accent6"/>
                </a:solidFill>
              </a:defRPr>
            </a:lvl1pPr>
          </a:lstStyle>
          <a:p>
            <a:pPr lvl="0"/>
            <a:r>
              <a:rPr lang="en-US"/>
              <a:t>Concise caption for above image/graphic</a:t>
            </a:r>
          </a:p>
        </p:txBody>
      </p:sp>
      <p:sp>
        <p:nvSpPr>
          <p:cNvPr id="20" name="Text Placeholder 18">
            <a:extLst>
              <a:ext uri="{FF2B5EF4-FFF2-40B4-BE49-F238E27FC236}">
                <a16:creationId xmlns:a16="http://schemas.microsoft.com/office/drawing/2014/main" id="{61FF427B-6AB2-4D7C-BDAC-EFDC9F22D0FA}"/>
              </a:ext>
            </a:extLst>
          </p:cNvPr>
          <p:cNvSpPr>
            <a:spLocks noGrp="1"/>
          </p:cNvSpPr>
          <p:nvPr>
            <p:ph type="body" sz="quarter" idx="21" hasCustomPrompt="1"/>
          </p:nvPr>
        </p:nvSpPr>
        <p:spPr>
          <a:xfrm>
            <a:off x="4313918" y="5573487"/>
            <a:ext cx="3564164" cy="598714"/>
          </a:xfrm>
        </p:spPr>
        <p:txBody>
          <a:bodyPr/>
          <a:lstStyle>
            <a:lvl1pPr marL="0" indent="0" algn="ctr">
              <a:buNone/>
              <a:defRPr sz="1200" b="1">
                <a:solidFill>
                  <a:schemeClr val="accent6"/>
                </a:solidFill>
              </a:defRPr>
            </a:lvl1pPr>
          </a:lstStyle>
          <a:p>
            <a:pPr lvl="0"/>
            <a:r>
              <a:rPr lang="en-US"/>
              <a:t>Concise caption for above image/graphic</a:t>
            </a:r>
          </a:p>
        </p:txBody>
      </p:sp>
      <p:sp>
        <p:nvSpPr>
          <p:cNvPr id="21" name="Text Placeholder 18">
            <a:extLst>
              <a:ext uri="{FF2B5EF4-FFF2-40B4-BE49-F238E27FC236}">
                <a16:creationId xmlns:a16="http://schemas.microsoft.com/office/drawing/2014/main" id="{DCDB1782-E274-4651-98CE-56990C2222F1}"/>
              </a:ext>
            </a:extLst>
          </p:cNvPr>
          <p:cNvSpPr>
            <a:spLocks noGrp="1"/>
          </p:cNvSpPr>
          <p:nvPr>
            <p:ph type="body" sz="quarter" idx="22" hasCustomPrompt="1"/>
          </p:nvPr>
        </p:nvSpPr>
        <p:spPr>
          <a:xfrm>
            <a:off x="8019134" y="5573487"/>
            <a:ext cx="3564164" cy="598714"/>
          </a:xfrm>
        </p:spPr>
        <p:txBody>
          <a:bodyPr/>
          <a:lstStyle>
            <a:lvl1pPr marL="0" indent="0" algn="ctr">
              <a:buNone/>
              <a:defRPr sz="1200" b="1">
                <a:solidFill>
                  <a:schemeClr val="accent6"/>
                </a:solidFill>
              </a:defRPr>
            </a:lvl1pPr>
          </a:lstStyle>
          <a:p>
            <a:pPr lvl="0"/>
            <a:r>
              <a:rPr lang="en-US"/>
              <a:t>Concise caption for above image/graphic</a:t>
            </a:r>
          </a:p>
        </p:txBody>
      </p:sp>
    </p:spTree>
    <p:extLst>
      <p:ext uri="{BB962C8B-B14F-4D97-AF65-F5344CB8AC3E}">
        <p14:creationId xmlns:p14="http://schemas.microsoft.com/office/powerpoint/2010/main" val="2885424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21186" y="1611086"/>
            <a:ext cx="5372100" cy="4559753"/>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69F72AD-AB28-4DAC-8305-AFBC62459AA2}"/>
              </a:ext>
            </a:extLst>
          </p:cNvPr>
          <p:cNvSpPr>
            <a:spLocks noGrp="1"/>
          </p:cNvSpPr>
          <p:nvPr>
            <p:ph type="pic" sz="quarter" idx="14" hasCustomPrompt="1"/>
          </p:nvPr>
        </p:nvSpPr>
        <p:spPr>
          <a:xfrm>
            <a:off x="615950" y="1611086"/>
            <a:ext cx="2546350" cy="2121354"/>
          </a:xfrm>
        </p:spPr>
        <p:txBody>
          <a:bodyPr/>
          <a:lstStyle>
            <a:lvl1pPr>
              <a:defRPr/>
            </a:lvl1pPr>
          </a:lstStyle>
          <a:p>
            <a:r>
              <a:rPr lang="en-US"/>
              <a:t>Insert photo or graphic</a:t>
            </a:r>
          </a:p>
        </p:txBody>
      </p:sp>
      <p:sp>
        <p:nvSpPr>
          <p:cNvPr id="10" name="Picture Placeholder 4">
            <a:extLst>
              <a:ext uri="{FF2B5EF4-FFF2-40B4-BE49-F238E27FC236}">
                <a16:creationId xmlns:a16="http://schemas.microsoft.com/office/drawing/2014/main" id="{64936A7D-1847-4095-9C91-ECE70317983B}"/>
              </a:ext>
            </a:extLst>
          </p:cNvPr>
          <p:cNvSpPr>
            <a:spLocks noGrp="1"/>
          </p:cNvSpPr>
          <p:nvPr>
            <p:ph type="pic" sz="quarter" idx="15" hasCustomPrompt="1"/>
          </p:nvPr>
        </p:nvSpPr>
        <p:spPr>
          <a:xfrm>
            <a:off x="3434444" y="1611086"/>
            <a:ext cx="2546350" cy="2121354"/>
          </a:xfrm>
        </p:spPr>
        <p:txBody>
          <a:bodyPr/>
          <a:lstStyle>
            <a:lvl1pPr>
              <a:defRPr/>
            </a:lvl1pPr>
          </a:lstStyle>
          <a:p>
            <a:r>
              <a:rPr lang="en-US"/>
              <a:t>Insert photo or graphic</a:t>
            </a:r>
          </a:p>
        </p:txBody>
      </p:sp>
      <p:sp>
        <p:nvSpPr>
          <p:cNvPr id="12" name="Picture Placeholder 4">
            <a:extLst>
              <a:ext uri="{FF2B5EF4-FFF2-40B4-BE49-F238E27FC236}">
                <a16:creationId xmlns:a16="http://schemas.microsoft.com/office/drawing/2014/main" id="{E4E0D8AA-9AD3-4A0D-AC3D-72E167EEDF42}"/>
              </a:ext>
            </a:extLst>
          </p:cNvPr>
          <p:cNvSpPr>
            <a:spLocks noGrp="1"/>
          </p:cNvSpPr>
          <p:nvPr>
            <p:ph type="pic" sz="quarter" idx="16" hasCustomPrompt="1"/>
          </p:nvPr>
        </p:nvSpPr>
        <p:spPr>
          <a:xfrm>
            <a:off x="615950" y="4055608"/>
            <a:ext cx="2546350" cy="2121354"/>
          </a:xfrm>
        </p:spPr>
        <p:txBody>
          <a:bodyPr/>
          <a:lstStyle>
            <a:lvl1pPr>
              <a:defRPr/>
            </a:lvl1pPr>
          </a:lstStyle>
          <a:p>
            <a:r>
              <a:rPr lang="en-US"/>
              <a:t>Insert photo or graphic</a:t>
            </a:r>
          </a:p>
        </p:txBody>
      </p:sp>
      <p:sp>
        <p:nvSpPr>
          <p:cNvPr id="13" name="Picture Placeholder 4">
            <a:extLst>
              <a:ext uri="{FF2B5EF4-FFF2-40B4-BE49-F238E27FC236}">
                <a16:creationId xmlns:a16="http://schemas.microsoft.com/office/drawing/2014/main" id="{2B5280DE-B634-4FF4-9579-D967A3CA84DD}"/>
              </a:ext>
            </a:extLst>
          </p:cNvPr>
          <p:cNvSpPr>
            <a:spLocks noGrp="1"/>
          </p:cNvSpPr>
          <p:nvPr>
            <p:ph type="pic" sz="quarter" idx="17" hasCustomPrompt="1"/>
          </p:nvPr>
        </p:nvSpPr>
        <p:spPr>
          <a:xfrm>
            <a:off x="3434444" y="4055608"/>
            <a:ext cx="2546350" cy="2121354"/>
          </a:xfrm>
        </p:spPr>
        <p:txBody>
          <a:bodyPr/>
          <a:lstStyle>
            <a:lvl1pPr>
              <a:defRPr/>
            </a:lvl1pPr>
          </a:lstStyle>
          <a:p>
            <a:r>
              <a:rPr lang="en-US"/>
              <a:t>Insert photo or graphic</a:t>
            </a:r>
          </a:p>
        </p:txBody>
      </p:sp>
    </p:spTree>
    <p:extLst>
      <p:ext uri="{BB962C8B-B14F-4D97-AF65-F5344CB8AC3E}">
        <p14:creationId xmlns:p14="http://schemas.microsoft.com/office/powerpoint/2010/main" val="2515603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a:xfrm>
            <a:off x="620486" y="344261"/>
            <a:ext cx="8155108" cy="544739"/>
          </a:xfrm>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4" name="Picture Placeholder 3">
            <a:extLst>
              <a:ext uri="{FF2B5EF4-FFF2-40B4-BE49-F238E27FC236}">
                <a16:creationId xmlns:a16="http://schemas.microsoft.com/office/drawing/2014/main" id="{3CD25CBC-5C7B-4F6A-BCD5-F02792D61B8E}"/>
              </a:ext>
            </a:extLst>
          </p:cNvPr>
          <p:cNvSpPr>
            <a:spLocks noGrp="1"/>
          </p:cNvSpPr>
          <p:nvPr>
            <p:ph type="pic" sz="quarter" idx="19"/>
          </p:nvPr>
        </p:nvSpPr>
        <p:spPr>
          <a:xfrm>
            <a:off x="609603" y="1613127"/>
            <a:ext cx="2571181" cy="2672078"/>
          </a:xfrm>
          <a:prstGeom prst="rect">
            <a:avLst/>
          </a:prstGeom>
        </p:spPr>
        <p:txBody>
          <a:bodyPr/>
          <a:lstStyle/>
          <a:p>
            <a:r>
              <a:rPr lang="en-US"/>
              <a:t>Click icon to add picture</a:t>
            </a:r>
          </a:p>
        </p:txBody>
      </p:sp>
      <p:sp>
        <p:nvSpPr>
          <p:cNvPr id="15" name="Picture Placeholder 3">
            <a:extLst>
              <a:ext uri="{FF2B5EF4-FFF2-40B4-BE49-F238E27FC236}">
                <a16:creationId xmlns:a16="http://schemas.microsoft.com/office/drawing/2014/main" id="{8D188CFA-9100-42E2-8361-0C2D2A3FC504}"/>
              </a:ext>
            </a:extLst>
          </p:cNvPr>
          <p:cNvSpPr>
            <a:spLocks noGrp="1"/>
          </p:cNvSpPr>
          <p:nvPr>
            <p:ph type="pic" sz="quarter" idx="20"/>
          </p:nvPr>
        </p:nvSpPr>
        <p:spPr>
          <a:xfrm>
            <a:off x="3410138" y="1613127"/>
            <a:ext cx="2571562" cy="1728216"/>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6F2BB14E-2BAE-4BBC-9026-076E3ACDC0FE}"/>
              </a:ext>
            </a:extLst>
          </p:cNvPr>
          <p:cNvSpPr>
            <a:spLocks noGrp="1"/>
          </p:cNvSpPr>
          <p:nvPr>
            <p:ph type="pic" sz="quarter" idx="21"/>
          </p:nvPr>
        </p:nvSpPr>
        <p:spPr>
          <a:xfrm>
            <a:off x="6206130" y="1613127"/>
            <a:ext cx="2569464" cy="2672078"/>
          </a:xfrm>
          <a:prstGeom prst="rect">
            <a:avLst/>
          </a:prstGeom>
        </p:spPr>
        <p:txBody>
          <a:bodyPr/>
          <a:lstStyle/>
          <a:p>
            <a:r>
              <a:rPr lang="en-US"/>
              <a:t>Click icon to add picture</a:t>
            </a:r>
          </a:p>
        </p:txBody>
      </p:sp>
      <p:sp>
        <p:nvSpPr>
          <p:cNvPr id="17" name="Picture Placeholder 3">
            <a:extLst>
              <a:ext uri="{FF2B5EF4-FFF2-40B4-BE49-F238E27FC236}">
                <a16:creationId xmlns:a16="http://schemas.microsoft.com/office/drawing/2014/main" id="{B13BB0CA-1F68-4688-80DD-A9FACC8E2BB4}"/>
              </a:ext>
            </a:extLst>
          </p:cNvPr>
          <p:cNvSpPr>
            <a:spLocks noGrp="1"/>
          </p:cNvSpPr>
          <p:nvPr>
            <p:ph type="pic" sz="quarter" idx="22"/>
          </p:nvPr>
        </p:nvSpPr>
        <p:spPr>
          <a:xfrm>
            <a:off x="9002486" y="1613127"/>
            <a:ext cx="2571180" cy="1728216"/>
          </a:xfrm>
          <a:prstGeom prst="rect">
            <a:avLst/>
          </a:prstGeom>
        </p:spPr>
        <p:txBody>
          <a:bodyPr/>
          <a:lstStyle/>
          <a:p>
            <a:r>
              <a:rPr lang="en-US"/>
              <a:t>Click icon to add picture</a:t>
            </a:r>
          </a:p>
        </p:txBody>
      </p:sp>
      <p:sp>
        <p:nvSpPr>
          <p:cNvPr id="18" name="Picture Placeholder 3">
            <a:extLst>
              <a:ext uri="{FF2B5EF4-FFF2-40B4-BE49-F238E27FC236}">
                <a16:creationId xmlns:a16="http://schemas.microsoft.com/office/drawing/2014/main" id="{7387D6F6-3836-4D5C-845A-1DAEBF45C7BF}"/>
              </a:ext>
            </a:extLst>
          </p:cNvPr>
          <p:cNvSpPr>
            <a:spLocks noGrp="1"/>
          </p:cNvSpPr>
          <p:nvPr>
            <p:ph type="pic" sz="quarter" idx="23"/>
          </p:nvPr>
        </p:nvSpPr>
        <p:spPr>
          <a:xfrm>
            <a:off x="609603" y="4430486"/>
            <a:ext cx="2571181" cy="1728787"/>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F258928E-ACF5-47C7-8952-F7ACDF588B0B}"/>
              </a:ext>
            </a:extLst>
          </p:cNvPr>
          <p:cNvSpPr>
            <a:spLocks noGrp="1"/>
          </p:cNvSpPr>
          <p:nvPr>
            <p:ph type="pic" sz="quarter" idx="24"/>
          </p:nvPr>
        </p:nvSpPr>
        <p:spPr>
          <a:xfrm>
            <a:off x="3410138" y="3487196"/>
            <a:ext cx="2571562" cy="2672078"/>
          </a:xfrm>
          <a:prstGeom prst="rect">
            <a:avLst/>
          </a:prstGeom>
        </p:spPr>
        <p:txBody>
          <a:bodyPr/>
          <a:lstStyle/>
          <a:p>
            <a:r>
              <a:rPr lang="en-US"/>
              <a:t>Click icon to add picture</a:t>
            </a:r>
          </a:p>
        </p:txBody>
      </p:sp>
      <p:sp>
        <p:nvSpPr>
          <p:cNvPr id="20" name="Picture Placeholder 3">
            <a:extLst>
              <a:ext uri="{FF2B5EF4-FFF2-40B4-BE49-F238E27FC236}">
                <a16:creationId xmlns:a16="http://schemas.microsoft.com/office/drawing/2014/main" id="{E2C993CE-6471-45BD-B425-A83B120928E1}"/>
              </a:ext>
            </a:extLst>
          </p:cNvPr>
          <p:cNvSpPr>
            <a:spLocks noGrp="1"/>
          </p:cNvSpPr>
          <p:nvPr>
            <p:ph type="pic" sz="quarter" idx="25"/>
          </p:nvPr>
        </p:nvSpPr>
        <p:spPr>
          <a:xfrm>
            <a:off x="6206130" y="4430486"/>
            <a:ext cx="2569464" cy="1728787"/>
          </a:xfrm>
          <a:prstGeom prst="rect">
            <a:avLst/>
          </a:prstGeom>
        </p:spPr>
        <p:txBody>
          <a:bodyPr/>
          <a:lstStyle/>
          <a:p>
            <a:r>
              <a:rPr lang="en-US"/>
              <a:t>Click icon to add picture</a:t>
            </a:r>
          </a:p>
        </p:txBody>
      </p:sp>
      <p:sp>
        <p:nvSpPr>
          <p:cNvPr id="21" name="Picture Placeholder 3">
            <a:extLst>
              <a:ext uri="{FF2B5EF4-FFF2-40B4-BE49-F238E27FC236}">
                <a16:creationId xmlns:a16="http://schemas.microsoft.com/office/drawing/2014/main" id="{D327159B-2F83-4572-BCE2-37850DC514CC}"/>
              </a:ext>
            </a:extLst>
          </p:cNvPr>
          <p:cNvSpPr>
            <a:spLocks noGrp="1"/>
          </p:cNvSpPr>
          <p:nvPr>
            <p:ph type="pic" sz="quarter" idx="26"/>
          </p:nvPr>
        </p:nvSpPr>
        <p:spPr>
          <a:xfrm>
            <a:off x="9011220" y="3487196"/>
            <a:ext cx="2571180" cy="2672078"/>
          </a:xfrm>
          <a:prstGeom prst="rect">
            <a:avLst/>
          </a:prstGeom>
        </p:spPr>
        <p:txBody>
          <a:bodyPr/>
          <a:lstStyle/>
          <a:p>
            <a:r>
              <a:rPr lang="en-US"/>
              <a:t>Click icon to add picture</a:t>
            </a:r>
          </a:p>
        </p:txBody>
      </p:sp>
      <p:sp>
        <p:nvSpPr>
          <p:cNvPr id="22" name="Text Placeholder 6">
            <a:extLst>
              <a:ext uri="{FF2B5EF4-FFF2-40B4-BE49-F238E27FC236}">
                <a16:creationId xmlns:a16="http://schemas.microsoft.com/office/drawing/2014/main" id="{C32DE534-6F03-4D31-A9AA-973679D45897}"/>
              </a:ext>
            </a:extLst>
          </p:cNvPr>
          <p:cNvSpPr>
            <a:spLocks noGrp="1"/>
          </p:cNvSpPr>
          <p:nvPr>
            <p:ph type="body" sz="quarter" idx="11" hasCustomPrompt="1"/>
          </p:nvPr>
        </p:nvSpPr>
        <p:spPr>
          <a:xfrm>
            <a:off x="9011221" y="351064"/>
            <a:ext cx="2571180" cy="849086"/>
          </a:xfrm>
          <a:prstGeom prst="rect">
            <a:avLst/>
          </a:prstGeom>
        </p:spPr>
        <p:txBody>
          <a:bodyPr lIns="0" rIns="0" anchor="ctr">
            <a:noAutofit/>
          </a:bodyPr>
          <a:lstStyle>
            <a:lvl1pPr marL="0" indent="0">
              <a:lnSpc>
                <a:spcPts val="1950"/>
              </a:lnSpc>
              <a:spcBef>
                <a:spcPts val="900"/>
              </a:spcBef>
              <a:buNone/>
              <a:defRPr sz="1500" i="1" baseline="0">
                <a:solidFill>
                  <a:schemeClr val="accent6"/>
                </a:solidFill>
                <a:latin typeface="Times New Roman" panose="02020603050405020304" pitchFamily="18" charset="0"/>
                <a:cs typeface="Times New Roman" panose="02020603050405020304" pitchFamily="18" charset="0"/>
              </a:defRPr>
            </a:lvl1pPr>
            <a:lvl2pPr marL="342896" indent="0">
              <a:buNone/>
              <a:defRPr/>
            </a:lvl2pPr>
            <a:lvl3pPr marL="685793" indent="0">
              <a:buNone/>
              <a:defRPr/>
            </a:lvl3pPr>
            <a:lvl4pPr marL="1028690" indent="0">
              <a:buNone/>
              <a:defRPr/>
            </a:lvl4pPr>
            <a:lvl5pPr marL="1371587" indent="0">
              <a:buNone/>
              <a:defRPr/>
            </a:lvl5pPr>
          </a:lstStyle>
          <a:p>
            <a:pPr lvl="0"/>
            <a:r>
              <a:rPr lang="en-US"/>
              <a:t>Brief description text for the photo collage below</a:t>
            </a:r>
          </a:p>
        </p:txBody>
      </p:sp>
    </p:spTree>
    <p:extLst>
      <p:ext uri="{BB962C8B-B14F-4D97-AF65-F5344CB8AC3E}">
        <p14:creationId xmlns:p14="http://schemas.microsoft.com/office/powerpoint/2010/main" val="138522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a:t>One 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a:p>
        </p:txBody>
      </p:sp>
      <p:sp>
        <p:nvSpPr>
          <p:cNvPr id="7" name="Text Placeholder 6">
            <a:extLst>
              <a:ext uri="{FF2B5EF4-FFF2-40B4-BE49-F238E27FC236}">
                <a16:creationId xmlns:a16="http://schemas.microsoft.com/office/drawing/2014/main" id="{CFDD8D43-1B9B-453F-A855-B4C32244D6BB}"/>
              </a:ext>
            </a:extLst>
          </p:cNvPr>
          <p:cNvSpPr>
            <a:spLocks noGrp="1"/>
          </p:cNvSpPr>
          <p:nvPr>
            <p:ph type="body" sz="quarter" idx="11"/>
          </p:nvPr>
        </p:nvSpPr>
        <p:spPr>
          <a:xfrm>
            <a:off x="3390900" y="1589088"/>
            <a:ext cx="5372100" cy="4583112"/>
          </a:xfrm>
        </p:spPr>
        <p:txBody>
          <a:body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53E694E-B0E5-4850-AABE-6173FADCFCDF}"/>
              </a:ext>
            </a:extLst>
          </p:cNvPr>
          <p:cNvSpPr/>
          <p:nvPr userDrawn="1"/>
        </p:nvSpPr>
        <p:spPr>
          <a:xfrm>
            <a:off x="1" y="1589088"/>
            <a:ext cx="2603500" cy="4583112"/>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78FC1FA-19F4-462F-8DB6-BB0F19DBDF06}"/>
              </a:ext>
            </a:extLst>
          </p:cNvPr>
          <p:cNvSpPr>
            <a:spLocks noGrp="1"/>
          </p:cNvSpPr>
          <p:nvPr>
            <p:ph type="body" sz="quarter" idx="12" hasCustomPrompt="1"/>
          </p:nvPr>
        </p:nvSpPr>
        <p:spPr>
          <a:xfrm>
            <a:off x="9263063" y="1589088"/>
            <a:ext cx="2319337" cy="4583112"/>
          </a:xfrm>
        </p:spPr>
        <p:txBody>
          <a:bodyPr anchor="ctr"/>
          <a:lstStyle>
            <a:lvl1pPr marL="0" indent="0">
              <a:buNone/>
              <a:defRPr b="1" i="1">
                <a:solidFill>
                  <a:schemeClr val="tx2"/>
                </a:solidFill>
                <a:latin typeface="Times New Roman" panose="02020603050405020304" pitchFamily="18" charset="0"/>
                <a:cs typeface="Times New Roman" panose="02020603050405020304" pitchFamily="18" charset="0"/>
              </a:defRPr>
            </a:lvl1pPr>
          </a:lstStyle>
          <a:p>
            <a:pPr lvl="0"/>
            <a:r>
              <a:rPr lang="en-US"/>
              <a:t>Something you really want to stand out about the person.</a:t>
            </a:r>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8991600"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741488"/>
            <a:ext cx="1845226" cy="1639076"/>
          </a:xfrm>
        </p:spPr>
        <p:txBody>
          <a:bodyPr/>
          <a:lstStyle/>
          <a:p>
            <a:r>
              <a:rPr lang="en-US"/>
              <a:t>Click icon to add picture</a:t>
            </a:r>
          </a:p>
        </p:txBody>
      </p:sp>
      <p:sp>
        <p:nvSpPr>
          <p:cNvPr id="20" name="Text Placeholder 18">
            <a:extLst>
              <a:ext uri="{FF2B5EF4-FFF2-40B4-BE49-F238E27FC236}">
                <a16:creationId xmlns:a16="http://schemas.microsoft.com/office/drawing/2014/main" id="{D88DDC0D-0CA8-41BD-8FAA-C1496F3AA56C}"/>
              </a:ext>
            </a:extLst>
          </p:cNvPr>
          <p:cNvSpPr>
            <a:spLocks noGrp="1"/>
          </p:cNvSpPr>
          <p:nvPr>
            <p:ph type="body" sz="quarter" idx="20" hasCustomPrompt="1"/>
          </p:nvPr>
        </p:nvSpPr>
        <p:spPr>
          <a:xfrm>
            <a:off x="615950" y="3553638"/>
            <a:ext cx="1843355" cy="447675"/>
          </a:xfrm>
        </p:spPr>
        <p:txBody>
          <a:bodyPr/>
          <a:lstStyle>
            <a:lvl1pPr marL="0" indent="0" algn="l">
              <a:buNone/>
              <a:defRPr sz="1200" b="1">
                <a:solidFill>
                  <a:schemeClr val="accent1"/>
                </a:solidFill>
              </a:defRPr>
            </a:lvl1pPr>
          </a:lstStyle>
          <a:p>
            <a:pPr lvl="0"/>
            <a:r>
              <a:rPr lang="en-US"/>
              <a:t>First and Last Name, credentials</a:t>
            </a:r>
          </a:p>
        </p:txBody>
      </p:sp>
      <p:sp>
        <p:nvSpPr>
          <p:cNvPr id="21" name="Text Placeholder 18">
            <a:extLst>
              <a:ext uri="{FF2B5EF4-FFF2-40B4-BE49-F238E27FC236}">
                <a16:creationId xmlns:a16="http://schemas.microsoft.com/office/drawing/2014/main" id="{0A3BBE61-4B63-44FE-A1EF-9E32EBB64BD3}"/>
              </a:ext>
            </a:extLst>
          </p:cNvPr>
          <p:cNvSpPr>
            <a:spLocks noGrp="1"/>
          </p:cNvSpPr>
          <p:nvPr>
            <p:ph type="body" sz="quarter" idx="21" hasCustomPrompt="1"/>
          </p:nvPr>
        </p:nvSpPr>
        <p:spPr>
          <a:xfrm>
            <a:off x="606425" y="4217656"/>
            <a:ext cx="1843355" cy="447675"/>
          </a:xfrm>
        </p:spPr>
        <p:txBody>
          <a:bodyPr/>
          <a:lstStyle>
            <a:lvl1pPr marL="0" indent="0" algn="l">
              <a:buNone/>
              <a:defRPr sz="1200" b="0" i="1">
                <a:solidFill>
                  <a:schemeClr val="accent1"/>
                </a:solidFill>
              </a:defRPr>
            </a:lvl1pPr>
          </a:lstStyle>
          <a:p>
            <a:pPr lvl="0"/>
            <a:r>
              <a:rPr lang="en-US"/>
              <a:t>Project Role</a:t>
            </a:r>
          </a:p>
        </p:txBody>
      </p:sp>
      <p:sp>
        <p:nvSpPr>
          <p:cNvPr id="22" name="Text Placeholder 8">
            <a:extLst>
              <a:ext uri="{FF2B5EF4-FFF2-40B4-BE49-F238E27FC236}">
                <a16:creationId xmlns:a16="http://schemas.microsoft.com/office/drawing/2014/main" id="{DFA9FD9E-D683-4B26-8B8F-16D93F4C4A2A}"/>
              </a:ext>
            </a:extLst>
          </p:cNvPr>
          <p:cNvSpPr>
            <a:spLocks noGrp="1"/>
          </p:cNvSpPr>
          <p:nvPr>
            <p:ph type="body" sz="quarter" idx="2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1685074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a:t>Two-Person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a:p>
        </p:txBody>
      </p:sp>
      <p:sp>
        <p:nvSpPr>
          <p:cNvPr id="7" name="Text Placeholder 6">
            <a:extLst>
              <a:ext uri="{FF2B5EF4-FFF2-40B4-BE49-F238E27FC236}">
                <a16:creationId xmlns:a16="http://schemas.microsoft.com/office/drawing/2014/main" id="{CFDD8D43-1B9B-453F-A855-B4C32244D6BB}"/>
              </a:ext>
            </a:extLst>
          </p:cNvPr>
          <p:cNvSpPr>
            <a:spLocks noGrp="1"/>
          </p:cNvSpPr>
          <p:nvPr>
            <p:ph type="body" sz="quarter" idx="11"/>
          </p:nvPr>
        </p:nvSpPr>
        <p:spPr>
          <a:xfrm>
            <a:off x="620485" y="3429000"/>
            <a:ext cx="5349011" cy="2743200"/>
          </a:xfrm>
        </p:spPr>
        <p:txBody>
          <a:bodyPr/>
          <a:lstStyle/>
          <a:p>
            <a:pPr lvl="0"/>
            <a:r>
              <a:rPr lang="en-US"/>
              <a:t>Click to edit Master text styles</a:t>
            </a:r>
          </a:p>
          <a:p>
            <a:pPr lvl="1"/>
            <a:r>
              <a:rPr lang="en-US"/>
              <a:t>Second level</a:t>
            </a:r>
          </a:p>
          <a:p>
            <a:pPr lvl="2"/>
            <a:r>
              <a:rPr lang="en-US"/>
              <a:t>Third level</a:t>
            </a:r>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6096000"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617663"/>
            <a:ext cx="1845226" cy="1639076"/>
          </a:xfrm>
        </p:spPr>
        <p:txBody>
          <a:bodyPr/>
          <a:lstStyle/>
          <a:p>
            <a:r>
              <a:rPr lang="en-US"/>
              <a:t>Click icon to add picture</a:t>
            </a:r>
          </a:p>
        </p:txBody>
      </p:sp>
      <p:sp>
        <p:nvSpPr>
          <p:cNvPr id="13" name="Text Placeholder 6">
            <a:extLst>
              <a:ext uri="{FF2B5EF4-FFF2-40B4-BE49-F238E27FC236}">
                <a16:creationId xmlns:a16="http://schemas.microsoft.com/office/drawing/2014/main" id="{EA77A3B9-1878-45A6-AD07-F178BE75722C}"/>
              </a:ext>
            </a:extLst>
          </p:cNvPr>
          <p:cNvSpPr>
            <a:spLocks noGrp="1"/>
          </p:cNvSpPr>
          <p:nvPr>
            <p:ph type="body" sz="quarter" idx="16"/>
          </p:nvPr>
        </p:nvSpPr>
        <p:spPr>
          <a:xfrm>
            <a:off x="6233389" y="3429000"/>
            <a:ext cx="5349011" cy="2743200"/>
          </a:xfrm>
        </p:spPr>
        <p:txBody>
          <a:bodyPr/>
          <a:lstStyle/>
          <a:p>
            <a:pPr lvl="0"/>
            <a:r>
              <a:rPr lang="en-US"/>
              <a:t>Click to edit Master text styles</a:t>
            </a:r>
          </a:p>
          <a:p>
            <a:pPr lvl="1"/>
            <a:r>
              <a:rPr lang="en-US"/>
              <a:t>Second level</a:t>
            </a:r>
          </a:p>
          <a:p>
            <a:pPr lvl="2"/>
            <a:r>
              <a:rPr lang="en-US"/>
              <a:t>Third level</a:t>
            </a:r>
          </a:p>
        </p:txBody>
      </p:sp>
      <p:sp>
        <p:nvSpPr>
          <p:cNvPr id="15" name="Picture Placeholder 13">
            <a:extLst>
              <a:ext uri="{FF2B5EF4-FFF2-40B4-BE49-F238E27FC236}">
                <a16:creationId xmlns:a16="http://schemas.microsoft.com/office/drawing/2014/main" id="{8AA19F23-E1F6-4F7A-B4EE-911911A58CCF}"/>
              </a:ext>
            </a:extLst>
          </p:cNvPr>
          <p:cNvSpPr>
            <a:spLocks noGrp="1"/>
          </p:cNvSpPr>
          <p:nvPr>
            <p:ph type="pic" sz="quarter" idx="17"/>
          </p:nvPr>
        </p:nvSpPr>
        <p:spPr>
          <a:xfrm>
            <a:off x="6226987" y="1617663"/>
            <a:ext cx="1845226" cy="1639076"/>
          </a:xfrm>
        </p:spPr>
        <p:txBody>
          <a:bodyPr/>
          <a:lstStyle/>
          <a:p>
            <a:r>
              <a:rPr lang="en-US"/>
              <a:t>Click icon to add picture</a:t>
            </a:r>
          </a:p>
        </p:txBody>
      </p:sp>
      <p:sp>
        <p:nvSpPr>
          <p:cNvPr id="20" name="Text Placeholder 18">
            <a:extLst>
              <a:ext uri="{FF2B5EF4-FFF2-40B4-BE49-F238E27FC236}">
                <a16:creationId xmlns:a16="http://schemas.microsoft.com/office/drawing/2014/main" id="{6B9A8A75-F048-432E-8BBF-08BCF6BF8808}"/>
              </a:ext>
            </a:extLst>
          </p:cNvPr>
          <p:cNvSpPr>
            <a:spLocks noGrp="1"/>
          </p:cNvSpPr>
          <p:nvPr>
            <p:ph type="body" sz="quarter" idx="20" hasCustomPrompt="1"/>
          </p:nvPr>
        </p:nvSpPr>
        <p:spPr>
          <a:xfrm>
            <a:off x="2641601" y="1603153"/>
            <a:ext cx="3349624" cy="447675"/>
          </a:xfrm>
        </p:spPr>
        <p:txBody>
          <a:bodyPr/>
          <a:lstStyle>
            <a:lvl1pPr marL="0" indent="0" algn="l">
              <a:buNone/>
              <a:defRPr sz="1200" b="1">
                <a:solidFill>
                  <a:schemeClr val="accent1"/>
                </a:solidFill>
              </a:defRPr>
            </a:lvl1pPr>
          </a:lstStyle>
          <a:p>
            <a:pPr lvl="0"/>
            <a:r>
              <a:rPr lang="en-US"/>
              <a:t>First and Last Name, credentials</a:t>
            </a:r>
          </a:p>
        </p:txBody>
      </p:sp>
      <p:sp>
        <p:nvSpPr>
          <p:cNvPr id="21" name="Text Placeholder 18">
            <a:extLst>
              <a:ext uri="{FF2B5EF4-FFF2-40B4-BE49-F238E27FC236}">
                <a16:creationId xmlns:a16="http://schemas.microsoft.com/office/drawing/2014/main" id="{2286CE5A-0B5D-4B36-B237-033BA5434B50}"/>
              </a:ext>
            </a:extLst>
          </p:cNvPr>
          <p:cNvSpPr>
            <a:spLocks noGrp="1"/>
          </p:cNvSpPr>
          <p:nvPr>
            <p:ph type="body" sz="quarter" idx="21" hasCustomPrompt="1"/>
          </p:nvPr>
        </p:nvSpPr>
        <p:spPr>
          <a:xfrm>
            <a:off x="2632076" y="2160810"/>
            <a:ext cx="3349624" cy="447675"/>
          </a:xfrm>
        </p:spPr>
        <p:txBody>
          <a:bodyPr/>
          <a:lstStyle>
            <a:lvl1pPr marL="0" indent="0" algn="l">
              <a:buNone/>
              <a:defRPr sz="1200" b="0" i="1">
                <a:solidFill>
                  <a:schemeClr val="accent1"/>
                </a:solidFill>
              </a:defRPr>
            </a:lvl1pPr>
          </a:lstStyle>
          <a:p>
            <a:pPr lvl="0"/>
            <a:r>
              <a:rPr lang="en-US"/>
              <a:t>Project Role</a:t>
            </a:r>
          </a:p>
        </p:txBody>
      </p:sp>
      <p:sp>
        <p:nvSpPr>
          <p:cNvPr id="22" name="Text Placeholder 18">
            <a:extLst>
              <a:ext uri="{FF2B5EF4-FFF2-40B4-BE49-F238E27FC236}">
                <a16:creationId xmlns:a16="http://schemas.microsoft.com/office/drawing/2014/main" id="{614315A1-0F47-405C-9035-FCF43CDB024F}"/>
              </a:ext>
            </a:extLst>
          </p:cNvPr>
          <p:cNvSpPr>
            <a:spLocks noGrp="1"/>
          </p:cNvSpPr>
          <p:nvPr>
            <p:ph type="body" sz="quarter" idx="22" hasCustomPrompt="1"/>
          </p:nvPr>
        </p:nvSpPr>
        <p:spPr>
          <a:xfrm>
            <a:off x="8241299" y="1606344"/>
            <a:ext cx="3349624" cy="447675"/>
          </a:xfrm>
        </p:spPr>
        <p:txBody>
          <a:bodyPr/>
          <a:lstStyle>
            <a:lvl1pPr marL="0" indent="0" algn="l">
              <a:buNone/>
              <a:defRPr sz="1200" b="1">
                <a:solidFill>
                  <a:schemeClr val="accent1"/>
                </a:solidFill>
              </a:defRPr>
            </a:lvl1pPr>
          </a:lstStyle>
          <a:p>
            <a:pPr lvl="0"/>
            <a:r>
              <a:rPr lang="en-US"/>
              <a:t>First and Last Name, credentials</a:t>
            </a:r>
          </a:p>
        </p:txBody>
      </p:sp>
      <p:sp>
        <p:nvSpPr>
          <p:cNvPr id="23" name="Text Placeholder 18">
            <a:extLst>
              <a:ext uri="{FF2B5EF4-FFF2-40B4-BE49-F238E27FC236}">
                <a16:creationId xmlns:a16="http://schemas.microsoft.com/office/drawing/2014/main" id="{E72489BF-9CEE-4215-8388-AF1E70371DF3}"/>
              </a:ext>
            </a:extLst>
          </p:cNvPr>
          <p:cNvSpPr>
            <a:spLocks noGrp="1"/>
          </p:cNvSpPr>
          <p:nvPr>
            <p:ph type="body" sz="quarter" idx="23" hasCustomPrompt="1"/>
          </p:nvPr>
        </p:nvSpPr>
        <p:spPr>
          <a:xfrm>
            <a:off x="8231774" y="2164001"/>
            <a:ext cx="3349624" cy="447675"/>
          </a:xfrm>
        </p:spPr>
        <p:txBody>
          <a:bodyPr/>
          <a:lstStyle>
            <a:lvl1pPr marL="0" indent="0" algn="l">
              <a:buNone/>
              <a:defRPr sz="1200" b="0" i="1">
                <a:solidFill>
                  <a:schemeClr val="accent1"/>
                </a:solidFill>
              </a:defRPr>
            </a:lvl1pPr>
          </a:lstStyle>
          <a:p>
            <a:pPr lvl="0"/>
            <a:r>
              <a:rPr lang="en-US"/>
              <a:t>Project Role</a:t>
            </a:r>
          </a:p>
        </p:txBody>
      </p:sp>
      <p:sp>
        <p:nvSpPr>
          <p:cNvPr id="24" name="Text Placeholder 8">
            <a:extLst>
              <a:ext uri="{FF2B5EF4-FFF2-40B4-BE49-F238E27FC236}">
                <a16:creationId xmlns:a16="http://schemas.microsoft.com/office/drawing/2014/main" id="{E83D97FE-D619-4330-AA46-5A2F0285A80A}"/>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3791653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a:t>Three-Person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4238625"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617663"/>
            <a:ext cx="1309964" cy="1163614"/>
          </a:xfrm>
        </p:spPr>
        <p:txBody>
          <a:bodyPr/>
          <a:lstStyle/>
          <a:p>
            <a:r>
              <a:rPr lang="en-US"/>
              <a:t>Click icon to add picture</a:t>
            </a:r>
          </a:p>
        </p:txBody>
      </p:sp>
      <p:sp>
        <p:nvSpPr>
          <p:cNvPr id="20" name="Text Placeholder 18">
            <a:extLst>
              <a:ext uri="{FF2B5EF4-FFF2-40B4-BE49-F238E27FC236}">
                <a16:creationId xmlns:a16="http://schemas.microsoft.com/office/drawing/2014/main" id="{2B6542A5-8790-4EE3-A4B8-13CEC20F8806}"/>
              </a:ext>
            </a:extLst>
          </p:cNvPr>
          <p:cNvSpPr>
            <a:spLocks noGrp="1"/>
          </p:cNvSpPr>
          <p:nvPr>
            <p:ph type="body" sz="quarter" idx="20" hasCustomPrompt="1"/>
          </p:nvPr>
        </p:nvSpPr>
        <p:spPr>
          <a:xfrm>
            <a:off x="2070101" y="1622203"/>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21" name="Text Placeholder 18">
            <a:extLst>
              <a:ext uri="{FF2B5EF4-FFF2-40B4-BE49-F238E27FC236}">
                <a16:creationId xmlns:a16="http://schemas.microsoft.com/office/drawing/2014/main" id="{C5867112-D0B4-4C6C-8702-7E6A33C84F5E}"/>
              </a:ext>
            </a:extLst>
          </p:cNvPr>
          <p:cNvSpPr>
            <a:spLocks noGrp="1"/>
          </p:cNvSpPr>
          <p:nvPr>
            <p:ph type="body" sz="quarter" idx="21" hasCustomPrompt="1"/>
          </p:nvPr>
        </p:nvSpPr>
        <p:spPr>
          <a:xfrm>
            <a:off x="2060576" y="2179860"/>
            <a:ext cx="2054218" cy="447675"/>
          </a:xfrm>
        </p:spPr>
        <p:txBody>
          <a:bodyPr/>
          <a:lstStyle>
            <a:lvl1pPr marL="0" indent="0" algn="l">
              <a:buNone/>
              <a:defRPr sz="1200" b="0" i="1">
                <a:solidFill>
                  <a:schemeClr val="accent1"/>
                </a:solidFill>
              </a:defRPr>
            </a:lvl1pPr>
          </a:lstStyle>
          <a:p>
            <a:pPr lvl="0"/>
            <a:r>
              <a:rPr lang="en-US"/>
              <a:t>Project Role</a:t>
            </a:r>
          </a:p>
        </p:txBody>
      </p:sp>
      <p:sp>
        <p:nvSpPr>
          <p:cNvPr id="10" name="Text Placeholder 9">
            <a:extLst>
              <a:ext uri="{FF2B5EF4-FFF2-40B4-BE49-F238E27FC236}">
                <a16:creationId xmlns:a16="http://schemas.microsoft.com/office/drawing/2014/main" id="{1AD9D868-0F7F-4F88-AF09-E04AB926C5B9}"/>
              </a:ext>
            </a:extLst>
          </p:cNvPr>
          <p:cNvSpPr>
            <a:spLocks noGrp="1"/>
          </p:cNvSpPr>
          <p:nvPr>
            <p:ph type="body" sz="quarter" idx="22" hasCustomPrompt="1"/>
          </p:nvPr>
        </p:nvSpPr>
        <p:spPr>
          <a:xfrm>
            <a:off x="609600" y="3181327"/>
            <a:ext cx="3505200" cy="2990873"/>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cxnSp>
        <p:nvCxnSpPr>
          <p:cNvPr id="27" name="Straight Connector 26">
            <a:extLst>
              <a:ext uri="{FF2B5EF4-FFF2-40B4-BE49-F238E27FC236}">
                <a16:creationId xmlns:a16="http://schemas.microsoft.com/office/drawing/2014/main" id="{D1981561-6CEF-466D-8CCC-710DB2951FAF}"/>
              </a:ext>
            </a:extLst>
          </p:cNvPr>
          <p:cNvCxnSpPr/>
          <p:nvPr userDrawn="1"/>
        </p:nvCxnSpPr>
        <p:spPr>
          <a:xfrm>
            <a:off x="7962900" y="158454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8" name="Picture Placeholder 13">
            <a:extLst>
              <a:ext uri="{FF2B5EF4-FFF2-40B4-BE49-F238E27FC236}">
                <a16:creationId xmlns:a16="http://schemas.microsoft.com/office/drawing/2014/main" id="{3C6C61B2-9197-4714-81F5-FE86C343B61E}"/>
              </a:ext>
            </a:extLst>
          </p:cNvPr>
          <p:cNvSpPr>
            <a:spLocks noGrp="1"/>
          </p:cNvSpPr>
          <p:nvPr>
            <p:ph type="pic" sz="quarter" idx="23"/>
          </p:nvPr>
        </p:nvSpPr>
        <p:spPr>
          <a:xfrm>
            <a:off x="4347883" y="1613123"/>
            <a:ext cx="1309964" cy="1163614"/>
          </a:xfrm>
        </p:spPr>
        <p:txBody>
          <a:bodyPr/>
          <a:lstStyle/>
          <a:p>
            <a:r>
              <a:rPr lang="en-US"/>
              <a:t>Click icon to add picture</a:t>
            </a:r>
          </a:p>
        </p:txBody>
      </p:sp>
      <p:sp>
        <p:nvSpPr>
          <p:cNvPr id="29" name="Text Placeholder 18">
            <a:extLst>
              <a:ext uri="{FF2B5EF4-FFF2-40B4-BE49-F238E27FC236}">
                <a16:creationId xmlns:a16="http://schemas.microsoft.com/office/drawing/2014/main" id="{3AC439B3-0E4C-4236-9A53-88FA41D79163}"/>
              </a:ext>
            </a:extLst>
          </p:cNvPr>
          <p:cNvSpPr>
            <a:spLocks noGrp="1"/>
          </p:cNvSpPr>
          <p:nvPr>
            <p:ph type="body" sz="quarter" idx="24" hasCustomPrompt="1"/>
          </p:nvPr>
        </p:nvSpPr>
        <p:spPr>
          <a:xfrm>
            <a:off x="5803901" y="1617663"/>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30" name="Text Placeholder 18">
            <a:extLst>
              <a:ext uri="{FF2B5EF4-FFF2-40B4-BE49-F238E27FC236}">
                <a16:creationId xmlns:a16="http://schemas.microsoft.com/office/drawing/2014/main" id="{9B01F764-96A8-41F9-891A-BFCB440C3686}"/>
              </a:ext>
            </a:extLst>
          </p:cNvPr>
          <p:cNvSpPr>
            <a:spLocks noGrp="1"/>
          </p:cNvSpPr>
          <p:nvPr>
            <p:ph type="body" sz="quarter" idx="25" hasCustomPrompt="1"/>
          </p:nvPr>
        </p:nvSpPr>
        <p:spPr>
          <a:xfrm>
            <a:off x="5794376" y="2175320"/>
            <a:ext cx="2054218" cy="447675"/>
          </a:xfrm>
        </p:spPr>
        <p:txBody>
          <a:bodyPr/>
          <a:lstStyle>
            <a:lvl1pPr marL="0" indent="0" algn="l">
              <a:buNone/>
              <a:defRPr sz="1200" b="0" i="1">
                <a:solidFill>
                  <a:schemeClr val="accent1"/>
                </a:solidFill>
              </a:defRPr>
            </a:lvl1pPr>
          </a:lstStyle>
          <a:p>
            <a:pPr lvl="0"/>
            <a:r>
              <a:rPr lang="en-US"/>
              <a:t>Project Role</a:t>
            </a:r>
          </a:p>
        </p:txBody>
      </p:sp>
      <p:sp>
        <p:nvSpPr>
          <p:cNvPr id="31" name="Text Placeholder 9">
            <a:extLst>
              <a:ext uri="{FF2B5EF4-FFF2-40B4-BE49-F238E27FC236}">
                <a16:creationId xmlns:a16="http://schemas.microsoft.com/office/drawing/2014/main" id="{B05AC8DB-EDE3-4991-860F-F599B7628032}"/>
              </a:ext>
            </a:extLst>
          </p:cNvPr>
          <p:cNvSpPr>
            <a:spLocks noGrp="1"/>
          </p:cNvSpPr>
          <p:nvPr>
            <p:ph type="body" sz="quarter" idx="26" hasCustomPrompt="1"/>
          </p:nvPr>
        </p:nvSpPr>
        <p:spPr>
          <a:xfrm>
            <a:off x="4343400" y="3176787"/>
            <a:ext cx="3505200" cy="2990873"/>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sp>
        <p:nvSpPr>
          <p:cNvPr id="33" name="Picture Placeholder 13">
            <a:extLst>
              <a:ext uri="{FF2B5EF4-FFF2-40B4-BE49-F238E27FC236}">
                <a16:creationId xmlns:a16="http://schemas.microsoft.com/office/drawing/2014/main" id="{CBE3D601-1B8E-4807-9822-71EB2228306D}"/>
              </a:ext>
            </a:extLst>
          </p:cNvPr>
          <p:cNvSpPr>
            <a:spLocks noGrp="1"/>
          </p:cNvSpPr>
          <p:nvPr>
            <p:ph type="pic" sz="quarter" idx="27"/>
          </p:nvPr>
        </p:nvSpPr>
        <p:spPr>
          <a:xfrm>
            <a:off x="8081682" y="1599058"/>
            <a:ext cx="1309964" cy="1163614"/>
          </a:xfrm>
        </p:spPr>
        <p:txBody>
          <a:bodyPr/>
          <a:lstStyle/>
          <a:p>
            <a:r>
              <a:rPr lang="en-US"/>
              <a:t>Click icon to add picture</a:t>
            </a:r>
          </a:p>
        </p:txBody>
      </p:sp>
      <p:sp>
        <p:nvSpPr>
          <p:cNvPr id="34" name="Text Placeholder 18">
            <a:extLst>
              <a:ext uri="{FF2B5EF4-FFF2-40B4-BE49-F238E27FC236}">
                <a16:creationId xmlns:a16="http://schemas.microsoft.com/office/drawing/2014/main" id="{2F6EAB45-4437-4849-A37C-083839B86575}"/>
              </a:ext>
            </a:extLst>
          </p:cNvPr>
          <p:cNvSpPr>
            <a:spLocks noGrp="1"/>
          </p:cNvSpPr>
          <p:nvPr>
            <p:ph type="body" sz="quarter" idx="28" hasCustomPrompt="1"/>
          </p:nvPr>
        </p:nvSpPr>
        <p:spPr>
          <a:xfrm>
            <a:off x="9537700" y="1603598"/>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35" name="Text Placeholder 18">
            <a:extLst>
              <a:ext uri="{FF2B5EF4-FFF2-40B4-BE49-F238E27FC236}">
                <a16:creationId xmlns:a16="http://schemas.microsoft.com/office/drawing/2014/main" id="{2E3BBF24-5B85-414C-B231-F99CC6A6E59D}"/>
              </a:ext>
            </a:extLst>
          </p:cNvPr>
          <p:cNvSpPr>
            <a:spLocks noGrp="1"/>
          </p:cNvSpPr>
          <p:nvPr>
            <p:ph type="body" sz="quarter" idx="29" hasCustomPrompt="1"/>
          </p:nvPr>
        </p:nvSpPr>
        <p:spPr>
          <a:xfrm>
            <a:off x="9528175" y="2161255"/>
            <a:ext cx="2054218" cy="447675"/>
          </a:xfrm>
        </p:spPr>
        <p:txBody>
          <a:bodyPr/>
          <a:lstStyle>
            <a:lvl1pPr marL="0" indent="0" algn="l">
              <a:buNone/>
              <a:defRPr sz="1200" b="0" i="1">
                <a:solidFill>
                  <a:schemeClr val="accent1"/>
                </a:solidFill>
              </a:defRPr>
            </a:lvl1pPr>
          </a:lstStyle>
          <a:p>
            <a:pPr lvl="0"/>
            <a:r>
              <a:rPr lang="en-US"/>
              <a:t>Project Role</a:t>
            </a:r>
          </a:p>
        </p:txBody>
      </p:sp>
      <p:sp>
        <p:nvSpPr>
          <p:cNvPr id="36" name="Text Placeholder 9">
            <a:extLst>
              <a:ext uri="{FF2B5EF4-FFF2-40B4-BE49-F238E27FC236}">
                <a16:creationId xmlns:a16="http://schemas.microsoft.com/office/drawing/2014/main" id="{A316FAE1-15FE-41A2-B8F3-3A509AE67565}"/>
              </a:ext>
            </a:extLst>
          </p:cNvPr>
          <p:cNvSpPr>
            <a:spLocks noGrp="1"/>
          </p:cNvSpPr>
          <p:nvPr>
            <p:ph type="body" sz="quarter" idx="30" hasCustomPrompt="1"/>
          </p:nvPr>
        </p:nvSpPr>
        <p:spPr>
          <a:xfrm>
            <a:off x="8077199" y="3162722"/>
            <a:ext cx="3505200" cy="2990873"/>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sp>
        <p:nvSpPr>
          <p:cNvPr id="37" name="Text Placeholder 8">
            <a:extLst>
              <a:ext uri="{FF2B5EF4-FFF2-40B4-BE49-F238E27FC236}">
                <a16:creationId xmlns:a16="http://schemas.microsoft.com/office/drawing/2014/main" id="{E7415A16-7326-459C-B4BE-7831406A8728}"/>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163999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Person Blur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CF0832-9B0A-4EF5-8432-7800EF1DA9A7}"/>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1F653DF7-602B-4B1B-984D-C2E0994410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405C89ED-E477-4867-AA2E-4284718699EC}"/>
              </a:ext>
            </a:extLst>
          </p:cNvPr>
          <p:cNvSpPr>
            <a:spLocks noGrp="1"/>
          </p:cNvSpPr>
          <p:nvPr>
            <p:ph type="title" hasCustomPrompt="1"/>
          </p:nvPr>
        </p:nvSpPr>
        <p:spPr/>
        <p:txBody>
          <a:bodyPr/>
          <a:lstStyle>
            <a:lvl1pPr>
              <a:defRPr/>
            </a:lvl1pPr>
          </a:lstStyle>
          <a:p>
            <a:r>
              <a:rPr lang="en-US"/>
              <a:t>Four-Person Blurb</a:t>
            </a:r>
          </a:p>
        </p:txBody>
      </p:sp>
      <p:sp>
        <p:nvSpPr>
          <p:cNvPr id="3" name="Slide Number Placeholder 2">
            <a:extLst>
              <a:ext uri="{FF2B5EF4-FFF2-40B4-BE49-F238E27FC236}">
                <a16:creationId xmlns:a16="http://schemas.microsoft.com/office/drawing/2014/main" id="{3B61DDCE-097E-45A4-8811-85D1479A3D52}"/>
              </a:ext>
            </a:extLst>
          </p:cNvPr>
          <p:cNvSpPr>
            <a:spLocks noGrp="1"/>
          </p:cNvSpPr>
          <p:nvPr>
            <p:ph type="sldNum" sz="quarter" idx="10"/>
          </p:nvPr>
        </p:nvSpPr>
        <p:spPr/>
        <p:txBody>
          <a:bodyPr/>
          <a:lstStyle/>
          <a:p>
            <a:fld id="{ABF72756-0213-4A1F-BBDA-2E3072667FD8}" type="slidenum">
              <a:rPr lang="en-US" smtClean="0"/>
              <a:pPr/>
              <a:t>‹#›</a:t>
            </a:fld>
            <a:endParaRPr lang="en-US"/>
          </a:p>
        </p:txBody>
      </p:sp>
      <p:cxnSp>
        <p:nvCxnSpPr>
          <p:cNvPr id="12" name="Straight Connector 11">
            <a:extLst>
              <a:ext uri="{FF2B5EF4-FFF2-40B4-BE49-F238E27FC236}">
                <a16:creationId xmlns:a16="http://schemas.microsoft.com/office/drawing/2014/main" id="{AF8608B4-B2F2-4B40-A3AC-C1094B576BDA}"/>
              </a:ext>
            </a:extLst>
          </p:cNvPr>
          <p:cNvCxnSpPr/>
          <p:nvPr userDrawn="1"/>
        </p:nvCxnSpPr>
        <p:spPr>
          <a:xfrm>
            <a:off x="3276600"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13">
            <a:extLst>
              <a:ext uri="{FF2B5EF4-FFF2-40B4-BE49-F238E27FC236}">
                <a16:creationId xmlns:a16="http://schemas.microsoft.com/office/drawing/2014/main" id="{F2292C81-58BA-4644-B015-9C017CCBA60D}"/>
              </a:ext>
            </a:extLst>
          </p:cNvPr>
          <p:cNvSpPr>
            <a:spLocks noGrp="1"/>
          </p:cNvSpPr>
          <p:nvPr>
            <p:ph type="pic" sz="quarter" idx="13"/>
          </p:nvPr>
        </p:nvSpPr>
        <p:spPr>
          <a:xfrm>
            <a:off x="614083" y="1617663"/>
            <a:ext cx="1309964" cy="1163614"/>
          </a:xfrm>
        </p:spPr>
        <p:txBody>
          <a:bodyPr/>
          <a:lstStyle/>
          <a:p>
            <a:r>
              <a:rPr lang="en-US"/>
              <a:t>Click icon to add picture</a:t>
            </a:r>
          </a:p>
        </p:txBody>
      </p:sp>
      <p:sp>
        <p:nvSpPr>
          <p:cNvPr id="20" name="Text Placeholder 18">
            <a:extLst>
              <a:ext uri="{FF2B5EF4-FFF2-40B4-BE49-F238E27FC236}">
                <a16:creationId xmlns:a16="http://schemas.microsoft.com/office/drawing/2014/main" id="{2B6542A5-8790-4EE3-A4B8-13CEC20F8806}"/>
              </a:ext>
            </a:extLst>
          </p:cNvPr>
          <p:cNvSpPr>
            <a:spLocks noGrp="1"/>
          </p:cNvSpPr>
          <p:nvPr>
            <p:ph type="body" sz="quarter" idx="20" hasCustomPrompt="1"/>
          </p:nvPr>
        </p:nvSpPr>
        <p:spPr>
          <a:xfrm>
            <a:off x="630011" y="2852719"/>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21" name="Text Placeholder 18">
            <a:extLst>
              <a:ext uri="{FF2B5EF4-FFF2-40B4-BE49-F238E27FC236}">
                <a16:creationId xmlns:a16="http://schemas.microsoft.com/office/drawing/2014/main" id="{C5867112-D0B4-4C6C-8702-7E6A33C84F5E}"/>
              </a:ext>
            </a:extLst>
          </p:cNvPr>
          <p:cNvSpPr>
            <a:spLocks noGrp="1"/>
          </p:cNvSpPr>
          <p:nvPr>
            <p:ph type="body" sz="quarter" idx="21" hasCustomPrompt="1"/>
          </p:nvPr>
        </p:nvSpPr>
        <p:spPr>
          <a:xfrm>
            <a:off x="620486" y="3410376"/>
            <a:ext cx="2054218" cy="447675"/>
          </a:xfrm>
        </p:spPr>
        <p:txBody>
          <a:bodyPr/>
          <a:lstStyle>
            <a:lvl1pPr marL="0" indent="0" algn="l">
              <a:buNone/>
              <a:defRPr sz="1200" b="0" i="1">
                <a:solidFill>
                  <a:schemeClr val="accent1"/>
                </a:solidFill>
              </a:defRPr>
            </a:lvl1pPr>
          </a:lstStyle>
          <a:p>
            <a:pPr lvl="0"/>
            <a:r>
              <a:rPr lang="en-US"/>
              <a:t>Project Role</a:t>
            </a:r>
          </a:p>
        </p:txBody>
      </p:sp>
      <p:sp>
        <p:nvSpPr>
          <p:cNvPr id="10" name="Text Placeholder 9">
            <a:extLst>
              <a:ext uri="{FF2B5EF4-FFF2-40B4-BE49-F238E27FC236}">
                <a16:creationId xmlns:a16="http://schemas.microsoft.com/office/drawing/2014/main" id="{1AD9D868-0F7F-4F88-AF09-E04AB926C5B9}"/>
              </a:ext>
            </a:extLst>
          </p:cNvPr>
          <p:cNvSpPr>
            <a:spLocks noGrp="1"/>
          </p:cNvSpPr>
          <p:nvPr>
            <p:ph type="body" sz="quarter" idx="22" hasCustomPrompt="1"/>
          </p:nvPr>
        </p:nvSpPr>
        <p:spPr>
          <a:xfrm>
            <a:off x="609600" y="4076724"/>
            <a:ext cx="2552700" cy="2095476"/>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cxnSp>
        <p:nvCxnSpPr>
          <p:cNvPr id="22" name="Straight Connector 21">
            <a:extLst>
              <a:ext uri="{FF2B5EF4-FFF2-40B4-BE49-F238E27FC236}">
                <a16:creationId xmlns:a16="http://schemas.microsoft.com/office/drawing/2014/main" id="{8042668D-BAA0-4576-83E0-FEB5DD711288}"/>
              </a:ext>
            </a:extLst>
          </p:cNvPr>
          <p:cNvCxnSpPr/>
          <p:nvPr userDrawn="1"/>
        </p:nvCxnSpPr>
        <p:spPr>
          <a:xfrm>
            <a:off x="6096001" y="1589088"/>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3" name="Picture Placeholder 13">
            <a:extLst>
              <a:ext uri="{FF2B5EF4-FFF2-40B4-BE49-F238E27FC236}">
                <a16:creationId xmlns:a16="http://schemas.microsoft.com/office/drawing/2014/main" id="{553E8A8A-F916-4713-B403-C77AEAFE6266}"/>
              </a:ext>
            </a:extLst>
          </p:cNvPr>
          <p:cNvSpPr>
            <a:spLocks noGrp="1"/>
          </p:cNvSpPr>
          <p:nvPr>
            <p:ph type="pic" sz="quarter" idx="23"/>
          </p:nvPr>
        </p:nvSpPr>
        <p:spPr>
          <a:xfrm>
            <a:off x="3395384" y="1617663"/>
            <a:ext cx="1309964" cy="1163614"/>
          </a:xfrm>
        </p:spPr>
        <p:txBody>
          <a:bodyPr/>
          <a:lstStyle/>
          <a:p>
            <a:r>
              <a:rPr lang="en-US"/>
              <a:t>Click icon to add picture</a:t>
            </a:r>
          </a:p>
        </p:txBody>
      </p:sp>
      <p:sp>
        <p:nvSpPr>
          <p:cNvPr id="24" name="Text Placeholder 18">
            <a:extLst>
              <a:ext uri="{FF2B5EF4-FFF2-40B4-BE49-F238E27FC236}">
                <a16:creationId xmlns:a16="http://schemas.microsoft.com/office/drawing/2014/main" id="{549AEAA8-671F-4393-89A7-BC5821D4621C}"/>
              </a:ext>
            </a:extLst>
          </p:cNvPr>
          <p:cNvSpPr>
            <a:spLocks noGrp="1"/>
          </p:cNvSpPr>
          <p:nvPr>
            <p:ph type="body" sz="quarter" idx="24" hasCustomPrompt="1"/>
          </p:nvPr>
        </p:nvSpPr>
        <p:spPr>
          <a:xfrm>
            <a:off x="3411312" y="2852719"/>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25" name="Text Placeholder 18">
            <a:extLst>
              <a:ext uri="{FF2B5EF4-FFF2-40B4-BE49-F238E27FC236}">
                <a16:creationId xmlns:a16="http://schemas.microsoft.com/office/drawing/2014/main" id="{E005E835-27EF-4432-880D-39AE1EC1045E}"/>
              </a:ext>
            </a:extLst>
          </p:cNvPr>
          <p:cNvSpPr>
            <a:spLocks noGrp="1"/>
          </p:cNvSpPr>
          <p:nvPr>
            <p:ph type="body" sz="quarter" idx="25" hasCustomPrompt="1"/>
          </p:nvPr>
        </p:nvSpPr>
        <p:spPr>
          <a:xfrm>
            <a:off x="3401787" y="3410376"/>
            <a:ext cx="2054218" cy="447675"/>
          </a:xfrm>
        </p:spPr>
        <p:txBody>
          <a:bodyPr/>
          <a:lstStyle>
            <a:lvl1pPr marL="0" indent="0" algn="l">
              <a:buNone/>
              <a:defRPr sz="1200" b="0" i="1">
                <a:solidFill>
                  <a:schemeClr val="accent1"/>
                </a:solidFill>
              </a:defRPr>
            </a:lvl1pPr>
          </a:lstStyle>
          <a:p>
            <a:pPr lvl="0"/>
            <a:r>
              <a:rPr lang="en-US"/>
              <a:t>Project Role</a:t>
            </a:r>
          </a:p>
        </p:txBody>
      </p:sp>
      <p:sp>
        <p:nvSpPr>
          <p:cNvPr id="26" name="Text Placeholder 9">
            <a:extLst>
              <a:ext uri="{FF2B5EF4-FFF2-40B4-BE49-F238E27FC236}">
                <a16:creationId xmlns:a16="http://schemas.microsoft.com/office/drawing/2014/main" id="{FDB16355-190D-412F-80E1-28C3B71A84D6}"/>
              </a:ext>
            </a:extLst>
          </p:cNvPr>
          <p:cNvSpPr>
            <a:spLocks noGrp="1"/>
          </p:cNvSpPr>
          <p:nvPr>
            <p:ph type="body" sz="quarter" idx="26" hasCustomPrompt="1"/>
          </p:nvPr>
        </p:nvSpPr>
        <p:spPr>
          <a:xfrm>
            <a:off x="3390901" y="4076724"/>
            <a:ext cx="2552700" cy="2095476"/>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cxnSp>
        <p:nvCxnSpPr>
          <p:cNvPr id="32" name="Straight Connector 31">
            <a:extLst>
              <a:ext uri="{FF2B5EF4-FFF2-40B4-BE49-F238E27FC236}">
                <a16:creationId xmlns:a16="http://schemas.microsoft.com/office/drawing/2014/main" id="{7A9AFF1D-0699-48FB-9D22-65D813E52B41}"/>
              </a:ext>
            </a:extLst>
          </p:cNvPr>
          <p:cNvCxnSpPr/>
          <p:nvPr userDrawn="1"/>
        </p:nvCxnSpPr>
        <p:spPr>
          <a:xfrm>
            <a:off x="8886825" y="1588271"/>
            <a:ext cx="0" cy="45831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7" name="Picture Placeholder 13">
            <a:extLst>
              <a:ext uri="{FF2B5EF4-FFF2-40B4-BE49-F238E27FC236}">
                <a16:creationId xmlns:a16="http://schemas.microsoft.com/office/drawing/2014/main" id="{14E70617-2B54-47DB-B219-336AE3E2CBB8}"/>
              </a:ext>
            </a:extLst>
          </p:cNvPr>
          <p:cNvSpPr>
            <a:spLocks noGrp="1"/>
          </p:cNvSpPr>
          <p:nvPr>
            <p:ph type="pic" sz="quarter" idx="27"/>
          </p:nvPr>
        </p:nvSpPr>
        <p:spPr>
          <a:xfrm>
            <a:off x="6214783" y="1616846"/>
            <a:ext cx="1309964" cy="1163614"/>
          </a:xfrm>
        </p:spPr>
        <p:txBody>
          <a:bodyPr/>
          <a:lstStyle/>
          <a:p>
            <a:r>
              <a:rPr lang="en-US"/>
              <a:t>Click icon to add picture</a:t>
            </a:r>
          </a:p>
        </p:txBody>
      </p:sp>
      <p:sp>
        <p:nvSpPr>
          <p:cNvPr id="38" name="Text Placeholder 18">
            <a:extLst>
              <a:ext uri="{FF2B5EF4-FFF2-40B4-BE49-F238E27FC236}">
                <a16:creationId xmlns:a16="http://schemas.microsoft.com/office/drawing/2014/main" id="{3733D36B-CE21-4DB3-B39D-AB6060BD475F}"/>
              </a:ext>
            </a:extLst>
          </p:cNvPr>
          <p:cNvSpPr>
            <a:spLocks noGrp="1"/>
          </p:cNvSpPr>
          <p:nvPr>
            <p:ph type="body" sz="quarter" idx="28" hasCustomPrompt="1"/>
          </p:nvPr>
        </p:nvSpPr>
        <p:spPr>
          <a:xfrm>
            <a:off x="6230711" y="2851902"/>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39" name="Text Placeholder 18">
            <a:extLst>
              <a:ext uri="{FF2B5EF4-FFF2-40B4-BE49-F238E27FC236}">
                <a16:creationId xmlns:a16="http://schemas.microsoft.com/office/drawing/2014/main" id="{5D98C9CA-274B-4597-B889-2A421DECFF6C}"/>
              </a:ext>
            </a:extLst>
          </p:cNvPr>
          <p:cNvSpPr>
            <a:spLocks noGrp="1"/>
          </p:cNvSpPr>
          <p:nvPr>
            <p:ph type="body" sz="quarter" idx="29" hasCustomPrompt="1"/>
          </p:nvPr>
        </p:nvSpPr>
        <p:spPr>
          <a:xfrm>
            <a:off x="6221186" y="3409559"/>
            <a:ext cx="2054218" cy="447675"/>
          </a:xfrm>
        </p:spPr>
        <p:txBody>
          <a:bodyPr/>
          <a:lstStyle>
            <a:lvl1pPr marL="0" indent="0" algn="l">
              <a:buNone/>
              <a:defRPr sz="1200" b="0" i="1">
                <a:solidFill>
                  <a:schemeClr val="accent1"/>
                </a:solidFill>
              </a:defRPr>
            </a:lvl1pPr>
          </a:lstStyle>
          <a:p>
            <a:pPr lvl="0"/>
            <a:r>
              <a:rPr lang="en-US"/>
              <a:t>Project Role</a:t>
            </a:r>
          </a:p>
        </p:txBody>
      </p:sp>
      <p:sp>
        <p:nvSpPr>
          <p:cNvPr id="40" name="Text Placeholder 9">
            <a:extLst>
              <a:ext uri="{FF2B5EF4-FFF2-40B4-BE49-F238E27FC236}">
                <a16:creationId xmlns:a16="http://schemas.microsoft.com/office/drawing/2014/main" id="{5B2008F1-0720-43F9-B45C-BC1F54EE8EF2}"/>
              </a:ext>
            </a:extLst>
          </p:cNvPr>
          <p:cNvSpPr>
            <a:spLocks noGrp="1"/>
          </p:cNvSpPr>
          <p:nvPr>
            <p:ph type="body" sz="quarter" idx="30" hasCustomPrompt="1"/>
          </p:nvPr>
        </p:nvSpPr>
        <p:spPr>
          <a:xfrm>
            <a:off x="6210300" y="4075907"/>
            <a:ext cx="2552700" cy="2095476"/>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sp>
        <p:nvSpPr>
          <p:cNvPr id="42" name="Picture Placeholder 13">
            <a:extLst>
              <a:ext uri="{FF2B5EF4-FFF2-40B4-BE49-F238E27FC236}">
                <a16:creationId xmlns:a16="http://schemas.microsoft.com/office/drawing/2014/main" id="{23FEA091-6311-4D8F-9894-98F22897E4F1}"/>
              </a:ext>
            </a:extLst>
          </p:cNvPr>
          <p:cNvSpPr>
            <a:spLocks noGrp="1"/>
          </p:cNvSpPr>
          <p:nvPr>
            <p:ph type="pic" sz="quarter" idx="31"/>
          </p:nvPr>
        </p:nvSpPr>
        <p:spPr>
          <a:xfrm>
            <a:off x="9034184" y="1616846"/>
            <a:ext cx="1309964" cy="1163614"/>
          </a:xfrm>
        </p:spPr>
        <p:txBody>
          <a:bodyPr/>
          <a:lstStyle/>
          <a:p>
            <a:r>
              <a:rPr lang="en-US"/>
              <a:t>Click icon to add picture</a:t>
            </a:r>
          </a:p>
        </p:txBody>
      </p:sp>
      <p:sp>
        <p:nvSpPr>
          <p:cNvPr id="43" name="Text Placeholder 18">
            <a:extLst>
              <a:ext uri="{FF2B5EF4-FFF2-40B4-BE49-F238E27FC236}">
                <a16:creationId xmlns:a16="http://schemas.microsoft.com/office/drawing/2014/main" id="{F8F8FD67-7E51-43E3-8306-ECF0EECA1260}"/>
              </a:ext>
            </a:extLst>
          </p:cNvPr>
          <p:cNvSpPr>
            <a:spLocks noGrp="1"/>
          </p:cNvSpPr>
          <p:nvPr>
            <p:ph type="body" sz="quarter" idx="32" hasCustomPrompt="1"/>
          </p:nvPr>
        </p:nvSpPr>
        <p:spPr>
          <a:xfrm>
            <a:off x="9050112" y="2851902"/>
            <a:ext cx="2054218" cy="447675"/>
          </a:xfrm>
        </p:spPr>
        <p:txBody>
          <a:bodyPr/>
          <a:lstStyle>
            <a:lvl1pPr marL="0" indent="0" algn="l">
              <a:buNone/>
              <a:defRPr sz="1200" b="1">
                <a:solidFill>
                  <a:schemeClr val="accent1"/>
                </a:solidFill>
              </a:defRPr>
            </a:lvl1pPr>
          </a:lstStyle>
          <a:p>
            <a:pPr lvl="0"/>
            <a:r>
              <a:rPr lang="en-US"/>
              <a:t>First and Last Name, credentials</a:t>
            </a:r>
          </a:p>
        </p:txBody>
      </p:sp>
      <p:sp>
        <p:nvSpPr>
          <p:cNvPr id="44" name="Text Placeholder 18">
            <a:extLst>
              <a:ext uri="{FF2B5EF4-FFF2-40B4-BE49-F238E27FC236}">
                <a16:creationId xmlns:a16="http://schemas.microsoft.com/office/drawing/2014/main" id="{734D1239-DAAB-4BFD-BDBF-43212FAF49B6}"/>
              </a:ext>
            </a:extLst>
          </p:cNvPr>
          <p:cNvSpPr>
            <a:spLocks noGrp="1"/>
          </p:cNvSpPr>
          <p:nvPr>
            <p:ph type="body" sz="quarter" idx="33" hasCustomPrompt="1"/>
          </p:nvPr>
        </p:nvSpPr>
        <p:spPr>
          <a:xfrm>
            <a:off x="9040587" y="3409559"/>
            <a:ext cx="2054218" cy="447675"/>
          </a:xfrm>
        </p:spPr>
        <p:txBody>
          <a:bodyPr/>
          <a:lstStyle>
            <a:lvl1pPr marL="0" indent="0" algn="l">
              <a:buNone/>
              <a:defRPr sz="1200" b="0" i="1">
                <a:solidFill>
                  <a:schemeClr val="accent1"/>
                </a:solidFill>
              </a:defRPr>
            </a:lvl1pPr>
          </a:lstStyle>
          <a:p>
            <a:pPr lvl="0"/>
            <a:r>
              <a:rPr lang="en-US"/>
              <a:t>Project Role</a:t>
            </a:r>
          </a:p>
        </p:txBody>
      </p:sp>
      <p:sp>
        <p:nvSpPr>
          <p:cNvPr id="45" name="Text Placeholder 9">
            <a:extLst>
              <a:ext uri="{FF2B5EF4-FFF2-40B4-BE49-F238E27FC236}">
                <a16:creationId xmlns:a16="http://schemas.microsoft.com/office/drawing/2014/main" id="{4B103721-40CA-4CB2-8019-248D2CCF9486}"/>
              </a:ext>
            </a:extLst>
          </p:cNvPr>
          <p:cNvSpPr>
            <a:spLocks noGrp="1"/>
          </p:cNvSpPr>
          <p:nvPr>
            <p:ph type="body" sz="quarter" idx="34" hasCustomPrompt="1"/>
          </p:nvPr>
        </p:nvSpPr>
        <p:spPr>
          <a:xfrm>
            <a:off x="9029701" y="4075907"/>
            <a:ext cx="2552700" cy="2095476"/>
          </a:xfrm>
        </p:spPr>
        <p:txBody>
          <a:bodyPr/>
          <a:lstStyle>
            <a:lvl1pPr marL="0" indent="0">
              <a:buNone/>
              <a:defRPr sz="1200">
                <a:solidFill>
                  <a:schemeClr val="tx1">
                    <a:lumMod val="75000"/>
                    <a:lumOff val="25000"/>
                  </a:schemeClr>
                </a:solidFill>
              </a:defRPr>
            </a:lvl1pPr>
          </a:lstStyle>
          <a:p>
            <a:pPr lvl="0"/>
            <a:r>
              <a:rPr lang="en-US"/>
              <a:t>Short description of the person goes here. Fill in with something interesting. </a:t>
            </a:r>
          </a:p>
        </p:txBody>
      </p:sp>
      <p:sp>
        <p:nvSpPr>
          <p:cNvPr id="46" name="Text Placeholder 8">
            <a:extLst>
              <a:ext uri="{FF2B5EF4-FFF2-40B4-BE49-F238E27FC236}">
                <a16:creationId xmlns:a16="http://schemas.microsoft.com/office/drawing/2014/main" id="{A3601547-C70C-4421-A855-EA4F8F94DAC3}"/>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3953414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ed Poi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5446D-D48E-4CEC-AB2E-BC4A918962F5}"/>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BB2C40CA-0EA7-43E9-8818-ECA095DE09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B98814E9-4B96-4D1D-BC3D-1353D23D9658}"/>
              </a:ext>
            </a:extLst>
          </p:cNvPr>
          <p:cNvSpPr>
            <a:spLocks noGrp="1"/>
          </p:cNvSpPr>
          <p:nvPr>
            <p:ph type="title" hasCustomPrompt="1"/>
          </p:nvPr>
        </p:nvSpPr>
        <p:spPr/>
        <p:txBody>
          <a:bodyPr/>
          <a:lstStyle>
            <a:lvl1pPr>
              <a:defRPr/>
            </a:lvl1pPr>
          </a:lstStyle>
          <a:p>
            <a:r>
              <a:rPr lang="en-US"/>
              <a:t>Concise Title</a:t>
            </a:r>
          </a:p>
        </p:txBody>
      </p:sp>
      <p:sp>
        <p:nvSpPr>
          <p:cNvPr id="3" name="Slide Number Placeholder 2">
            <a:extLst>
              <a:ext uri="{FF2B5EF4-FFF2-40B4-BE49-F238E27FC236}">
                <a16:creationId xmlns:a16="http://schemas.microsoft.com/office/drawing/2014/main" id="{564A3965-5244-4420-ABE6-9C85DB96B970}"/>
              </a:ext>
            </a:extLst>
          </p:cNvPr>
          <p:cNvSpPr>
            <a:spLocks noGrp="1"/>
          </p:cNvSpPr>
          <p:nvPr>
            <p:ph type="sldNum" sz="quarter" idx="10"/>
          </p:nvPr>
        </p:nvSpPr>
        <p:spPr/>
        <p:txBody>
          <a:bodyPr/>
          <a:lstStyle/>
          <a:p>
            <a:fld id="{ABF72756-0213-4A1F-BBDA-2E3072667FD8}" type="slidenum">
              <a:rPr lang="en-US" smtClean="0"/>
              <a:pPr/>
              <a:t>‹#›</a:t>
            </a:fld>
            <a:endParaRPr lang="en-US"/>
          </a:p>
        </p:txBody>
      </p:sp>
      <p:sp>
        <p:nvSpPr>
          <p:cNvPr id="7" name="Text Placeholder 6">
            <a:extLst>
              <a:ext uri="{FF2B5EF4-FFF2-40B4-BE49-F238E27FC236}">
                <a16:creationId xmlns:a16="http://schemas.microsoft.com/office/drawing/2014/main" id="{2948F5AD-CBCE-4C62-A8B2-9880F1C4E32C}"/>
              </a:ext>
            </a:extLst>
          </p:cNvPr>
          <p:cNvSpPr>
            <a:spLocks noGrp="1"/>
          </p:cNvSpPr>
          <p:nvPr>
            <p:ph type="body" sz="quarter" idx="11" hasCustomPrompt="1"/>
          </p:nvPr>
        </p:nvSpPr>
        <p:spPr>
          <a:xfrm>
            <a:off x="620713" y="1600200"/>
            <a:ext cx="779462" cy="933450"/>
          </a:xfrm>
        </p:spPr>
        <p:txBody>
          <a:bodyPr anchor="ctr"/>
          <a:lstStyle>
            <a:lvl1pPr marL="0" indent="0" algn="r">
              <a:buNone/>
              <a:defRPr sz="4000">
                <a:solidFill>
                  <a:schemeClr val="tx2"/>
                </a:solidFill>
              </a:defRPr>
            </a:lvl1pPr>
          </a:lstStyle>
          <a:p>
            <a:pPr lvl="0"/>
            <a:r>
              <a:rPr lang="en-US"/>
              <a:t>1</a:t>
            </a:r>
          </a:p>
        </p:txBody>
      </p:sp>
      <p:sp>
        <p:nvSpPr>
          <p:cNvPr id="8" name="Text Placeholder 6">
            <a:extLst>
              <a:ext uri="{FF2B5EF4-FFF2-40B4-BE49-F238E27FC236}">
                <a16:creationId xmlns:a16="http://schemas.microsoft.com/office/drawing/2014/main" id="{0A225B66-64C3-4D7B-BCFE-7C266CEC1D4E}"/>
              </a:ext>
            </a:extLst>
          </p:cNvPr>
          <p:cNvSpPr>
            <a:spLocks noGrp="1"/>
          </p:cNvSpPr>
          <p:nvPr>
            <p:ph type="body" sz="quarter" idx="12" hasCustomPrompt="1"/>
          </p:nvPr>
        </p:nvSpPr>
        <p:spPr>
          <a:xfrm>
            <a:off x="1525588" y="1600200"/>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9" name="Text Placeholder 6">
            <a:extLst>
              <a:ext uri="{FF2B5EF4-FFF2-40B4-BE49-F238E27FC236}">
                <a16:creationId xmlns:a16="http://schemas.microsoft.com/office/drawing/2014/main" id="{B4CE9E36-B826-40DA-BD43-17A63A7B27E8}"/>
              </a:ext>
            </a:extLst>
          </p:cNvPr>
          <p:cNvSpPr>
            <a:spLocks noGrp="1"/>
          </p:cNvSpPr>
          <p:nvPr>
            <p:ph type="body" sz="quarter" idx="13" hasCustomPrompt="1"/>
          </p:nvPr>
        </p:nvSpPr>
        <p:spPr>
          <a:xfrm>
            <a:off x="620713" y="3189565"/>
            <a:ext cx="779462" cy="933450"/>
          </a:xfrm>
        </p:spPr>
        <p:txBody>
          <a:bodyPr anchor="ctr"/>
          <a:lstStyle>
            <a:lvl1pPr marL="0" indent="0" algn="r">
              <a:buNone/>
              <a:defRPr sz="4000">
                <a:solidFill>
                  <a:schemeClr val="tx2"/>
                </a:solidFill>
              </a:defRPr>
            </a:lvl1pPr>
          </a:lstStyle>
          <a:p>
            <a:pPr lvl="0"/>
            <a:r>
              <a:rPr lang="en-US"/>
              <a:t>2</a:t>
            </a:r>
          </a:p>
        </p:txBody>
      </p:sp>
      <p:sp>
        <p:nvSpPr>
          <p:cNvPr id="10" name="Text Placeholder 6">
            <a:extLst>
              <a:ext uri="{FF2B5EF4-FFF2-40B4-BE49-F238E27FC236}">
                <a16:creationId xmlns:a16="http://schemas.microsoft.com/office/drawing/2014/main" id="{058AD0AC-F7B3-49B2-8DBF-225159ADC124}"/>
              </a:ext>
            </a:extLst>
          </p:cNvPr>
          <p:cNvSpPr>
            <a:spLocks noGrp="1"/>
          </p:cNvSpPr>
          <p:nvPr>
            <p:ph type="body" sz="quarter" idx="14" hasCustomPrompt="1"/>
          </p:nvPr>
        </p:nvSpPr>
        <p:spPr>
          <a:xfrm>
            <a:off x="1525588" y="3189565"/>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11" name="Text Placeholder 6">
            <a:extLst>
              <a:ext uri="{FF2B5EF4-FFF2-40B4-BE49-F238E27FC236}">
                <a16:creationId xmlns:a16="http://schemas.microsoft.com/office/drawing/2014/main" id="{0FACFE4B-097F-414B-A558-38D8EBBAA4C0}"/>
              </a:ext>
            </a:extLst>
          </p:cNvPr>
          <p:cNvSpPr>
            <a:spLocks noGrp="1"/>
          </p:cNvSpPr>
          <p:nvPr>
            <p:ph type="body" sz="quarter" idx="15" hasCustomPrompt="1"/>
          </p:nvPr>
        </p:nvSpPr>
        <p:spPr>
          <a:xfrm>
            <a:off x="620713" y="4778930"/>
            <a:ext cx="779462" cy="933450"/>
          </a:xfrm>
        </p:spPr>
        <p:txBody>
          <a:bodyPr anchor="ctr"/>
          <a:lstStyle>
            <a:lvl1pPr marL="0" indent="0" algn="r">
              <a:buNone/>
              <a:defRPr sz="4000">
                <a:solidFill>
                  <a:schemeClr val="tx2"/>
                </a:solidFill>
              </a:defRPr>
            </a:lvl1pPr>
          </a:lstStyle>
          <a:p>
            <a:pPr lvl="0"/>
            <a:r>
              <a:rPr lang="en-US"/>
              <a:t>3</a:t>
            </a:r>
          </a:p>
        </p:txBody>
      </p:sp>
      <p:sp>
        <p:nvSpPr>
          <p:cNvPr id="12" name="Text Placeholder 6">
            <a:extLst>
              <a:ext uri="{FF2B5EF4-FFF2-40B4-BE49-F238E27FC236}">
                <a16:creationId xmlns:a16="http://schemas.microsoft.com/office/drawing/2014/main" id="{B63B852C-B519-403E-99F7-538EC2646B9D}"/>
              </a:ext>
            </a:extLst>
          </p:cNvPr>
          <p:cNvSpPr>
            <a:spLocks noGrp="1"/>
          </p:cNvSpPr>
          <p:nvPr>
            <p:ph type="body" sz="quarter" idx="16" hasCustomPrompt="1"/>
          </p:nvPr>
        </p:nvSpPr>
        <p:spPr>
          <a:xfrm>
            <a:off x="1525588" y="4778930"/>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13" name="Text Placeholder 6">
            <a:extLst>
              <a:ext uri="{FF2B5EF4-FFF2-40B4-BE49-F238E27FC236}">
                <a16:creationId xmlns:a16="http://schemas.microsoft.com/office/drawing/2014/main" id="{6627AD28-AD68-4795-B054-284EA5C5C488}"/>
              </a:ext>
            </a:extLst>
          </p:cNvPr>
          <p:cNvSpPr>
            <a:spLocks noGrp="1"/>
          </p:cNvSpPr>
          <p:nvPr>
            <p:ph type="body" sz="quarter" idx="17" hasCustomPrompt="1"/>
          </p:nvPr>
        </p:nvSpPr>
        <p:spPr>
          <a:xfrm>
            <a:off x="6221413" y="1602820"/>
            <a:ext cx="779462" cy="933450"/>
          </a:xfrm>
        </p:spPr>
        <p:txBody>
          <a:bodyPr anchor="ctr"/>
          <a:lstStyle>
            <a:lvl1pPr marL="0" indent="0" algn="r">
              <a:buNone/>
              <a:defRPr sz="4000">
                <a:solidFill>
                  <a:schemeClr val="tx2"/>
                </a:solidFill>
              </a:defRPr>
            </a:lvl1pPr>
          </a:lstStyle>
          <a:p>
            <a:pPr lvl="0"/>
            <a:r>
              <a:rPr lang="en-US"/>
              <a:t>4</a:t>
            </a:r>
          </a:p>
        </p:txBody>
      </p:sp>
      <p:sp>
        <p:nvSpPr>
          <p:cNvPr id="14" name="Text Placeholder 6">
            <a:extLst>
              <a:ext uri="{FF2B5EF4-FFF2-40B4-BE49-F238E27FC236}">
                <a16:creationId xmlns:a16="http://schemas.microsoft.com/office/drawing/2014/main" id="{9E2A7D90-4F85-42AF-934E-484A934CE884}"/>
              </a:ext>
            </a:extLst>
          </p:cNvPr>
          <p:cNvSpPr>
            <a:spLocks noGrp="1"/>
          </p:cNvSpPr>
          <p:nvPr>
            <p:ph type="body" sz="quarter" idx="18" hasCustomPrompt="1"/>
          </p:nvPr>
        </p:nvSpPr>
        <p:spPr>
          <a:xfrm>
            <a:off x="7126288" y="1602820"/>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15" name="Text Placeholder 6">
            <a:extLst>
              <a:ext uri="{FF2B5EF4-FFF2-40B4-BE49-F238E27FC236}">
                <a16:creationId xmlns:a16="http://schemas.microsoft.com/office/drawing/2014/main" id="{8B7C5F0B-366F-4CC9-91FA-CC898D9D46E0}"/>
              </a:ext>
            </a:extLst>
          </p:cNvPr>
          <p:cNvSpPr>
            <a:spLocks noGrp="1"/>
          </p:cNvSpPr>
          <p:nvPr>
            <p:ph type="body" sz="quarter" idx="19" hasCustomPrompt="1"/>
          </p:nvPr>
        </p:nvSpPr>
        <p:spPr>
          <a:xfrm>
            <a:off x="6221413" y="3192185"/>
            <a:ext cx="779462" cy="933450"/>
          </a:xfrm>
        </p:spPr>
        <p:txBody>
          <a:bodyPr anchor="ctr"/>
          <a:lstStyle>
            <a:lvl1pPr marL="0" indent="0" algn="r">
              <a:buNone/>
              <a:defRPr sz="4000">
                <a:solidFill>
                  <a:schemeClr val="tx2"/>
                </a:solidFill>
              </a:defRPr>
            </a:lvl1pPr>
          </a:lstStyle>
          <a:p>
            <a:pPr lvl="0"/>
            <a:r>
              <a:rPr lang="en-US"/>
              <a:t>5</a:t>
            </a:r>
          </a:p>
        </p:txBody>
      </p:sp>
      <p:sp>
        <p:nvSpPr>
          <p:cNvPr id="16" name="Text Placeholder 6">
            <a:extLst>
              <a:ext uri="{FF2B5EF4-FFF2-40B4-BE49-F238E27FC236}">
                <a16:creationId xmlns:a16="http://schemas.microsoft.com/office/drawing/2014/main" id="{274F5449-EDB1-4A92-B7ED-4D03CA1AE65E}"/>
              </a:ext>
            </a:extLst>
          </p:cNvPr>
          <p:cNvSpPr>
            <a:spLocks noGrp="1"/>
          </p:cNvSpPr>
          <p:nvPr>
            <p:ph type="body" sz="quarter" idx="20" hasCustomPrompt="1"/>
          </p:nvPr>
        </p:nvSpPr>
        <p:spPr>
          <a:xfrm>
            <a:off x="7126288" y="3192185"/>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17" name="Text Placeholder 6">
            <a:extLst>
              <a:ext uri="{FF2B5EF4-FFF2-40B4-BE49-F238E27FC236}">
                <a16:creationId xmlns:a16="http://schemas.microsoft.com/office/drawing/2014/main" id="{2FDDF89F-1F87-4EF0-895F-110F9AC341CB}"/>
              </a:ext>
            </a:extLst>
          </p:cNvPr>
          <p:cNvSpPr>
            <a:spLocks noGrp="1"/>
          </p:cNvSpPr>
          <p:nvPr>
            <p:ph type="body" sz="quarter" idx="21" hasCustomPrompt="1"/>
          </p:nvPr>
        </p:nvSpPr>
        <p:spPr>
          <a:xfrm>
            <a:off x="6221413" y="4781550"/>
            <a:ext cx="779462" cy="933450"/>
          </a:xfrm>
        </p:spPr>
        <p:txBody>
          <a:bodyPr anchor="ctr"/>
          <a:lstStyle>
            <a:lvl1pPr marL="0" indent="0" algn="r">
              <a:buNone/>
              <a:defRPr sz="4000">
                <a:solidFill>
                  <a:schemeClr val="tx2"/>
                </a:solidFill>
              </a:defRPr>
            </a:lvl1pPr>
          </a:lstStyle>
          <a:p>
            <a:pPr lvl="0"/>
            <a:r>
              <a:rPr lang="en-US"/>
              <a:t>6</a:t>
            </a:r>
          </a:p>
        </p:txBody>
      </p:sp>
      <p:sp>
        <p:nvSpPr>
          <p:cNvPr id="18" name="Text Placeholder 6">
            <a:extLst>
              <a:ext uri="{FF2B5EF4-FFF2-40B4-BE49-F238E27FC236}">
                <a16:creationId xmlns:a16="http://schemas.microsoft.com/office/drawing/2014/main" id="{96B6359C-ECCD-42D8-A9B2-BA7D16274684}"/>
              </a:ext>
            </a:extLst>
          </p:cNvPr>
          <p:cNvSpPr>
            <a:spLocks noGrp="1"/>
          </p:cNvSpPr>
          <p:nvPr>
            <p:ph type="body" sz="quarter" idx="22" hasCustomPrompt="1"/>
          </p:nvPr>
        </p:nvSpPr>
        <p:spPr>
          <a:xfrm>
            <a:off x="7126288" y="4781550"/>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19" name="Text Placeholder 8">
            <a:extLst>
              <a:ext uri="{FF2B5EF4-FFF2-40B4-BE49-F238E27FC236}">
                <a16:creationId xmlns:a16="http://schemas.microsoft.com/office/drawing/2014/main" id="{792C0571-1747-4A03-9ACF-50650C3D6C5D}"/>
              </a:ext>
            </a:extLst>
          </p:cNvPr>
          <p:cNvSpPr>
            <a:spLocks noGrp="1"/>
          </p:cNvSpPr>
          <p:nvPr>
            <p:ph type="body" sz="quarter" idx="23"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235259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2817883"/>
            <a:ext cx="5372100" cy="1354067"/>
          </a:xfrm>
        </p:spPr>
        <p:txBody>
          <a:bodyPr anchor="t">
            <a:noAutofit/>
          </a:bodyPr>
          <a:lstStyle>
            <a:lvl1pPr>
              <a:defRPr sz="3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210300" y="0"/>
            <a:ext cx="5981700" cy="6858000"/>
          </a:xfrm>
        </p:spPr>
        <p:txBody>
          <a:bodyPr/>
          <a:lstStyle/>
          <a:p>
            <a:r>
              <a:rPr lang="en-US"/>
              <a:t>Click icon to add picture</a:t>
            </a:r>
          </a:p>
        </p:txBody>
      </p:sp>
      <p:pic>
        <p:nvPicPr>
          <p:cNvPr id="6" name="Picture 5">
            <a:extLst>
              <a:ext uri="{FF2B5EF4-FFF2-40B4-BE49-F238E27FC236}">
                <a16:creationId xmlns:a16="http://schemas.microsoft.com/office/drawing/2014/main" id="{80305070-432E-4096-A8B3-C1A5856D977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600" y="333756"/>
            <a:ext cx="1109164" cy="346753"/>
          </a:xfrm>
          <a:prstGeom prst="rect">
            <a:avLst/>
          </a:prstGeom>
        </p:spPr>
      </p:pic>
      <p:sp>
        <p:nvSpPr>
          <p:cNvPr id="8" name="Picture Placeholder 7">
            <a:extLst>
              <a:ext uri="{FF2B5EF4-FFF2-40B4-BE49-F238E27FC236}">
                <a16:creationId xmlns:a16="http://schemas.microsoft.com/office/drawing/2014/main" id="{528BBD9E-FD5F-4D64-9DEB-3B789922D32E}"/>
              </a:ext>
            </a:extLst>
          </p:cNvPr>
          <p:cNvSpPr>
            <a:spLocks noGrp="1"/>
          </p:cNvSpPr>
          <p:nvPr>
            <p:ph type="pic" sz="quarter" idx="11" hasCustomPrompt="1"/>
          </p:nvPr>
        </p:nvSpPr>
        <p:spPr>
          <a:xfrm>
            <a:off x="609600" y="1593397"/>
            <a:ext cx="1838325" cy="938597"/>
          </a:xfrm>
        </p:spPr>
        <p:txBody>
          <a:bodyPr/>
          <a:lstStyle>
            <a:lvl1pPr marL="0" indent="0">
              <a:buNone/>
              <a:defRPr/>
            </a:lvl1pPr>
          </a:lstStyle>
          <a:p>
            <a:r>
              <a:rPr lang="en-US"/>
              <a:t>Client Logo</a:t>
            </a:r>
          </a:p>
        </p:txBody>
      </p:sp>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4364107"/>
            <a:ext cx="5372100" cy="409575"/>
          </a:xfrm>
        </p:spPr>
        <p:txBody>
          <a:bodyPr/>
          <a:lstStyle>
            <a:lvl1pPr marL="0" indent="0">
              <a:buNone/>
              <a:defRPr sz="1100" b="1">
                <a:solidFill>
                  <a:schemeClr val="accent6"/>
                </a:solidFill>
              </a:defRPr>
            </a:lvl1pPr>
          </a:lstStyle>
          <a:p>
            <a:pPr lvl="0"/>
            <a:r>
              <a:rPr lang="en-US"/>
              <a:t>Subtitle</a:t>
            </a:r>
          </a:p>
        </p:txBody>
      </p:sp>
    </p:spTree>
    <p:extLst>
      <p:ext uri="{BB962C8B-B14F-4D97-AF65-F5344CB8AC3E}">
        <p14:creationId xmlns:p14="http://schemas.microsoft.com/office/powerpoint/2010/main" val="2431326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bered Point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5446D-D48E-4CEC-AB2E-BC4A918962F5}"/>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BB2C40CA-0EA7-43E9-8818-ECA095DE09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2" name="Title 1">
            <a:extLst>
              <a:ext uri="{FF2B5EF4-FFF2-40B4-BE49-F238E27FC236}">
                <a16:creationId xmlns:a16="http://schemas.microsoft.com/office/drawing/2014/main" id="{B98814E9-4B96-4D1D-BC3D-1353D23D9658}"/>
              </a:ext>
            </a:extLst>
          </p:cNvPr>
          <p:cNvSpPr>
            <a:spLocks noGrp="1"/>
          </p:cNvSpPr>
          <p:nvPr>
            <p:ph type="title" hasCustomPrompt="1"/>
          </p:nvPr>
        </p:nvSpPr>
        <p:spPr/>
        <p:txBody>
          <a:bodyPr/>
          <a:lstStyle>
            <a:lvl1pPr>
              <a:defRPr/>
            </a:lvl1pPr>
          </a:lstStyle>
          <a:p>
            <a:r>
              <a:rPr lang="en-US"/>
              <a:t>Concise Title</a:t>
            </a:r>
          </a:p>
        </p:txBody>
      </p:sp>
      <p:sp>
        <p:nvSpPr>
          <p:cNvPr id="3" name="Slide Number Placeholder 2">
            <a:extLst>
              <a:ext uri="{FF2B5EF4-FFF2-40B4-BE49-F238E27FC236}">
                <a16:creationId xmlns:a16="http://schemas.microsoft.com/office/drawing/2014/main" id="{564A3965-5244-4420-ABE6-9C85DB96B970}"/>
              </a:ext>
            </a:extLst>
          </p:cNvPr>
          <p:cNvSpPr>
            <a:spLocks noGrp="1"/>
          </p:cNvSpPr>
          <p:nvPr>
            <p:ph type="sldNum" sz="quarter" idx="10"/>
          </p:nvPr>
        </p:nvSpPr>
        <p:spPr/>
        <p:txBody>
          <a:bodyPr/>
          <a:lstStyle/>
          <a:p>
            <a:fld id="{ABF72756-0213-4A1F-BBDA-2E3072667FD8}" type="slidenum">
              <a:rPr lang="en-US" smtClean="0"/>
              <a:pPr/>
              <a:t>‹#›</a:t>
            </a:fld>
            <a:endParaRPr lang="en-US"/>
          </a:p>
        </p:txBody>
      </p:sp>
      <p:sp>
        <p:nvSpPr>
          <p:cNvPr id="7" name="Text Placeholder 6">
            <a:extLst>
              <a:ext uri="{FF2B5EF4-FFF2-40B4-BE49-F238E27FC236}">
                <a16:creationId xmlns:a16="http://schemas.microsoft.com/office/drawing/2014/main" id="{2948F5AD-CBCE-4C62-A8B2-9880F1C4E32C}"/>
              </a:ext>
            </a:extLst>
          </p:cNvPr>
          <p:cNvSpPr>
            <a:spLocks noGrp="1"/>
          </p:cNvSpPr>
          <p:nvPr>
            <p:ph type="body" sz="quarter" idx="11" hasCustomPrompt="1"/>
          </p:nvPr>
        </p:nvSpPr>
        <p:spPr>
          <a:xfrm>
            <a:off x="3403444" y="1600200"/>
            <a:ext cx="779462" cy="933450"/>
          </a:xfrm>
        </p:spPr>
        <p:txBody>
          <a:bodyPr anchor="ctr"/>
          <a:lstStyle>
            <a:lvl1pPr marL="0" indent="0" algn="r">
              <a:buNone/>
              <a:defRPr sz="4000">
                <a:solidFill>
                  <a:schemeClr val="tx2"/>
                </a:solidFill>
              </a:defRPr>
            </a:lvl1pPr>
          </a:lstStyle>
          <a:p>
            <a:pPr lvl="0"/>
            <a:r>
              <a:rPr lang="en-US"/>
              <a:t>1</a:t>
            </a:r>
          </a:p>
        </p:txBody>
      </p:sp>
      <p:sp>
        <p:nvSpPr>
          <p:cNvPr id="8" name="Text Placeholder 6">
            <a:extLst>
              <a:ext uri="{FF2B5EF4-FFF2-40B4-BE49-F238E27FC236}">
                <a16:creationId xmlns:a16="http://schemas.microsoft.com/office/drawing/2014/main" id="{0A225B66-64C3-4D7B-BCFE-7C266CEC1D4E}"/>
              </a:ext>
            </a:extLst>
          </p:cNvPr>
          <p:cNvSpPr>
            <a:spLocks noGrp="1"/>
          </p:cNvSpPr>
          <p:nvPr>
            <p:ph type="body" sz="quarter" idx="12" hasCustomPrompt="1"/>
          </p:nvPr>
        </p:nvSpPr>
        <p:spPr>
          <a:xfrm>
            <a:off x="4308319" y="1600200"/>
            <a:ext cx="4456112" cy="933450"/>
          </a:xfrm>
        </p:spPr>
        <p:txBody>
          <a:bodyPr anchor="ctr"/>
          <a:lstStyle>
            <a:lvl1pPr marL="0" indent="0" algn="l">
              <a:buNone/>
              <a:defRPr sz="1500" b="1">
                <a:solidFill>
                  <a:schemeClr val="accent6"/>
                </a:solidFill>
              </a:defRPr>
            </a:lvl1pPr>
          </a:lstStyle>
          <a:p>
            <a:pPr lvl="0"/>
            <a:r>
              <a:rPr lang="en-US"/>
              <a:t>Numbered points with short description</a:t>
            </a:r>
          </a:p>
        </p:txBody>
      </p:sp>
      <p:sp>
        <p:nvSpPr>
          <p:cNvPr id="9" name="Text Placeholder 6">
            <a:extLst>
              <a:ext uri="{FF2B5EF4-FFF2-40B4-BE49-F238E27FC236}">
                <a16:creationId xmlns:a16="http://schemas.microsoft.com/office/drawing/2014/main" id="{B4CE9E36-B826-40DA-BD43-17A63A7B27E8}"/>
              </a:ext>
            </a:extLst>
          </p:cNvPr>
          <p:cNvSpPr>
            <a:spLocks noGrp="1"/>
          </p:cNvSpPr>
          <p:nvPr>
            <p:ph type="body" sz="quarter" idx="13" hasCustomPrompt="1"/>
          </p:nvPr>
        </p:nvSpPr>
        <p:spPr>
          <a:xfrm>
            <a:off x="3403444" y="2778125"/>
            <a:ext cx="779462" cy="933450"/>
          </a:xfrm>
        </p:spPr>
        <p:txBody>
          <a:bodyPr anchor="ctr"/>
          <a:lstStyle>
            <a:lvl1pPr marL="0" indent="0" algn="r">
              <a:buNone/>
              <a:defRPr sz="4000">
                <a:solidFill>
                  <a:schemeClr val="tx2"/>
                </a:solidFill>
              </a:defRPr>
            </a:lvl1pPr>
          </a:lstStyle>
          <a:p>
            <a:pPr lvl="0"/>
            <a:r>
              <a:rPr lang="en-US"/>
              <a:t>2</a:t>
            </a:r>
          </a:p>
        </p:txBody>
      </p:sp>
      <p:sp>
        <p:nvSpPr>
          <p:cNvPr id="10" name="Text Placeholder 6">
            <a:extLst>
              <a:ext uri="{FF2B5EF4-FFF2-40B4-BE49-F238E27FC236}">
                <a16:creationId xmlns:a16="http://schemas.microsoft.com/office/drawing/2014/main" id="{058AD0AC-F7B3-49B2-8DBF-225159ADC124}"/>
              </a:ext>
            </a:extLst>
          </p:cNvPr>
          <p:cNvSpPr>
            <a:spLocks noGrp="1"/>
          </p:cNvSpPr>
          <p:nvPr>
            <p:ph type="body" sz="quarter" idx="14" hasCustomPrompt="1"/>
          </p:nvPr>
        </p:nvSpPr>
        <p:spPr>
          <a:xfrm>
            <a:off x="4308319" y="2778125"/>
            <a:ext cx="4456112" cy="933450"/>
          </a:xfrm>
        </p:spPr>
        <p:txBody>
          <a:bodyPr anchor="ctr"/>
          <a:lstStyle>
            <a:lvl1pPr marL="0" indent="0" algn="l">
              <a:buNone/>
              <a:defRPr sz="1500" b="1">
                <a:solidFill>
                  <a:schemeClr val="accent6"/>
                </a:solidFill>
              </a:defRPr>
            </a:lvl1pPr>
          </a:lstStyle>
          <a:p>
            <a:pPr lvl="0"/>
            <a:r>
              <a:rPr lang="en-US"/>
              <a:t>Or lettered points with short description</a:t>
            </a:r>
          </a:p>
        </p:txBody>
      </p:sp>
      <p:sp>
        <p:nvSpPr>
          <p:cNvPr id="19" name="Text Placeholder 6">
            <a:extLst>
              <a:ext uri="{FF2B5EF4-FFF2-40B4-BE49-F238E27FC236}">
                <a16:creationId xmlns:a16="http://schemas.microsoft.com/office/drawing/2014/main" id="{C5D7A5E8-5E21-4897-B7CB-8BCC1765DBD4}"/>
              </a:ext>
            </a:extLst>
          </p:cNvPr>
          <p:cNvSpPr>
            <a:spLocks noGrp="1"/>
          </p:cNvSpPr>
          <p:nvPr>
            <p:ph type="body" sz="quarter" idx="15" hasCustomPrompt="1"/>
          </p:nvPr>
        </p:nvSpPr>
        <p:spPr>
          <a:xfrm>
            <a:off x="3403444" y="3956050"/>
            <a:ext cx="779462" cy="933450"/>
          </a:xfrm>
        </p:spPr>
        <p:txBody>
          <a:bodyPr anchor="ctr"/>
          <a:lstStyle>
            <a:lvl1pPr marL="0" indent="0" algn="r">
              <a:buNone/>
              <a:defRPr sz="4000">
                <a:solidFill>
                  <a:schemeClr val="tx2"/>
                </a:solidFill>
              </a:defRPr>
            </a:lvl1pPr>
          </a:lstStyle>
          <a:p>
            <a:pPr lvl="0"/>
            <a:r>
              <a:rPr lang="en-US"/>
              <a:t>3</a:t>
            </a:r>
          </a:p>
        </p:txBody>
      </p:sp>
      <p:sp>
        <p:nvSpPr>
          <p:cNvPr id="20" name="Text Placeholder 6">
            <a:extLst>
              <a:ext uri="{FF2B5EF4-FFF2-40B4-BE49-F238E27FC236}">
                <a16:creationId xmlns:a16="http://schemas.microsoft.com/office/drawing/2014/main" id="{8087DD2C-22A6-444E-8BF4-D3910C83107D}"/>
              </a:ext>
            </a:extLst>
          </p:cNvPr>
          <p:cNvSpPr>
            <a:spLocks noGrp="1"/>
          </p:cNvSpPr>
          <p:nvPr>
            <p:ph type="body" sz="quarter" idx="16" hasCustomPrompt="1"/>
          </p:nvPr>
        </p:nvSpPr>
        <p:spPr>
          <a:xfrm>
            <a:off x="4308319" y="3956050"/>
            <a:ext cx="4456112" cy="933450"/>
          </a:xfrm>
        </p:spPr>
        <p:txBody>
          <a:bodyPr anchor="ctr"/>
          <a:lstStyle>
            <a:lvl1pPr marL="0" indent="0" algn="l">
              <a:buNone/>
              <a:defRPr sz="1500" b="1">
                <a:solidFill>
                  <a:schemeClr val="accent6"/>
                </a:solidFill>
              </a:defRPr>
            </a:lvl1pPr>
          </a:lstStyle>
          <a:p>
            <a:pPr lvl="0"/>
            <a:r>
              <a:rPr lang="en-US"/>
              <a:t>Can add other, simple graphic elements…</a:t>
            </a:r>
          </a:p>
        </p:txBody>
      </p:sp>
      <p:sp>
        <p:nvSpPr>
          <p:cNvPr id="21" name="Text Placeholder 6">
            <a:extLst>
              <a:ext uri="{FF2B5EF4-FFF2-40B4-BE49-F238E27FC236}">
                <a16:creationId xmlns:a16="http://schemas.microsoft.com/office/drawing/2014/main" id="{B7238B83-4499-46CC-B1FB-F9590C33F8ED}"/>
              </a:ext>
            </a:extLst>
          </p:cNvPr>
          <p:cNvSpPr>
            <a:spLocks noGrp="1"/>
          </p:cNvSpPr>
          <p:nvPr>
            <p:ph type="body" sz="quarter" idx="17" hasCustomPrompt="1"/>
          </p:nvPr>
        </p:nvSpPr>
        <p:spPr>
          <a:xfrm>
            <a:off x="3403444" y="5133975"/>
            <a:ext cx="779462" cy="933450"/>
          </a:xfrm>
        </p:spPr>
        <p:txBody>
          <a:bodyPr anchor="ctr"/>
          <a:lstStyle>
            <a:lvl1pPr marL="0" indent="0" algn="r">
              <a:buNone/>
              <a:defRPr sz="4000">
                <a:solidFill>
                  <a:schemeClr val="tx2"/>
                </a:solidFill>
              </a:defRPr>
            </a:lvl1pPr>
          </a:lstStyle>
          <a:p>
            <a:pPr lvl="0"/>
            <a:r>
              <a:rPr lang="en-US"/>
              <a:t>4</a:t>
            </a:r>
          </a:p>
        </p:txBody>
      </p:sp>
      <p:sp>
        <p:nvSpPr>
          <p:cNvPr id="22" name="Text Placeholder 6">
            <a:extLst>
              <a:ext uri="{FF2B5EF4-FFF2-40B4-BE49-F238E27FC236}">
                <a16:creationId xmlns:a16="http://schemas.microsoft.com/office/drawing/2014/main" id="{64FCA3D4-9183-43E9-993E-48D4F39EFC00}"/>
              </a:ext>
            </a:extLst>
          </p:cNvPr>
          <p:cNvSpPr>
            <a:spLocks noGrp="1"/>
          </p:cNvSpPr>
          <p:nvPr>
            <p:ph type="body" sz="quarter" idx="18" hasCustomPrompt="1"/>
          </p:nvPr>
        </p:nvSpPr>
        <p:spPr>
          <a:xfrm>
            <a:off x="4308319" y="5133975"/>
            <a:ext cx="4456112" cy="933450"/>
          </a:xfrm>
        </p:spPr>
        <p:txBody>
          <a:bodyPr anchor="ctr"/>
          <a:lstStyle>
            <a:lvl1pPr marL="0" indent="0" algn="l">
              <a:buNone/>
              <a:defRPr sz="1500" b="1">
                <a:solidFill>
                  <a:schemeClr val="accent6"/>
                </a:solidFill>
              </a:defRPr>
            </a:lvl1pPr>
          </a:lstStyle>
          <a:p>
            <a:pPr lvl="0"/>
            <a:r>
              <a:rPr lang="en-US"/>
              <a:t>Such as thin rule line dividers or simple icons</a:t>
            </a:r>
          </a:p>
        </p:txBody>
      </p:sp>
      <p:sp>
        <p:nvSpPr>
          <p:cNvPr id="23" name="Text Placeholder 8">
            <a:extLst>
              <a:ext uri="{FF2B5EF4-FFF2-40B4-BE49-F238E27FC236}">
                <a16:creationId xmlns:a16="http://schemas.microsoft.com/office/drawing/2014/main" id="{12E519C8-6684-487E-9EB8-707E8B691CE5}"/>
              </a:ext>
            </a:extLst>
          </p:cNvPr>
          <p:cNvSpPr>
            <a:spLocks noGrp="1"/>
          </p:cNvSpPr>
          <p:nvPr>
            <p:ph type="body" sz="quarter" idx="19"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Tree>
    <p:extLst>
      <p:ext uri="{BB962C8B-B14F-4D97-AF65-F5344CB8AC3E}">
        <p14:creationId xmlns:p14="http://schemas.microsoft.com/office/powerpoint/2010/main" val="34109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4333875"/>
            <a:ext cx="12192000" cy="2524125"/>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09600" y="1590675"/>
            <a:ext cx="10972800" cy="183832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A402EB6-BB06-4825-9806-BFF56D08F3AB}"/>
              </a:ext>
            </a:extLst>
          </p:cNvPr>
          <p:cNvSpPr>
            <a:spLocks noGrp="1" noChangeAspect="1"/>
          </p:cNvSpPr>
          <p:nvPr>
            <p:ph type="pic" sz="quarter" idx="14" hasCustomPrompt="1"/>
          </p:nvPr>
        </p:nvSpPr>
        <p:spPr>
          <a:xfrm>
            <a:off x="2686050" y="3743325"/>
            <a:ext cx="1143000" cy="1143000"/>
          </a:xfrm>
          <a:prstGeom prst="ellipse">
            <a:avLst/>
          </a:prstGeom>
          <a:solidFill>
            <a:schemeClr val="bg1"/>
          </a:solidFill>
          <a:ln w="57150">
            <a:solidFill>
              <a:schemeClr val="bg1"/>
            </a:solidFill>
          </a:ln>
          <a:effectLst/>
        </p:spPr>
        <p:txBody>
          <a:bodyPr anchor="ctr"/>
          <a:lstStyle>
            <a:lvl1pPr marL="0" indent="0" algn="ctr">
              <a:buNone/>
              <a:defRPr sz="1200" i="1"/>
            </a:lvl1pPr>
          </a:lstStyle>
          <a:p>
            <a:r>
              <a:rPr lang="en-US"/>
              <a:t>icon</a:t>
            </a:r>
          </a:p>
        </p:txBody>
      </p:sp>
      <p:sp>
        <p:nvSpPr>
          <p:cNvPr id="12" name="Picture Placeholder 4">
            <a:extLst>
              <a:ext uri="{FF2B5EF4-FFF2-40B4-BE49-F238E27FC236}">
                <a16:creationId xmlns:a16="http://schemas.microsoft.com/office/drawing/2014/main" id="{9285D72C-614B-4838-9D65-D0067F1CB68F}"/>
              </a:ext>
            </a:extLst>
          </p:cNvPr>
          <p:cNvSpPr>
            <a:spLocks noGrp="1" noChangeAspect="1"/>
          </p:cNvSpPr>
          <p:nvPr>
            <p:ph type="pic" sz="quarter" idx="15" hasCustomPrompt="1"/>
          </p:nvPr>
        </p:nvSpPr>
        <p:spPr>
          <a:xfrm>
            <a:off x="5514975" y="3743325"/>
            <a:ext cx="1143000" cy="1143000"/>
          </a:xfrm>
          <a:prstGeom prst="ellipse">
            <a:avLst/>
          </a:prstGeom>
          <a:solidFill>
            <a:schemeClr val="bg1"/>
          </a:solidFill>
          <a:ln w="57150">
            <a:solidFill>
              <a:schemeClr val="bg1"/>
            </a:solidFill>
          </a:ln>
          <a:effectLst/>
        </p:spPr>
        <p:txBody>
          <a:bodyPr anchor="ctr"/>
          <a:lstStyle>
            <a:lvl1pPr marL="0" indent="0" algn="ctr">
              <a:buNone/>
              <a:defRPr sz="1200" i="1"/>
            </a:lvl1pPr>
          </a:lstStyle>
          <a:p>
            <a:r>
              <a:rPr lang="en-US"/>
              <a:t>icon</a:t>
            </a:r>
          </a:p>
        </p:txBody>
      </p:sp>
      <p:sp>
        <p:nvSpPr>
          <p:cNvPr id="13" name="Picture Placeholder 4">
            <a:extLst>
              <a:ext uri="{FF2B5EF4-FFF2-40B4-BE49-F238E27FC236}">
                <a16:creationId xmlns:a16="http://schemas.microsoft.com/office/drawing/2014/main" id="{C6B3BD96-5E35-4CAC-AA77-7ECF78A8E653}"/>
              </a:ext>
            </a:extLst>
          </p:cNvPr>
          <p:cNvSpPr>
            <a:spLocks noGrp="1" noChangeAspect="1"/>
          </p:cNvSpPr>
          <p:nvPr>
            <p:ph type="pic" sz="quarter" idx="16" hasCustomPrompt="1"/>
          </p:nvPr>
        </p:nvSpPr>
        <p:spPr>
          <a:xfrm>
            <a:off x="8301037" y="3743325"/>
            <a:ext cx="1143000" cy="1143000"/>
          </a:xfrm>
          <a:prstGeom prst="ellipse">
            <a:avLst/>
          </a:prstGeom>
          <a:solidFill>
            <a:schemeClr val="bg1"/>
          </a:solidFill>
          <a:ln w="57150">
            <a:solidFill>
              <a:schemeClr val="bg1"/>
            </a:solidFill>
          </a:ln>
          <a:effectLst/>
        </p:spPr>
        <p:txBody>
          <a:bodyPr anchor="ctr"/>
          <a:lstStyle>
            <a:lvl1pPr marL="0" indent="0" algn="ctr">
              <a:buNone/>
              <a:defRPr sz="1200" i="1"/>
            </a:lvl1pPr>
          </a:lstStyle>
          <a:p>
            <a:r>
              <a:rPr lang="en-US"/>
              <a:t>icon</a:t>
            </a:r>
          </a:p>
        </p:txBody>
      </p:sp>
    </p:spTree>
    <p:extLst>
      <p:ext uri="{BB962C8B-B14F-4D97-AF65-F5344CB8AC3E}">
        <p14:creationId xmlns:p14="http://schemas.microsoft.com/office/powerpoint/2010/main" val="4243924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hasCustomPrompt="1"/>
          </p:nvPr>
        </p:nvSpPr>
        <p:spPr>
          <a:xfrm>
            <a:off x="609600" y="2771776"/>
            <a:ext cx="2552700" cy="2476500"/>
          </a:xfrm>
        </p:spPr>
        <p:txBody>
          <a:bodyPr/>
          <a:lstStyle>
            <a:lvl1pPr marL="0" indent="0">
              <a:buNone/>
              <a:defRPr/>
            </a:lvl1pPr>
            <a:lvl3pPr>
              <a:defRPr/>
            </a:lvl3pPr>
          </a:lstStyle>
          <a:p>
            <a:pPr lvl="0"/>
            <a:r>
              <a:rPr lang="en-US"/>
              <a:t>Icon Title/Name</a:t>
            </a:r>
          </a:p>
          <a:p>
            <a:pPr lvl="0"/>
            <a:r>
              <a:rPr lang="en-US"/>
              <a:t/>
            </a:r>
            <a:br>
              <a:rPr lang="en-US"/>
            </a:br>
            <a:r>
              <a:rPr lang="en-US"/>
              <a:t>If you are synced up: Go to insert – image – and navigate to the </a:t>
            </a:r>
            <a:r>
              <a:rPr lang="en-US" err="1"/>
              <a:t>Sharepoint</a:t>
            </a:r>
            <a:r>
              <a:rPr lang="en-US"/>
              <a:t> folder for Hazen icons.</a:t>
            </a:r>
          </a:p>
        </p:txBody>
      </p:sp>
      <p:sp>
        <p:nvSpPr>
          <p:cNvPr id="5" name="Picture Placeholder 4">
            <a:extLst>
              <a:ext uri="{FF2B5EF4-FFF2-40B4-BE49-F238E27FC236}">
                <a16:creationId xmlns:a16="http://schemas.microsoft.com/office/drawing/2014/main" id="{90D1B2B4-BE35-4231-941A-E000E3B7F2FF}"/>
              </a:ext>
            </a:extLst>
          </p:cNvPr>
          <p:cNvSpPr>
            <a:spLocks noGrp="1"/>
          </p:cNvSpPr>
          <p:nvPr>
            <p:ph type="pic" sz="quarter" idx="14" hasCustomPrompt="1"/>
          </p:nvPr>
        </p:nvSpPr>
        <p:spPr>
          <a:xfrm>
            <a:off x="609600" y="1600200"/>
            <a:ext cx="923925" cy="923925"/>
          </a:xfrm>
        </p:spPr>
        <p:txBody>
          <a:bodyPr anchor="ctr"/>
          <a:lstStyle>
            <a:lvl1pPr marL="0" indent="0" algn="ctr">
              <a:buNone/>
              <a:defRPr sz="1200"/>
            </a:lvl1pPr>
          </a:lstStyle>
          <a:p>
            <a:r>
              <a:rPr lang="en-US"/>
              <a:t>icon</a:t>
            </a:r>
          </a:p>
        </p:txBody>
      </p:sp>
      <p:sp>
        <p:nvSpPr>
          <p:cNvPr id="10" name="Text Placeholder 10">
            <a:extLst>
              <a:ext uri="{FF2B5EF4-FFF2-40B4-BE49-F238E27FC236}">
                <a16:creationId xmlns:a16="http://schemas.microsoft.com/office/drawing/2014/main" id="{7B58E416-B824-489C-933E-06EA133A12EA}"/>
              </a:ext>
            </a:extLst>
          </p:cNvPr>
          <p:cNvSpPr>
            <a:spLocks noGrp="1"/>
          </p:cNvSpPr>
          <p:nvPr>
            <p:ph type="body" sz="quarter" idx="15" hasCustomPrompt="1"/>
          </p:nvPr>
        </p:nvSpPr>
        <p:spPr>
          <a:xfrm>
            <a:off x="3390900" y="2771776"/>
            <a:ext cx="2552700" cy="2476500"/>
          </a:xfrm>
        </p:spPr>
        <p:txBody>
          <a:bodyPr/>
          <a:lstStyle>
            <a:lvl1pPr marL="0" indent="0">
              <a:buNone/>
              <a:defRPr/>
            </a:lvl1pPr>
            <a:lvl3pPr>
              <a:defRPr/>
            </a:lvl3pPr>
          </a:lstStyle>
          <a:p>
            <a:pPr lvl="0"/>
            <a:r>
              <a:rPr lang="en-US"/>
              <a:t>Icon Title/Name</a:t>
            </a:r>
          </a:p>
          <a:p>
            <a:pPr lvl="0"/>
            <a:r>
              <a:rPr lang="en-US"/>
              <a:t/>
            </a:r>
            <a:br>
              <a:rPr lang="en-US"/>
            </a:br>
            <a:r>
              <a:rPr lang="en-US"/>
              <a:t>If you are synced up: Go to insert – image – and navigate to the </a:t>
            </a:r>
            <a:r>
              <a:rPr lang="en-US" err="1"/>
              <a:t>Sharepoint</a:t>
            </a:r>
            <a:r>
              <a:rPr lang="en-US"/>
              <a:t> folder for Hazen icons.</a:t>
            </a:r>
          </a:p>
        </p:txBody>
      </p:sp>
      <p:sp>
        <p:nvSpPr>
          <p:cNvPr id="12" name="Picture Placeholder 4">
            <a:extLst>
              <a:ext uri="{FF2B5EF4-FFF2-40B4-BE49-F238E27FC236}">
                <a16:creationId xmlns:a16="http://schemas.microsoft.com/office/drawing/2014/main" id="{4B1A5F70-C07E-4155-AC5D-5FD12566B01F}"/>
              </a:ext>
            </a:extLst>
          </p:cNvPr>
          <p:cNvSpPr>
            <a:spLocks noGrp="1"/>
          </p:cNvSpPr>
          <p:nvPr>
            <p:ph type="pic" sz="quarter" idx="16" hasCustomPrompt="1"/>
          </p:nvPr>
        </p:nvSpPr>
        <p:spPr>
          <a:xfrm>
            <a:off x="3390900" y="1600200"/>
            <a:ext cx="923925" cy="923925"/>
          </a:xfrm>
        </p:spPr>
        <p:txBody>
          <a:bodyPr anchor="ctr"/>
          <a:lstStyle>
            <a:lvl1pPr marL="0" indent="0" algn="ctr">
              <a:buNone/>
              <a:defRPr sz="1200"/>
            </a:lvl1pPr>
          </a:lstStyle>
          <a:p>
            <a:r>
              <a:rPr lang="en-US"/>
              <a:t>icon</a:t>
            </a:r>
          </a:p>
        </p:txBody>
      </p:sp>
      <p:sp>
        <p:nvSpPr>
          <p:cNvPr id="13" name="Text Placeholder 10">
            <a:extLst>
              <a:ext uri="{FF2B5EF4-FFF2-40B4-BE49-F238E27FC236}">
                <a16:creationId xmlns:a16="http://schemas.microsoft.com/office/drawing/2014/main" id="{92C89384-5D36-417A-AC00-E5946DAEA895}"/>
              </a:ext>
            </a:extLst>
          </p:cNvPr>
          <p:cNvSpPr>
            <a:spLocks noGrp="1"/>
          </p:cNvSpPr>
          <p:nvPr>
            <p:ph type="body" sz="quarter" idx="17" hasCustomPrompt="1"/>
          </p:nvPr>
        </p:nvSpPr>
        <p:spPr>
          <a:xfrm>
            <a:off x="6210300" y="2781300"/>
            <a:ext cx="2552700" cy="2476500"/>
          </a:xfrm>
        </p:spPr>
        <p:txBody>
          <a:bodyPr/>
          <a:lstStyle>
            <a:lvl1pPr marL="0" indent="0">
              <a:buNone/>
              <a:defRPr/>
            </a:lvl1pPr>
            <a:lvl3pPr>
              <a:defRPr/>
            </a:lvl3pPr>
          </a:lstStyle>
          <a:p>
            <a:pPr lvl="0"/>
            <a:r>
              <a:rPr lang="en-US"/>
              <a:t>Icon Title/Name</a:t>
            </a:r>
          </a:p>
          <a:p>
            <a:pPr lvl="0"/>
            <a:r>
              <a:rPr lang="en-US"/>
              <a:t/>
            </a:r>
            <a:br>
              <a:rPr lang="en-US"/>
            </a:br>
            <a:r>
              <a:rPr lang="en-US"/>
              <a:t>If you are synced up: Go to insert – image – and navigate to the </a:t>
            </a:r>
            <a:r>
              <a:rPr lang="en-US" err="1"/>
              <a:t>Sharepoint</a:t>
            </a:r>
            <a:r>
              <a:rPr lang="en-US"/>
              <a:t> folder for Hazen icons.</a:t>
            </a:r>
          </a:p>
        </p:txBody>
      </p:sp>
      <p:sp>
        <p:nvSpPr>
          <p:cNvPr id="14" name="Picture Placeholder 4">
            <a:extLst>
              <a:ext uri="{FF2B5EF4-FFF2-40B4-BE49-F238E27FC236}">
                <a16:creationId xmlns:a16="http://schemas.microsoft.com/office/drawing/2014/main" id="{35871503-3A93-42B2-927D-54F5936899A8}"/>
              </a:ext>
            </a:extLst>
          </p:cNvPr>
          <p:cNvSpPr>
            <a:spLocks noGrp="1"/>
          </p:cNvSpPr>
          <p:nvPr>
            <p:ph type="pic" sz="quarter" idx="18" hasCustomPrompt="1"/>
          </p:nvPr>
        </p:nvSpPr>
        <p:spPr>
          <a:xfrm>
            <a:off x="6210300" y="1609724"/>
            <a:ext cx="923925" cy="923925"/>
          </a:xfrm>
        </p:spPr>
        <p:txBody>
          <a:bodyPr anchor="ctr"/>
          <a:lstStyle>
            <a:lvl1pPr marL="0" indent="0" algn="ctr">
              <a:buNone/>
              <a:defRPr sz="1200"/>
            </a:lvl1pPr>
          </a:lstStyle>
          <a:p>
            <a:r>
              <a:rPr lang="en-US"/>
              <a:t>icon</a:t>
            </a:r>
          </a:p>
        </p:txBody>
      </p:sp>
      <p:sp>
        <p:nvSpPr>
          <p:cNvPr id="15" name="Text Placeholder 10">
            <a:extLst>
              <a:ext uri="{FF2B5EF4-FFF2-40B4-BE49-F238E27FC236}">
                <a16:creationId xmlns:a16="http://schemas.microsoft.com/office/drawing/2014/main" id="{17C39ED4-D85C-4ECA-BB9C-D6078A374E8D}"/>
              </a:ext>
            </a:extLst>
          </p:cNvPr>
          <p:cNvSpPr>
            <a:spLocks noGrp="1"/>
          </p:cNvSpPr>
          <p:nvPr>
            <p:ph type="body" sz="quarter" idx="19" hasCustomPrompt="1"/>
          </p:nvPr>
        </p:nvSpPr>
        <p:spPr>
          <a:xfrm>
            <a:off x="8991600" y="2781300"/>
            <a:ext cx="2552700" cy="2476500"/>
          </a:xfrm>
        </p:spPr>
        <p:txBody>
          <a:bodyPr/>
          <a:lstStyle>
            <a:lvl1pPr marL="0" indent="0">
              <a:buNone/>
              <a:defRPr/>
            </a:lvl1pPr>
            <a:lvl3pPr>
              <a:defRPr/>
            </a:lvl3pPr>
          </a:lstStyle>
          <a:p>
            <a:pPr lvl="0"/>
            <a:r>
              <a:rPr lang="en-US"/>
              <a:t>Icon Title/Name</a:t>
            </a:r>
          </a:p>
          <a:p>
            <a:pPr lvl="0"/>
            <a:r>
              <a:rPr lang="en-US"/>
              <a:t/>
            </a:r>
            <a:br>
              <a:rPr lang="en-US"/>
            </a:br>
            <a:r>
              <a:rPr lang="en-US"/>
              <a:t>If you are synced up: Go to insert – image – and navigate to the </a:t>
            </a:r>
            <a:r>
              <a:rPr lang="en-US" err="1"/>
              <a:t>Sharepoint</a:t>
            </a:r>
            <a:r>
              <a:rPr lang="en-US"/>
              <a:t> folder for Hazen icons.</a:t>
            </a:r>
          </a:p>
        </p:txBody>
      </p:sp>
      <p:sp>
        <p:nvSpPr>
          <p:cNvPr id="16" name="Picture Placeholder 4">
            <a:extLst>
              <a:ext uri="{FF2B5EF4-FFF2-40B4-BE49-F238E27FC236}">
                <a16:creationId xmlns:a16="http://schemas.microsoft.com/office/drawing/2014/main" id="{C3A8AD08-8DF0-42AC-9E49-A6FED752D6DE}"/>
              </a:ext>
            </a:extLst>
          </p:cNvPr>
          <p:cNvSpPr>
            <a:spLocks noGrp="1"/>
          </p:cNvSpPr>
          <p:nvPr>
            <p:ph type="pic" sz="quarter" idx="20" hasCustomPrompt="1"/>
          </p:nvPr>
        </p:nvSpPr>
        <p:spPr>
          <a:xfrm>
            <a:off x="8991600" y="1609724"/>
            <a:ext cx="923925" cy="923925"/>
          </a:xfrm>
        </p:spPr>
        <p:txBody>
          <a:bodyPr anchor="ctr"/>
          <a:lstStyle>
            <a:lvl1pPr marL="0" indent="0" algn="ctr">
              <a:buNone/>
              <a:defRPr sz="1200"/>
            </a:lvl1pPr>
          </a:lstStyle>
          <a:p>
            <a:r>
              <a:rPr lang="en-US"/>
              <a:t>icon</a:t>
            </a:r>
          </a:p>
        </p:txBody>
      </p:sp>
    </p:spTree>
    <p:extLst>
      <p:ext uri="{BB962C8B-B14F-4D97-AF65-F5344CB8AC3E}">
        <p14:creationId xmlns:p14="http://schemas.microsoft.com/office/powerpoint/2010/main" val="1895288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o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D929-0A68-46FD-8DAD-60C0E013758E}"/>
              </a:ext>
            </a:extLst>
          </p:cNvPr>
          <p:cNvSpPr>
            <a:spLocks noGrp="1"/>
          </p:cNvSpPr>
          <p:nvPr>
            <p:ph type="title" hasCustomPrompt="1"/>
          </p:nvPr>
        </p:nvSpPr>
        <p:spPr>
          <a:xfrm>
            <a:off x="620486" y="68037"/>
            <a:ext cx="10961914" cy="262890"/>
          </a:xfrm>
        </p:spPr>
        <p:txBody>
          <a:bodyPr>
            <a:normAutofit/>
          </a:bodyPr>
          <a:lstStyle>
            <a:lvl1pPr algn="r">
              <a:defRPr sz="900" b="0" i="1">
                <a:solidFill>
                  <a:schemeClr val="tx1">
                    <a:lumMod val="75000"/>
                    <a:lumOff val="25000"/>
                  </a:schemeClr>
                </a:solidFill>
              </a:defRPr>
            </a:lvl1pPr>
          </a:lstStyle>
          <a:p>
            <a:r>
              <a:rPr lang="en-US"/>
              <a:t>Optional Header</a:t>
            </a:r>
          </a:p>
        </p:txBody>
      </p:sp>
      <p:sp>
        <p:nvSpPr>
          <p:cNvPr id="3" name="Slide Number Placeholder 2">
            <a:extLst>
              <a:ext uri="{FF2B5EF4-FFF2-40B4-BE49-F238E27FC236}">
                <a16:creationId xmlns:a16="http://schemas.microsoft.com/office/drawing/2014/main" id="{7B4ABF5D-81E5-4849-9332-0EE755D576FF}"/>
              </a:ext>
            </a:extLst>
          </p:cNvPr>
          <p:cNvSpPr>
            <a:spLocks noGrp="1"/>
          </p:cNvSpPr>
          <p:nvPr>
            <p:ph type="sldNum" sz="quarter" idx="10"/>
          </p:nvPr>
        </p:nvSpPr>
        <p:spPr/>
        <p:txBody>
          <a:bodyPr/>
          <a:lstStyle>
            <a:lvl1pPr>
              <a:defRPr>
                <a:solidFill>
                  <a:schemeClr val="tx1">
                    <a:lumMod val="75000"/>
                    <a:lumOff val="25000"/>
                  </a:schemeClr>
                </a:solidFill>
              </a:defRPr>
            </a:lvl1pPr>
          </a:lstStyle>
          <a:p>
            <a:fld id="{ABF72756-0213-4A1F-BBDA-2E3072667FD8}" type="slidenum">
              <a:rPr lang="en-US" smtClean="0"/>
              <a:pPr/>
              <a:t>‹#›</a:t>
            </a:fld>
            <a:endParaRPr lang="en-US"/>
          </a:p>
        </p:txBody>
      </p:sp>
      <p:pic>
        <p:nvPicPr>
          <p:cNvPr id="4" name="Picture 3">
            <a:extLst>
              <a:ext uri="{FF2B5EF4-FFF2-40B4-BE49-F238E27FC236}">
                <a16:creationId xmlns:a16="http://schemas.microsoft.com/office/drawing/2014/main" id="{A8949300-1FED-4C20-88BA-3645EA31390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20486" y="6611136"/>
            <a:ext cx="653075" cy="204168"/>
          </a:xfrm>
          <a:prstGeom prst="rect">
            <a:avLst/>
          </a:prstGeom>
        </p:spPr>
      </p:pic>
    </p:spTree>
    <p:extLst>
      <p:ext uri="{BB962C8B-B14F-4D97-AF65-F5344CB8AC3E}">
        <p14:creationId xmlns:p14="http://schemas.microsoft.com/office/powerpoint/2010/main" val="76972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ertical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C43FC4-62A4-4EB2-8904-4148916E6112}"/>
              </a:ext>
            </a:extLst>
          </p:cNvPr>
          <p:cNvSpPr/>
          <p:nvPr userDrawn="1"/>
        </p:nvSpPr>
        <p:spPr>
          <a:xfrm>
            <a:off x="0" y="0"/>
            <a:ext cx="12192000" cy="40838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2">
            <a:extLst>
              <a:ext uri="{FF2B5EF4-FFF2-40B4-BE49-F238E27FC236}">
                <a16:creationId xmlns:a16="http://schemas.microsoft.com/office/drawing/2014/main" id="{3FF0EDE3-0C47-40F4-AB0A-55B563AB6C8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14807" y="333756"/>
            <a:ext cx="1109164" cy="3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1598683"/>
            <a:ext cx="5372100" cy="1354067"/>
          </a:xfrm>
        </p:spPr>
        <p:txBody>
          <a:bodyPr anchor="t">
            <a:noAutofit/>
          </a:bodyPr>
          <a:lstStyle>
            <a:lvl1pPr>
              <a:defRPr sz="30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Picture Placeholder 4">
            <a:extLst>
              <a:ext uri="{FF2B5EF4-FFF2-40B4-BE49-F238E27FC236}">
                <a16:creationId xmlns:a16="http://schemas.microsoft.com/office/drawing/2014/main" id="{E4DF1422-CDED-4E1A-941F-F703A2D92B46}"/>
              </a:ext>
            </a:extLst>
          </p:cNvPr>
          <p:cNvSpPr>
            <a:spLocks noGrp="1"/>
          </p:cNvSpPr>
          <p:nvPr>
            <p:ph type="pic" sz="quarter" idx="10"/>
          </p:nvPr>
        </p:nvSpPr>
        <p:spPr>
          <a:xfrm>
            <a:off x="6210300" y="0"/>
            <a:ext cx="5372100" cy="6858000"/>
          </a:xfrm>
          <a:solidFill>
            <a:srgbClr val="FFFFFF">
              <a:alpha val="56078"/>
            </a:srgbClr>
          </a:solidFill>
        </p:spPr>
        <p:txBody>
          <a:bodyPr anchor="ctr"/>
          <a:lstStyle>
            <a:lvl1pPr algn="ctr">
              <a:defRPr sz="3600">
                <a:solidFill>
                  <a:schemeClr val="bg1"/>
                </a:solidFill>
              </a:defRPr>
            </a:lvl1pPr>
          </a:lstStyle>
          <a:p>
            <a:r>
              <a:rPr lang="en-US"/>
              <a:t>Click icon to add picture</a:t>
            </a:r>
          </a:p>
        </p:txBody>
      </p:sp>
      <p:sp>
        <p:nvSpPr>
          <p:cNvPr id="8" name="Picture Placeholder 7">
            <a:extLst>
              <a:ext uri="{FF2B5EF4-FFF2-40B4-BE49-F238E27FC236}">
                <a16:creationId xmlns:a16="http://schemas.microsoft.com/office/drawing/2014/main" id="{528BBD9E-FD5F-4D64-9DEB-3B789922D32E}"/>
              </a:ext>
            </a:extLst>
          </p:cNvPr>
          <p:cNvSpPr>
            <a:spLocks noGrp="1"/>
          </p:cNvSpPr>
          <p:nvPr>
            <p:ph type="pic" sz="quarter" idx="11" hasCustomPrompt="1"/>
          </p:nvPr>
        </p:nvSpPr>
        <p:spPr>
          <a:xfrm>
            <a:off x="609600" y="4332967"/>
            <a:ext cx="1838325" cy="938597"/>
          </a:xfrm>
        </p:spPr>
        <p:txBody>
          <a:bodyPr/>
          <a:lstStyle>
            <a:lvl1pPr marL="0" indent="0">
              <a:buNone/>
              <a:defRPr/>
            </a:lvl1pPr>
          </a:lstStyle>
          <a:p>
            <a:r>
              <a:rPr lang="en-US"/>
              <a:t>Client Logo</a:t>
            </a:r>
          </a:p>
        </p:txBody>
      </p:sp>
      <p:sp>
        <p:nvSpPr>
          <p:cNvPr id="10" name="Text Placeholder 9">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3144907"/>
            <a:ext cx="5372100" cy="409575"/>
          </a:xfrm>
        </p:spPr>
        <p:txBody>
          <a:bodyPr/>
          <a:lstStyle>
            <a:lvl1pPr marL="0" indent="0">
              <a:buNone/>
              <a:defRPr sz="1100" b="1">
                <a:solidFill>
                  <a:schemeClr val="bg1"/>
                </a:solidFill>
              </a:defRPr>
            </a:lvl1pPr>
          </a:lstStyle>
          <a:p>
            <a:pPr lvl="0"/>
            <a:r>
              <a:rPr lang="en-US"/>
              <a:t>Subtitle</a:t>
            </a:r>
          </a:p>
        </p:txBody>
      </p:sp>
      <p:sp>
        <p:nvSpPr>
          <p:cNvPr id="11" name="Text Placeholder 9">
            <a:extLst>
              <a:ext uri="{FF2B5EF4-FFF2-40B4-BE49-F238E27FC236}">
                <a16:creationId xmlns:a16="http://schemas.microsoft.com/office/drawing/2014/main" id="{A08CAF9F-5E38-4202-8CE9-1D1ACDC8EC9B}"/>
              </a:ext>
            </a:extLst>
          </p:cNvPr>
          <p:cNvSpPr>
            <a:spLocks noGrp="1"/>
          </p:cNvSpPr>
          <p:nvPr>
            <p:ph type="body" sz="quarter" idx="13" hasCustomPrompt="1"/>
          </p:nvPr>
        </p:nvSpPr>
        <p:spPr>
          <a:xfrm>
            <a:off x="609600" y="5382898"/>
            <a:ext cx="5372100" cy="409575"/>
          </a:xfrm>
        </p:spPr>
        <p:txBody>
          <a:bodyPr/>
          <a:lstStyle>
            <a:lvl1pPr marL="0" indent="0">
              <a:buNone/>
              <a:defRPr sz="1100" b="0">
                <a:solidFill>
                  <a:schemeClr val="accent6"/>
                </a:solidFill>
              </a:defRPr>
            </a:lvl1pPr>
          </a:lstStyle>
          <a:p>
            <a:pPr lvl="0"/>
            <a:r>
              <a:rPr lang="en-US"/>
              <a:t>Client Name Here</a:t>
            </a:r>
          </a:p>
        </p:txBody>
      </p:sp>
    </p:spTree>
    <p:extLst>
      <p:ext uri="{BB962C8B-B14F-4D97-AF65-F5344CB8AC3E}">
        <p14:creationId xmlns:p14="http://schemas.microsoft.com/office/powerpoint/2010/main" val="406588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ue Background">
    <p:bg>
      <p:bgPr>
        <a:solidFill>
          <a:schemeClr val="accent1"/>
        </a:solidFill>
        <a:effectLst/>
      </p:bgPr>
    </p:bg>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09600" y="5762625"/>
            <a:ext cx="5372100" cy="409575"/>
          </a:xfrm>
        </p:spPr>
        <p:txBody>
          <a:bodyPr/>
          <a:lstStyle>
            <a:lvl1pPr marL="0" indent="0">
              <a:buNone/>
              <a:defRPr sz="1100" b="1">
                <a:solidFill>
                  <a:schemeClr val="bg1"/>
                </a:solidFill>
              </a:defRPr>
            </a:lvl1pPr>
          </a:lstStyle>
          <a:p>
            <a:pPr lvl="0"/>
            <a:r>
              <a:rPr lang="en-US"/>
              <a:t>Subtitle</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09600" y="4787901"/>
            <a:ext cx="5372100" cy="786405"/>
          </a:xfrm>
        </p:spPr>
        <p:txBody>
          <a:bodyPr anchor="t">
            <a:noAutofit/>
          </a:bodyPr>
          <a:lstStyle>
            <a:lvl1pPr>
              <a:defRPr sz="30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2" name="logo">
            <a:extLst>
              <a:ext uri="{FF2B5EF4-FFF2-40B4-BE49-F238E27FC236}">
                <a16:creationId xmlns:a16="http://schemas.microsoft.com/office/drawing/2014/main" id="{399F62D8-C698-4CEC-85FB-0C1546C4283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847274" y="2751704"/>
            <a:ext cx="2516501" cy="78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38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 Blue">
    <p:bg>
      <p:bgPr>
        <a:solidFill>
          <a:schemeClr val="accent1"/>
        </a:solidFill>
        <a:effectLst/>
      </p:bgPr>
    </p:bg>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20486" y="3224212"/>
            <a:ext cx="5372100" cy="409575"/>
          </a:xfrm>
        </p:spPr>
        <p:txBody>
          <a:bodyPr/>
          <a:lstStyle>
            <a:lvl1pPr marL="0" indent="0">
              <a:buNone/>
              <a:defRPr sz="1600" b="1">
                <a:solidFill>
                  <a:schemeClr val="bg1"/>
                </a:solidFill>
              </a:defRPr>
            </a:lvl1pPr>
          </a:lstStyle>
          <a:p>
            <a:pPr lvl="0"/>
            <a:r>
              <a:rPr lang="en-US"/>
              <a:t>Subtitle</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20486" y="1600200"/>
            <a:ext cx="10972800" cy="927100"/>
          </a:xfrm>
        </p:spPr>
        <p:txBody>
          <a:bodyPr anchor="t">
            <a:noAutofit/>
          </a:bodyPr>
          <a:lstStyle>
            <a:lvl1pPr>
              <a:defRPr sz="54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B67BCFE-93E4-4352-9DC1-AC34796A6A1D}"/>
              </a:ext>
            </a:extLst>
          </p:cNvPr>
          <p:cNvSpPr>
            <a:spLocks noGrp="1"/>
          </p:cNvSpPr>
          <p:nvPr>
            <p:ph type="sldNum" sz="quarter" idx="13"/>
          </p:nvPr>
        </p:nvSpPr>
        <p:spPr/>
        <p:txBody>
          <a:bodyPr/>
          <a:lstStyle/>
          <a:p>
            <a:fld id="{ABF72756-0213-4A1F-BBDA-2E3072667FD8}" type="slidenum">
              <a:rPr lang="en-US" smtClean="0"/>
              <a:pPr/>
              <a:t>‹#›</a:t>
            </a:fld>
            <a:endParaRPr lang="en-US"/>
          </a:p>
        </p:txBody>
      </p:sp>
    </p:spTree>
    <p:extLst>
      <p:ext uri="{BB962C8B-B14F-4D97-AF65-F5344CB8AC3E}">
        <p14:creationId xmlns:p14="http://schemas.microsoft.com/office/powerpoint/2010/main" val="65144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 Tan">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20486" y="3224212"/>
            <a:ext cx="5372100" cy="409575"/>
          </a:xfrm>
        </p:spPr>
        <p:txBody>
          <a:bodyPr/>
          <a:lstStyle>
            <a:lvl1pPr marL="0" indent="0">
              <a:buNone/>
              <a:defRPr sz="1600" b="1">
                <a:solidFill>
                  <a:schemeClr val="accent6"/>
                </a:solidFill>
              </a:defRPr>
            </a:lvl1pPr>
          </a:lstStyle>
          <a:p>
            <a:pPr lvl="0"/>
            <a:r>
              <a:rPr lang="en-US"/>
              <a:t>Subtitle</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20486" y="1600200"/>
            <a:ext cx="10972800" cy="927100"/>
          </a:xfrm>
        </p:spPr>
        <p:txBody>
          <a:bodyPr anchor="t">
            <a:noAutofit/>
          </a:bodyPr>
          <a:lstStyle>
            <a:lvl1pPr>
              <a:defRPr sz="5400">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B67BCFE-93E4-4352-9DC1-AC34796A6A1D}"/>
              </a:ext>
            </a:extLst>
          </p:cNvPr>
          <p:cNvSpPr>
            <a:spLocks noGrp="1"/>
          </p:cNvSpPr>
          <p:nvPr>
            <p:ph type="sldNum" sz="quarter" idx="13"/>
          </p:nvPr>
        </p:nvSpPr>
        <p:spPr/>
        <p:txBody>
          <a:bodyPr/>
          <a:lstStyle/>
          <a:p>
            <a:fld id="{ABF72756-0213-4A1F-BBDA-2E3072667FD8}" type="slidenum">
              <a:rPr lang="en-US" smtClean="0"/>
              <a:pPr/>
              <a:t>‹#›</a:t>
            </a:fld>
            <a:endParaRPr lang="en-US"/>
          </a:p>
        </p:txBody>
      </p:sp>
    </p:spTree>
    <p:extLst>
      <p:ext uri="{BB962C8B-B14F-4D97-AF65-F5344CB8AC3E}">
        <p14:creationId xmlns:p14="http://schemas.microsoft.com/office/powerpoint/2010/main" val="42507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or Conclusion">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A7DB47-323F-4251-9BD2-BAD6CA2044A5}"/>
              </a:ext>
            </a:extLst>
          </p:cNvPr>
          <p:cNvSpPr/>
          <p:nvPr userDrawn="1"/>
        </p:nvSpPr>
        <p:spPr>
          <a:xfrm>
            <a:off x="0" y="0"/>
            <a:ext cx="62103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a:extLst>
              <a:ext uri="{FF2B5EF4-FFF2-40B4-BE49-F238E27FC236}">
                <a16:creationId xmlns:a16="http://schemas.microsoft.com/office/drawing/2014/main" id="{E90F613F-4D92-4842-AAB1-AE04BD4824CB}"/>
              </a:ext>
            </a:extLst>
          </p:cNvPr>
          <p:cNvSpPr>
            <a:spLocks noGrp="1"/>
          </p:cNvSpPr>
          <p:nvPr>
            <p:ph type="body" sz="quarter" idx="12" hasCustomPrompt="1"/>
          </p:nvPr>
        </p:nvSpPr>
        <p:spPr>
          <a:xfrm>
            <a:off x="620486" y="3801155"/>
            <a:ext cx="5372100" cy="409575"/>
          </a:xfrm>
        </p:spPr>
        <p:txBody>
          <a:bodyPr/>
          <a:lstStyle>
            <a:lvl1pPr marL="0" indent="0">
              <a:buNone/>
              <a:defRPr sz="1600" b="1">
                <a:solidFill>
                  <a:schemeClr val="accent6"/>
                </a:solidFill>
              </a:defRPr>
            </a:lvl1pPr>
          </a:lstStyle>
          <a:p>
            <a:pPr lvl="0"/>
            <a:r>
              <a:rPr lang="en-US"/>
              <a:t>Could be used for a conclusion slide too</a:t>
            </a:r>
          </a:p>
        </p:txBody>
      </p:sp>
      <p:sp>
        <p:nvSpPr>
          <p:cNvPr id="2" name="Title 1">
            <a:extLst>
              <a:ext uri="{FF2B5EF4-FFF2-40B4-BE49-F238E27FC236}">
                <a16:creationId xmlns:a16="http://schemas.microsoft.com/office/drawing/2014/main" id="{9BFE409D-9402-469A-94D0-E0CFDA79C1DC}"/>
              </a:ext>
            </a:extLst>
          </p:cNvPr>
          <p:cNvSpPr>
            <a:spLocks noGrp="1"/>
          </p:cNvSpPr>
          <p:nvPr>
            <p:ph type="title"/>
          </p:nvPr>
        </p:nvSpPr>
        <p:spPr>
          <a:xfrm>
            <a:off x="620486" y="1600200"/>
            <a:ext cx="5366657" cy="1624012"/>
          </a:xfrm>
        </p:spPr>
        <p:txBody>
          <a:bodyPr anchor="t">
            <a:noAutofit/>
          </a:bodyPr>
          <a:lstStyle>
            <a:lvl1pPr>
              <a:defRPr sz="5400">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B67BCFE-93E4-4352-9DC1-AC34796A6A1D}"/>
              </a:ext>
            </a:extLst>
          </p:cNvPr>
          <p:cNvSpPr>
            <a:spLocks noGrp="1"/>
          </p:cNvSpPr>
          <p:nvPr>
            <p:ph type="sldNum" sz="quarter" idx="13"/>
          </p:nvPr>
        </p:nvSpPr>
        <p:spPr/>
        <p:txBody>
          <a:bodyPr/>
          <a:lstStyle/>
          <a:p>
            <a:fld id="{ABF72756-0213-4A1F-BBDA-2E3072667FD8}" type="slidenum">
              <a:rPr lang="en-US" smtClean="0"/>
              <a:pPr/>
              <a:t>‹#›</a:t>
            </a:fld>
            <a:endParaRPr lang="en-US"/>
          </a:p>
        </p:txBody>
      </p:sp>
      <p:pic>
        <p:nvPicPr>
          <p:cNvPr id="5" name="Picture 2">
            <a:extLst>
              <a:ext uri="{FF2B5EF4-FFF2-40B4-BE49-F238E27FC236}">
                <a16:creationId xmlns:a16="http://schemas.microsoft.com/office/drawing/2014/main" id="{69746845-327C-40F1-B82E-6AC23DEF019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158771" y="2959875"/>
            <a:ext cx="2030254" cy="6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46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1136-584F-425F-AB4E-41DA17B47844}"/>
              </a:ext>
            </a:extLst>
          </p:cNvPr>
          <p:cNvSpPr>
            <a:spLocks noGrp="1"/>
          </p:cNvSpPr>
          <p:nvPr>
            <p:ph type="title" hasCustomPrompt="1"/>
          </p:nvPr>
        </p:nvSpPr>
        <p:spPr/>
        <p:txBody>
          <a:bodyPr/>
          <a:lstStyle>
            <a:lvl1pPr>
              <a:defRPr/>
            </a:lvl1pPr>
          </a:lstStyle>
          <a:p>
            <a:r>
              <a:rPr lang="en-US"/>
              <a:t>Concise Title</a:t>
            </a:r>
          </a:p>
        </p:txBody>
      </p:sp>
      <p:sp>
        <p:nvSpPr>
          <p:cNvPr id="6" name="Rectangle 5">
            <a:extLst>
              <a:ext uri="{FF2B5EF4-FFF2-40B4-BE49-F238E27FC236}">
                <a16:creationId xmlns:a16="http://schemas.microsoft.com/office/drawing/2014/main" id="{8383A365-823D-47E0-9C5B-FCE8F1F278DD}"/>
              </a:ext>
            </a:extLst>
          </p:cNvPr>
          <p:cNvSpPr/>
          <p:nvPr userDrawn="1"/>
        </p:nvSpPr>
        <p:spPr>
          <a:xfrm>
            <a:off x="0" y="6572250"/>
            <a:ext cx="12192000" cy="285750"/>
          </a:xfrm>
          <a:prstGeom prst="rect">
            <a:avLst/>
          </a:prstGeom>
          <a:solidFill>
            <a:srgbClr val="3951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6">
            <a:extLst>
              <a:ext uri="{FF2B5EF4-FFF2-40B4-BE49-F238E27FC236}">
                <a16:creationId xmlns:a16="http://schemas.microsoft.com/office/drawing/2014/main" id="{0349073A-84BE-44E5-BA4D-E4B362207D4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97397" y="6622018"/>
            <a:ext cx="632759" cy="210321"/>
          </a:xfrm>
          <a:prstGeom prst="rect">
            <a:avLst/>
          </a:prstGeom>
        </p:spPr>
      </p:pic>
      <p:sp>
        <p:nvSpPr>
          <p:cNvPr id="3" name="Slide Number Placeholder 2">
            <a:extLst>
              <a:ext uri="{FF2B5EF4-FFF2-40B4-BE49-F238E27FC236}">
                <a16:creationId xmlns:a16="http://schemas.microsoft.com/office/drawing/2014/main" id="{6833AF52-6812-4268-B4C4-FF4D1254BAB3}"/>
              </a:ext>
            </a:extLst>
          </p:cNvPr>
          <p:cNvSpPr>
            <a:spLocks noGrp="1"/>
          </p:cNvSpPr>
          <p:nvPr>
            <p:ph type="sldNum" sz="quarter" idx="10"/>
          </p:nvPr>
        </p:nvSpPr>
        <p:spPr>
          <a:xfrm>
            <a:off x="8991600" y="6572250"/>
            <a:ext cx="2590800" cy="262890"/>
          </a:xfrm>
        </p:spPr>
        <p:txBody>
          <a:bodyPr/>
          <a:lstStyle>
            <a:lvl1pPr>
              <a:defRPr>
                <a:solidFill>
                  <a:schemeClr val="bg1"/>
                </a:solidFill>
              </a:defRPr>
            </a:lvl1pPr>
          </a:lstStyle>
          <a:p>
            <a:fld id="{ABF72756-0213-4A1F-BBDA-2E3072667FD8}" type="slidenum">
              <a:rPr lang="en-US" smtClean="0"/>
              <a:pPr/>
              <a:t>‹#›</a:t>
            </a:fld>
            <a:endParaRPr lang="en-US"/>
          </a:p>
        </p:txBody>
      </p:sp>
      <p:sp>
        <p:nvSpPr>
          <p:cNvPr id="9" name="Text Placeholder 8">
            <a:extLst>
              <a:ext uri="{FF2B5EF4-FFF2-40B4-BE49-F238E27FC236}">
                <a16:creationId xmlns:a16="http://schemas.microsoft.com/office/drawing/2014/main" id="{1BEE2E65-3BCC-42CA-9B91-604001B97194}"/>
              </a:ext>
            </a:extLst>
          </p:cNvPr>
          <p:cNvSpPr>
            <a:spLocks noGrp="1"/>
          </p:cNvSpPr>
          <p:nvPr>
            <p:ph type="body" sz="quarter" idx="12" hasCustomPrompt="1"/>
          </p:nvPr>
        </p:nvSpPr>
        <p:spPr>
          <a:xfrm>
            <a:off x="626836" y="908050"/>
            <a:ext cx="8166100" cy="292100"/>
          </a:xfrm>
        </p:spPr>
        <p:txBody>
          <a:bodyPr>
            <a:noAutofit/>
          </a:bodyPr>
          <a:lstStyle>
            <a:lvl1pPr marL="0" indent="0">
              <a:buNone/>
              <a:defRPr sz="1200" b="1">
                <a:solidFill>
                  <a:schemeClr val="accent1"/>
                </a:solidFill>
              </a:defRPr>
            </a:lvl1pPr>
          </a:lstStyle>
          <a:p>
            <a:pPr lvl="0"/>
            <a:r>
              <a:rPr lang="en-US" sz="1200" b="1"/>
              <a:t>If you need a subhead, put it here</a:t>
            </a:r>
            <a:endParaRPr lang="en-US"/>
          </a:p>
        </p:txBody>
      </p:sp>
      <p:sp>
        <p:nvSpPr>
          <p:cNvPr id="11" name="Text Placeholder 10">
            <a:extLst>
              <a:ext uri="{FF2B5EF4-FFF2-40B4-BE49-F238E27FC236}">
                <a16:creationId xmlns:a16="http://schemas.microsoft.com/office/drawing/2014/main" id="{DBEC17D1-3F22-46D2-867A-36F9DA5C2346}"/>
              </a:ext>
            </a:extLst>
          </p:cNvPr>
          <p:cNvSpPr>
            <a:spLocks noGrp="1"/>
          </p:cNvSpPr>
          <p:nvPr>
            <p:ph type="body" sz="quarter" idx="13"/>
          </p:nvPr>
        </p:nvSpPr>
        <p:spPr>
          <a:xfrm>
            <a:off x="620486" y="1590675"/>
            <a:ext cx="10972800" cy="458152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00938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839200" y="6581775"/>
            <a:ext cx="2743200" cy="262890"/>
          </a:xfrm>
          <a:prstGeom prst="rect">
            <a:avLst/>
          </a:prstGeom>
        </p:spPr>
        <p:txBody>
          <a:bodyPr vert="horz" lIns="91440" tIns="45720" rIns="91440" bIns="45720" rtlCol="0" anchor="ctr"/>
          <a:lstStyle>
            <a:lvl1pPr algn="r">
              <a:defRPr sz="1000">
                <a:solidFill>
                  <a:schemeClr val="bg1"/>
                </a:solidFill>
                <a:latin typeface="+mj-lt"/>
              </a:defRPr>
            </a:lvl1pPr>
          </a:lstStyle>
          <a:p>
            <a:fld id="{ABF72756-0213-4A1F-BBDA-2E3072667FD8}" type="slidenum">
              <a:rPr lang="en-US" smtClean="0"/>
              <a:pPr/>
              <a:t>‹#›</a:t>
            </a:fld>
            <a:endParaRPr lang="en-US"/>
          </a:p>
        </p:txBody>
      </p:sp>
      <p:sp>
        <p:nvSpPr>
          <p:cNvPr id="3" name="Title Placeholder 2">
            <a:extLst>
              <a:ext uri="{FF2B5EF4-FFF2-40B4-BE49-F238E27FC236}">
                <a16:creationId xmlns:a16="http://schemas.microsoft.com/office/drawing/2014/main" id="{F88DDA48-1B73-463B-8CEC-C1B5653FEAB4}"/>
              </a:ext>
            </a:extLst>
          </p:cNvPr>
          <p:cNvSpPr>
            <a:spLocks noGrp="1"/>
          </p:cNvSpPr>
          <p:nvPr>
            <p:ph type="title"/>
          </p:nvPr>
        </p:nvSpPr>
        <p:spPr>
          <a:xfrm>
            <a:off x="620486" y="344261"/>
            <a:ext cx="10961914" cy="544739"/>
          </a:xfrm>
          <a:prstGeom prst="rect">
            <a:avLst/>
          </a:prstGeom>
        </p:spPr>
        <p:txBody>
          <a:bodyPr vert="horz" lIns="0" tIns="45720" rIns="0" bIns="45720" rtlCol="0" anchor="ctr">
            <a:noAutofit/>
          </a:bodyPr>
          <a:lstStyle/>
          <a:p>
            <a:r>
              <a:rPr lang="en-US"/>
              <a:t>Concise Title</a:t>
            </a:r>
          </a:p>
        </p:txBody>
      </p:sp>
      <p:sp>
        <p:nvSpPr>
          <p:cNvPr id="4" name="Text Placeholder 3">
            <a:extLst>
              <a:ext uri="{FF2B5EF4-FFF2-40B4-BE49-F238E27FC236}">
                <a16:creationId xmlns:a16="http://schemas.microsoft.com/office/drawing/2014/main" id="{59518A93-715B-4C8E-B889-A498A1EE1B33}"/>
              </a:ext>
            </a:extLst>
          </p:cNvPr>
          <p:cNvSpPr>
            <a:spLocks noGrp="1"/>
          </p:cNvSpPr>
          <p:nvPr>
            <p:ph type="body" idx="1"/>
          </p:nvPr>
        </p:nvSpPr>
        <p:spPr>
          <a:xfrm>
            <a:off x="620486" y="1600199"/>
            <a:ext cx="10961914" cy="45767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Don’t exceed three levels</a:t>
            </a:r>
          </a:p>
        </p:txBody>
      </p:sp>
    </p:spTree>
    <p:extLst>
      <p:ext uri="{BB962C8B-B14F-4D97-AF65-F5344CB8AC3E}">
        <p14:creationId xmlns:p14="http://schemas.microsoft.com/office/powerpoint/2010/main" val="36800519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62" r:id="rId9"/>
    <p:sldLayoutId id="2147483663" r:id="rId10"/>
    <p:sldLayoutId id="2147483666" r:id="rId11"/>
    <p:sldLayoutId id="2147483671" r:id="rId12"/>
    <p:sldLayoutId id="2147483664" r:id="rId13"/>
    <p:sldLayoutId id="2147483665"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Lst>
  <p:hf hdr="0" ftr="0" dt="0"/>
  <p:txStyles>
    <p:titleStyle>
      <a:lvl1pPr marL="0" indent="0" algn="l" defTabSz="411475" rtl="0" eaLnBrk="1" fontAlgn="base" hangingPunct="1">
        <a:spcBef>
          <a:spcPct val="0"/>
        </a:spcBef>
        <a:spcAft>
          <a:spcPct val="0"/>
        </a:spcAft>
        <a:defRPr sz="2400" b="1" kern="1200">
          <a:solidFill>
            <a:schemeClr val="accent1"/>
          </a:solidFill>
          <a:latin typeface="+mj-lt"/>
          <a:ea typeface="MS PGothic" panose="020B0600070205080204" pitchFamily="34" charset="-128"/>
          <a:cs typeface="+mj-cs"/>
        </a:defRPr>
      </a:lvl1pPr>
      <a:lvl2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2pPr>
      <a:lvl3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3pPr>
      <a:lvl4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4pPr>
      <a:lvl5pPr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5pPr>
      <a:lvl6pPr marL="411475"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6pPr>
      <a:lvl7pPr marL="822952"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7pPr>
      <a:lvl8pPr marL="1234428"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8pPr>
      <a:lvl9pPr marL="1645904" algn="ctr" defTabSz="411475" rtl="0" eaLnBrk="1" fontAlgn="base" hangingPunct="1">
        <a:spcBef>
          <a:spcPct val="0"/>
        </a:spcBef>
        <a:spcAft>
          <a:spcPct val="0"/>
        </a:spcAft>
        <a:defRPr sz="3960">
          <a:solidFill>
            <a:schemeClr val="tx1"/>
          </a:solidFill>
          <a:latin typeface="Calibri" panose="020F0502020204030204" pitchFamily="34" charset="0"/>
          <a:ea typeface="MS PGothic" panose="020B0600070205080204" pitchFamily="34" charset="-128"/>
        </a:defRPr>
      </a:lvl9pPr>
    </p:titleStyle>
    <p:bodyStyle>
      <a:lvl1pPr marL="173736" indent="-173736" algn="l" defTabSz="411475" rtl="0" eaLnBrk="1" fontAlgn="base" hangingPunct="1">
        <a:spcBef>
          <a:spcPts val="600"/>
        </a:spcBef>
        <a:spcAft>
          <a:spcPts val="600"/>
        </a:spcAft>
        <a:buFont typeface="Arial" panose="020B0604020202020204" pitchFamily="34" charset="0"/>
        <a:buChar char="•"/>
        <a:defRPr sz="1600" kern="1200">
          <a:solidFill>
            <a:srgbClr val="404040"/>
          </a:solidFill>
          <a:latin typeface="+mn-lt"/>
          <a:ea typeface="MS PGothic" panose="020B0600070205080204" pitchFamily="34" charset="-128"/>
          <a:cs typeface="+mn-cs"/>
        </a:defRPr>
      </a:lvl1pPr>
      <a:lvl2pPr marL="356616" indent="-173736" algn="l" defTabSz="411475" rtl="0" eaLnBrk="1" fontAlgn="base" hangingPunct="1">
        <a:spcBef>
          <a:spcPts val="0"/>
        </a:spcBef>
        <a:spcAft>
          <a:spcPts val="600"/>
        </a:spcAft>
        <a:buFont typeface="Arial" panose="020B0604020202020204" pitchFamily="34" charset="0"/>
        <a:buChar char="•"/>
        <a:defRPr sz="1200" b="1" kern="1200">
          <a:solidFill>
            <a:schemeClr val="accent6"/>
          </a:solidFill>
          <a:latin typeface="+mn-lt"/>
          <a:ea typeface="MS PGothic" panose="020B0600070205080204" pitchFamily="34" charset="-128"/>
          <a:cs typeface="+mn-cs"/>
        </a:defRPr>
      </a:lvl2pPr>
      <a:lvl3pPr marL="539496" indent="-173736" algn="l" defTabSz="411475" rtl="0" eaLnBrk="1" fontAlgn="base" hangingPunct="1">
        <a:spcBef>
          <a:spcPts val="0"/>
        </a:spcBef>
        <a:spcAft>
          <a:spcPts val="600"/>
        </a:spcAft>
        <a:buClr>
          <a:schemeClr val="accent6"/>
        </a:buClr>
        <a:buFont typeface="Arial" panose="020B0604020202020204" pitchFamily="34" charset="0"/>
        <a:buChar char="•"/>
        <a:defRPr sz="1100" i="1" kern="1200">
          <a:solidFill>
            <a:schemeClr val="accent6"/>
          </a:solidFill>
          <a:latin typeface="+mn-lt"/>
          <a:ea typeface="MS PGothic" panose="020B0600070205080204" pitchFamily="34" charset="-128"/>
          <a:cs typeface="+mn-cs"/>
        </a:defRPr>
      </a:lvl3pPr>
      <a:lvl4pPr marL="1440166"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1851642"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263117" indent="-205738" algn="l" defTabSz="411475" rtl="0" eaLnBrk="1" latinLnBrk="0" hangingPunct="1">
        <a:spcBef>
          <a:spcPct val="20000"/>
        </a:spcBef>
        <a:buFont typeface="Arial"/>
        <a:buChar char="•"/>
        <a:defRPr sz="1800" kern="1200">
          <a:solidFill>
            <a:schemeClr val="tx1"/>
          </a:solidFill>
          <a:latin typeface="+mn-lt"/>
          <a:ea typeface="+mn-ea"/>
          <a:cs typeface="+mn-cs"/>
        </a:defRPr>
      </a:lvl6pPr>
      <a:lvl7pPr marL="2674594" indent="-205738" algn="l" defTabSz="411475" rtl="0" eaLnBrk="1" latinLnBrk="0" hangingPunct="1">
        <a:spcBef>
          <a:spcPct val="20000"/>
        </a:spcBef>
        <a:buFont typeface="Arial"/>
        <a:buChar char="•"/>
        <a:defRPr sz="1800" kern="1200">
          <a:solidFill>
            <a:schemeClr val="tx1"/>
          </a:solidFill>
          <a:latin typeface="+mn-lt"/>
          <a:ea typeface="+mn-ea"/>
          <a:cs typeface="+mn-cs"/>
        </a:defRPr>
      </a:lvl7pPr>
      <a:lvl8pPr marL="3086069" indent="-205738" algn="l" defTabSz="411475" rtl="0" eaLnBrk="1" latinLnBrk="0" hangingPunct="1">
        <a:spcBef>
          <a:spcPct val="20000"/>
        </a:spcBef>
        <a:buFont typeface="Arial"/>
        <a:buChar char="•"/>
        <a:defRPr sz="1800" kern="1200">
          <a:solidFill>
            <a:schemeClr val="tx1"/>
          </a:solidFill>
          <a:latin typeface="+mn-lt"/>
          <a:ea typeface="+mn-ea"/>
          <a:cs typeface="+mn-cs"/>
        </a:defRPr>
      </a:lvl8pPr>
      <a:lvl9pPr marL="3497545" indent="-205738" algn="l" defTabSz="41147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5" rtl="0" eaLnBrk="1" latinLnBrk="0" hangingPunct="1">
        <a:defRPr sz="1620" kern="1200">
          <a:solidFill>
            <a:schemeClr val="tx1"/>
          </a:solidFill>
          <a:latin typeface="+mn-lt"/>
          <a:ea typeface="+mn-ea"/>
          <a:cs typeface="+mn-cs"/>
        </a:defRPr>
      </a:lvl1pPr>
      <a:lvl2pPr marL="411475" algn="l" defTabSz="411475" rtl="0" eaLnBrk="1" latinLnBrk="0" hangingPunct="1">
        <a:defRPr sz="1620" kern="1200">
          <a:solidFill>
            <a:schemeClr val="tx1"/>
          </a:solidFill>
          <a:latin typeface="+mn-lt"/>
          <a:ea typeface="+mn-ea"/>
          <a:cs typeface="+mn-cs"/>
        </a:defRPr>
      </a:lvl2pPr>
      <a:lvl3pPr marL="822952" algn="l" defTabSz="411475" rtl="0" eaLnBrk="1" latinLnBrk="0" hangingPunct="1">
        <a:defRPr sz="1620" kern="1200">
          <a:solidFill>
            <a:schemeClr val="tx1"/>
          </a:solidFill>
          <a:latin typeface="+mn-lt"/>
          <a:ea typeface="+mn-ea"/>
          <a:cs typeface="+mn-cs"/>
        </a:defRPr>
      </a:lvl3pPr>
      <a:lvl4pPr marL="1234428" algn="l" defTabSz="411475" rtl="0" eaLnBrk="1" latinLnBrk="0" hangingPunct="1">
        <a:defRPr sz="1620" kern="1200">
          <a:solidFill>
            <a:schemeClr val="tx1"/>
          </a:solidFill>
          <a:latin typeface="+mn-lt"/>
          <a:ea typeface="+mn-ea"/>
          <a:cs typeface="+mn-cs"/>
        </a:defRPr>
      </a:lvl4pPr>
      <a:lvl5pPr marL="1645904" algn="l" defTabSz="411475" rtl="0" eaLnBrk="1" latinLnBrk="0" hangingPunct="1">
        <a:defRPr sz="1620" kern="1200">
          <a:solidFill>
            <a:schemeClr val="tx1"/>
          </a:solidFill>
          <a:latin typeface="+mn-lt"/>
          <a:ea typeface="+mn-ea"/>
          <a:cs typeface="+mn-cs"/>
        </a:defRPr>
      </a:lvl5pPr>
      <a:lvl6pPr marL="2057380" algn="l" defTabSz="411475" rtl="0" eaLnBrk="1" latinLnBrk="0" hangingPunct="1">
        <a:defRPr sz="1620" kern="1200">
          <a:solidFill>
            <a:schemeClr val="tx1"/>
          </a:solidFill>
          <a:latin typeface="+mn-lt"/>
          <a:ea typeface="+mn-ea"/>
          <a:cs typeface="+mn-cs"/>
        </a:defRPr>
      </a:lvl6pPr>
      <a:lvl7pPr marL="2468855" algn="l" defTabSz="411475" rtl="0" eaLnBrk="1" latinLnBrk="0" hangingPunct="1">
        <a:defRPr sz="1620" kern="1200">
          <a:solidFill>
            <a:schemeClr val="tx1"/>
          </a:solidFill>
          <a:latin typeface="+mn-lt"/>
          <a:ea typeface="+mn-ea"/>
          <a:cs typeface="+mn-cs"/>
        </a:defRPr>
      </a:lvl7pPr>
      <a:lvl8pPr marL="2880331" algn="l" defTabSz="411475" rtl="0" eaLnBrk="1" latinLnBrk="0" hangingPunct="1">
        <a:defRPr sz="1620" kern="1200">
          <a:solidFill>
            <a:schemeClr val="tx1"/>
          </a:solidFill>
          <a:latin typeface="+mn-lt"/>
          <a:ea typeface="+mn-ea"/>
          <a:cs typeface="+mn-cs"/>
        </a:defRPr>
      </a:lvl8pPr>
      <a:lvl9pPr marL="3291808" algn="l" defTabSz="411475"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A4A3A4"/>
          </p15:clr>
        </p15:guide>
        <p15:guide id="2" pos="7296" userDrawn="1">
          <p15:clr>
            <a:srgbClr val="A4A3A4"/>
          </p15:clr>
        </p15:guide>
        <p15:guide id="3" orient="horz" pos="210">
          <p15:clr>
            <a:srgbClr val="A4A3A4"/>
          </p15:clr>
        </p15:guide>
        <p15:guide id="4" orient="horz" pos="3888" userDrawn="1">
          <p15:clr>
            <a:srgbClr val="A4A3A4"/>
          </p15:clr>
        </p15:guide>
        <p15:guide id="7" pos="3768" userDrawn="1">
          <p15:clr>
            <a:srgbClr val="A4A3A4"/>
          </p15:clr>
        </p15:guide>
        <p15:guide id="8" pos="3912" userDrawn="1">
          <p15:clr>
            <a:srgbClr val="A4A3A4"/>
          </p15:clr>
        </p15:guide>
        <p15:guide id="11" orient="horz" pos="560">
          <p15:clr>
            <a:srgbClr val="A4A3A4"/>
          </p15:clr>
        </p15:guide>
        <p15:guide id="12" pos="2136" userDrawn="1">
          <p15:clr>
            <a:srgbClr val="A4A3A4"/>
          </p15:clr>
        </p15:guide>
        <p15:guide id="13" pos="1992" userDrawn="1">
          <p15:clr>
            <a:srgbClr val="A4A3A4"/>
          </p15:clr>
        </p15:guide>
        <p15:guide id="14" pos="5520" userDrawn="1">
          <p15:clr>
            <a:srgbClr val="A4A3A4"/>
          </p15:clr>
        </p15:guide>
        <p15:guide id="15" pos="566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1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microsoft.com/office/2018/10/relationships/comments" Target="../comments/modernComment_7F4_E464E3A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4" Type="http://schemas.microsoft.com/office/2018/10/relationships/comments" Target="../comments/modernComment_7F7_4404C6C.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18/10/relationships/comments" Target="../comments/modernComment_7FB_3102943E.xml"/><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63.svg"/><Relationship Id="rId5" Type="http://schemas.openxmlformats.org/officeDocument/2006/relationships/image" Target="../media/image62.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wkhunjar@hazenandsawyer.com" TargetMode="External"/><Relationship Id="rId1" Type="http://schemas.openxmlformats.org/officeDocument/2006/relationships/slideLayout" Target="../slideLayouts/slideLayout26.xml"/><Relationship Id="rId6" Type="http://schemas.microsoft.com/office/2018/10/relationships/comments" Target="../comments/modernComment_7FD_7920F236.xml"/><Relationship Id="rId5" Type="http://schemas.openxmlformats.org/officeDocument/2006/relationships/hyperlink" Target="mailto:bmiller@hazenandsawyer.com" TargetMode="Externa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emf"/><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18/10/relationships/comments" Target="../comments/modernComment_7F2_98F9446E.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notesSlide" Target="../notesSlides/notesSlide7.xml"/><Relationship Id="rId16" Type="http://schemas.microsoft.com/office/2018/10/relationships/comments" Target="../comments/modernComment_193_B0BB8496.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1.png"/><Relationship Id="rId9" Type="http://schemas.openxmlformats.org/officeDocument/2006/relationships/image" Target="../media/image32.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D1264D-E1CC-4341-A659-9E54CA94129F}"/>
              </a:ext>
            </a:extLst>
          </p:cNvPr>
          <p:cNvSpPr>
            <a:spLocks noGrp="1"/>
          </p:cNvSpPr>
          <p:nvPr>
            <p:ph type="title"/>
          </p:nvPr>
        </p:nvSpPr>
        <p:spPr>
          <a:xfrm>
            <a:off x="530942" y="5047796"/>
            <a:ext cx="11051458" cy="921203"/>
          </a:xfrm>
        </p:spPr>
        <p:txBody>
          <a:bodyPr/>
          <a:lstStyle/>
          <a:p>
            <a:r>
              <a:rPr lang="en-US"/>
              <a:t>To Recover or Sequester? - Holistic Approaches to Managing Phosphorus (and Struvite) through Anaerobic Digestion</a:t>
            </a:r>
            <a:br>
              <a:rPr lang="en-US"/>
            </a:br>
            <a:endParaRPr lang="en-US"/>
          </a:p>
        </p:txBody>
      </p:sp>
      <p:sp>
        <p:nvSpPr>
          <p:cNvPr id="6" name="Picture Placeholder 5">
            <a:extLst>
              <a:ext uri="{FF2B5EF4-FFF2-40B4-BE49-F238E27FC236}">
                <a16:creationId xmlns:a16="http://schemas.microsoft.com/office/drawing/2014/main" id="{DE779DB5-C999-42D2-BA84-2938C699ADFE}"/>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897E97BD-CCA4-4D77-B883-39CD387D7794}"/>
              </a:ext>
            </a:extLst>
          </p:cNvPr>
          <p:cNvSpPr>
            <a:spLocks noGrp="1"/>
          </p:cNvSpPr>
          <p:nvPr>
            <p:ph type="body" sz="quarter" idx="12"/>
          </p:nvPr>
        </p:nvSpPr>
        <p:spPr>
          <a:xfrm>
            <a:off x="7814820" y="6146345"/>
            <a:ext cx="3767579" cy="686876"/>
          </a:xfrm>
        </p:spPr>
        <p:txBody>
          <a:bodyPr/>
          <a:lstStyle/>
          <a:p>
            <a:pPr algn="r"/>
            <a:r>
              <a:rPr lang="en-US"/>
              <a:t>TEXAS ASSOCIATION OF CLEAN WATER AGENCIES</a:t>
            </a:r>
          </a:p>
          <a:p>
            <a:pPr algn="r"/>
            <a:r>
              <a:rPr lang="en-US"/>
              <a:t>MARCH 22, 2024</a:t>
            </a:r>
          </a:p>
        </p:txBody>
      </p:sp>
      <p:pic>
        <p:nvPicPr>
          <p:cNvPr id="1026" name="Picture 2">
            <a:extLst>
              <a:ext uri="{FF2B5EF4-FFF2-40B4-BE49-F238E27FC236}">
                <a16:creationId xmlns:a16="http://schemas.microsoft.com/office/drawing/2014/main" id="{0CE95DAC-65DE-1345-475D-54319F681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50" t="28925"/>
          <a:stretch/>
        </p:blipFill>
        <p:spPr bwMode="auto">
          <a:xfrm>
            <a:off x="341375" y="889000"/>
            <a:ext cx="5938839" cy="3663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8F1CB3E-E012-72B4-A581-5D9F464AC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7" t="36408" b="26867"/>
          <a:stretch/>
        </p:blipFill>
        <p:spPr bwMode="auto">
          <a:xfrm>
            <a:off x="341375" y="889001"/>
            <a:ext cx="6047233" cy="3663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5464D47-3CC8-FEAA-9070-4BE6EA858E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27" t="21235" r="627" b="41045"/>
          <a:stretch/>
        </p:blipFill>
        <p:spPr>
          <a:xfrm>
            <a:off x="6118670" y="889000"/>
            <a:ext cx="5463730" cy="3663950"/>
          </a:xfrm>
          <a:prstGeom prst="rect">
            <a:avLst/>
          </a:prstGeom>
        </p:spPr>
      </p:pic>
      <p:graphicFrame>
        <p:nvGraphicFramePr>
          <p:cNvPr id="2" name="Object 1">
            <a:extLst>
              <a:ext uri="{FF2B5EF4-FFF2-40B4-BE49-F238E27FC236}">
                <a16:creationId xmlns:a16="http://schemas.microsoft.com/office/drawing/2014/main" id="{226BA337-18D1-C2BB-3B63-B8BD819B84D8}"/>
              </a:ext>
            </a:extLst>
          </p:cNvPr>
          <p:cNvGraphicFramePr>
            <a:graphicFrameLocks noChangeAspect="1"/>
          </p:cNvGraphicFramePr>
          <p:nvPr>
            <p:extLst>
              <p:ext uri="{D42A27DB-BD31-4B8C-83A1-F6EECF244321}">
                <p14:modId xmlns:p14="http://schemas.microsoft.com/office/powerpoint/2010/main" val="3659990846"/>
              </p:ext>
            </p:extLst>
          </p:nvPr>
        </p:nvGraphicFramePr>
        <p:xfrm>
          <a:off x="340739" y="838200"/>
          <a:ext cx="11509886" cy="4022272"/>
        </p:xfrm>
        <a:graphic>
          <a:graphicData uri="http://schemas.openxmlformats.org/presentationml/2006/ole">
            <mc:AlternateContent xmlns:mc="http://schemas.openxmlformats.org/markup-compatibility/2006">
              <mc:Choice xmlns:v="urn:schemas-microsoft-com:vml" Requires="v">
                <p:oleObj spid="_x0000_s1027" r:id="rId7" imgW="12745468" imgH="4448078" progId="">
                  <p:embed/>
                </p:oleObj>
              </mc:Choice>
              <mc:Fallback>
                <p:oleObj r:id="rId7" imgW="12745468" imgH="4448078" progId="">
                  <p:embed/>
                  <p:pic>
                    <p:nvPicPr>
                      <p:cNvPr id="2" name="Object 1">
                        <a:extLst>
                          <a:ext uri="{FF2B5EF4-FFF2-40B4-BE49-F238E27FC236}">
                            <a16:creationId xmlns:a16="http://schemas.microsoft.com/office/drawing/2014/main" id="{226BA337-18D1-C2BB-3B63-B8BD819B84D8}"/>
                          </a:ext>
                        </a:extLst>
                      </p:cNvPr>
                      <p:cNvPicPr/>
                      <p:nvPr/>
                    </p:nvPicPr>
                    <p:blipFill>
                      <a:blip r:embed="rId8"/>
                      <a:stretch>
                        <a:fillRect/>
                      </a:stretch>
                    </p:blipFill>
                    <p:spPr>
                      <a:xfrm>
                        <a:off x="340739" y="838200"/>
                        <a:ext cx="11509886" cy="4022272"/>
                      </a:xfrm>
                      <a:prstGeom prst="rect">
                        <a:avLst/>
                      </a:prstGeom>
                    </p:spPr>
                  </p:pic>
                </p:oleObj>
              </mc:Fallback>
            </mc:AlternateContent>
          </a:graphicData>
        </a:graphic>
      </p:graphicFrame>
    </p:spTree>
    <p:extLst>
      <p:ext uri="{BB962C8B-B14F-4D97-AF65-F5344CB8AC3E}">
        <p14:creationId xmlns:p14="http://schemas.microsoft.com/office/powerpoint/2010/main" val="322697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ED39F45-058E-21F6-7F40-C97055D76857}"/>
              </a:ext>
            </a:extLst>
          </p:cNvPr>
          <p:cNvSpPr>
            <a:spLocks noGrp="1"/>
          </p:cNvSpPr>
          <p:nvPr>
            <p:ph type="title"/>
          </p:nvPr>
        </p:nvSpPr>
        <p:spPr/>
        <p:txBody>
          <a:bodyPr/>
          <a:lstStyle/>
          <a:p>
            <a:r>
              <a:rPr lang="en-US"/>
              <a:t>To Sequester or Recover?</a:t>
            </a:r>
          </a:p>
        </p:txBody>
      </p:sp>
      <p:sp>
        <p:nvSpPr>
          <p:cNvPr id="11" name="Text Placeholder 10">
            <a:extLst>
              <a:ext uri="{FF2B5EF4-FFF2-40B4-BE49-F238E27FC236}">
                <a16:creationId xmlns:a16="http://schemas.microsoft.com/office/drawing/2014/main" id="{69FFD347-1033-880D-5438-4BC5DBD17755}"/>
              </a:ext>
            </a:extLst>
          </p:cNvPr>
          <p:cNvSpPr>
            <a:spLocks noGrp="1"/>
          </p:cNvSpPr>
          <p:nvPr>
            <p:ph type="body" sz="quarter" idx="13"/>
          </p:nvPr>
        </p:nvSpPr>
        <p:spPr/>
        <p:txBody>
          <a:bodyPr/>
          <a:lstStyle/>
          <a:p>
            <a:pPr marL="0" indent="0">
              <a:buNone/>
            </a:pPr>
            <a:r>
              <a:rPr lang="en-US" sz="2400" dirty="0"/>
              <a:t>Metro Water Recovery </a:t>
            </a:r>
            <a:br>
              <a:rPr lang="en-US" sz="2400" dirty="0"/>
            </a:br>
            <a:r>
              <a:rPr lang="en-US" sz="2400" dirty="0"/>
              <a:t>Robert W. Hite Treatment Facility </a:t>
            </a:r>
          </a:p>
          <a:p>
            <a:pPr marL="0" indent="0">
              <a:buNone/>
            </a:pPr>
            <a:r>
              <a:rPr lang="en-US" sz="2400" dirty="0"/>
              <a:t>Denver</a:t>
            </a:r>
          </a:p>
          <a:p>
            <a:pPr marL="0" indent="0">
              <a:buNone/>
            </a:pPr>
            <a:endParaRPr lang="en-US" sz="2400" dirty="0"/>
          </a:p>
        </p:txBody>
      </p:sp>
      <p:pic>
        <p:nvPicPr>
          <p:cNvPr id="3" name="Picture 2" descr="Stantec">
            <a:extLst>
              <a:ext uri="{FF2B5EF4-FFF2-40B4-BE49-F238E27FC236}">
                <a16:creationId xmlns:a16="http://schemas.microsoft.com/office/drawing/2014/main" id="{B423B33A-9C2E-9F02-EF8E-D45F6F4E6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263" y="3429000"/>
            <a:ext cx="2878387" cy="7523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6CF2DFA2-B235-7EA0-7D3F-D4B9EC4E9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728" y="3505284"/>
            <a:ext cx="2340508" cy="752306"/>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26E6833F-EE19-3034-094D-B25F8D63C7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974" y="3273341"/>
            <a:ext cx="3431966" cy="1216192"/>
          </a:xfrm>
          <a:prstGeom prst="rect">
            <a:avLst/>
          </a:prstGeom>
        </p:spPr>
      </p:pic>
      <p:sp>
        <p:nvSpPr>
          <p:cNvPr id="13" name="Text Placeholder 12">
            <a:extLst>
              <a:ext uri="{FF2B5EF4-FFF2-40B4-BE49-F238E27FC236}">
                <a16:creationId xmlns:a16="http://schemas.microsoft.com/office/drawing/2014/main" id="{EC5A7356-C7DA-AA1C-05AD-727EDD0A5631}"/>
              </a:ext>
            </a:extLst>
          </p:cNvPr>
          <p:cNvSpPr>
            <a:spLocks noGrp="1"/>
          </p:cNvSpPr>
          <p:nvPr>
            <p:ph type="body" sz="quarter" idx="12"/>
          </p:nvPr>
        </p:nvSpPr>
        <p:spPr/>
        <p:txBody>
          <a:bodyPr/>
          <a:lstStyle/>
          <a:p>
            <a:endParaRPr lang="en-US"/>
          </a:p>
        </p:txBody>
      </p:sp>
      <p:sp>
        <p:nvSpPr>
          <p:cNvPr id="14" name="Slide Number Placeholder 15">
            <a:extLst>
              <a:ext uri="{FF2B5EF4-FFF2-40B4-BE49-F238E27FC236}">
                <a16:creationId xmlns:a16="http://schemas.microsoft.com/office/drawing/2014/main" id="{7DC5C597-AAF9-0FAF-B597-8923D870B5D0}"/>
              </a:ext>
            </a:extLst>
          </p:cNvPr>
          <p:cNvSpPr>
            <a:spLocks noGrp="1"/>
          </p:cNvSpPr>
          <p:nvPr>
            <p:ph type="sldNum" sz="quarter" idx="10"/>
          </p:nvPr>
        </p:nvSpPr>
        <p:spPr>
          <a:xfrm>
            <a:off x="8839200" y="6572249"/>
            <a:ext cx="2743200" cy="272415"/>
          </a:xfrm>
        </p:spPr>
        <p:txBody>
          <a:bodyPr/>
          <a:lstStyle/>
          <a:p>
            <a:fld id="{ABF72756-0213-4A1F-BBDA-2E3072667FD8}" type="slidenum">
              <a:rPr lang="en-US" smtClean="0"/>
              <a:pPr/>
              <a:t>10</a:t>
            </a:fld>
            <a:endParaRPr lang="en-US"/>
          </a:p>
        </p:txBody>
      </p:sp>
    </p:spTree>
    <p:extLst>
      <p:ext uri="{BB962C8B-B14F-4D97-AF65-F5344CB8AC3E}">
        <p14:creationId xmlns:p14="http://schemas.microsoft.com/office/powerpoint/2010/main" val="2589895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latin typeface="Arial" panose="020B0604020202020204" pitchFamily="34" charset="0"/>
                <a:cs typeface="Arial" panose="020B0604020202020204" pitchFamily="34" charset="0"/>
              </a:rPr>
              <a:t>Robert W. Hite Treatment Facility (RWHTF)</a:t>
            </a:r>
          </a:p>
        </p:txBody>
      </p:sp>
      <p:sp>
        <p:nvSpPr>
          <p:cNvPr id="2" name="Text Placeholder 1">
            <a:extLst>
              <a:ext uri="{FF2B5EF4-FFF2-40B4-BE49-F238E27FC236}">
                <a16:creationId xmlns:a16="http://schemas.microsoft.com/office/drawing/2014/main" id="{27C4ADB1-69AB-CA00-26B2-9CC03EF91E2C}"/>
              </a:ext>
            </a:extLst>
          </p:cNvPr>
          <p:cNvSpPr>
            <a:spLocks noGrp="1"/>
          </p:cNvSpPr>
          <p:nvPr>
            <p:ph type="body" sz="quarter" idx="12"/>
          </p:nvPr>
        </p:nvSpPr>
        <p:spPr/>
        <p:txBody>
          <a:bodyPr/>
          <a:lstStyle/>
          <a:p>
            <a:endParaRPr lang="en-US"/>
          </a:p>
        </p:txBody>
      </p:sp>
      <p:sp>
        <p:nvSpPr>
          <p:cNvPr id="9" name="Content Placeholder 2">
            <a:extLst>
              <a:ext uri="{FF2B5EF4-FFF2-40B4-BE49-F238E27FC236}">
                <a16:creationId xmlns:a16="http://schemas.microsoft.com/office/drawing/2014/main" id="{FED09028-245B-45B3-BF74-96BDF6BA5BC8}"/>
              </a:ext>
            </a:extLst>
          </p:cNvPr>
          <p:cNvSpPr txBox="1">
            <a:spLocks/>
          </p:cNvSpPr>
          <p:nvPr/>
        </p:nvSpPr>
        <p:spPr bwMode="auto">
          <a:xfrm>
            <a:off x="914403" y="1375525"/>
            <a:ext cx="5484148" cy="1182485"/>
          </a:xfrm>
          <a:prstGeom prst="rect">
            <a:avLst/>
          </a:prstGeom>
          <a:noFill/>
          <a:ln w="9525">
            <a:noFill/>
            <a:miter lim="800000"/>
            <a:headEnd/>
            <a:tailEnd/>
          </a:ln>
          <a:effectLst/>
        </p:spPr>
        <p:txBody>
          <a:bodyPr vert="horz" wrap="square" lIns="101600" tIns="50800" rIns="101600" bIns="50800" numCol="1" anchor="t" anchorCtr="0" compatLnSpc="1">
            <a:prstTxWarp prst="textNoShape">
              <a:avLst/>
            </a:prstTxWarp>
          </a:bodyPr>
          <a:lstStyle/>
          <a:p>
            <a:pPr marL="226481" indent="-226481">
              <a:spcBef>
                <a:spcPct val="20000"/>
              </a:spcBef>
              <a:buFont typeface="Arial" panose="020B0604020202020204" pitchFamily="34" charset="0"/>
              <a:buChar char="•"/>
              <a:defRPr/>
            </a:pPr>
            <a:r>
              <a:rPr lang="en-US" sz="2000" kern="0">
                <a:solidFill>
                  <a:schemeClr val="tx1">
                    <a:lumMod val="75000"/>
                    <a:lumOff val="25000"/>
                  </a:schemeClr>
                </a:solidFill>
                <a:latin typeface="Arial" panose="020B0604020202020204" pitchFamily="34" charset="0"/>
                <a:cs typeface="Arial" panose="020B0604020202020204" pitchFamily="34" charset="0"/>
              </a:rPr>
              <a:t>220 mgd WRRF</a:t>
            </a:r>
          </a:p>
          <a:p>
            <a:pPr marL="226481" indent="-226481">
              <a:spcBef>
                <a:spcPct val="20000"/>
              </a:spcBef>
              <a:buFont typeface="Arial" panose="020B0604020202020204" pitchFamily="34" charset="0"/>
              <a:buChar char="•"/>
              <a:defRPr/>
            </a:pPr>
            <a:r>
              <a:rPr lang="en-US" sz="2000" kern="0">
                <a:solidFill>
                  <a:schemeClr val="tx1">
                    <a:lumMod val="75000"/>
                    <a:lumOff val="25000"/>
                  </a:schemeClr>
                </a:solidFill>
                <a:latin typeface="Arial" panose="020B0604020202020204" pitchFamily="34" charset="0"/>
                <a:cs typeface="Arial" panose="020B0604020202020204" pitchFamily="34" charset="0"/>
              </a:rPr>
              <a:t>Influent TP ~ 5 mg/L</a:t>
            </a:r>
          </a:p>
          <a:p>
            <a:pPr marL="226481" indent="-226481">
              <a:spcBef>
                <a:spcPct val="20000"/>
              </a:spcBef>
              <a:buFont typeface="Arial" panose="020B0604020202020204" pitchFamily="34" charset="0"/>
              <a:buChar char="•"/>
              <a:defRPr/>
            </a:pPr>
            <a:r>
              <a:rPr lang="en-US" sz="2000" kern="0">
                <a:solidFill>
                  <a:schemeClr val="tx1">
                    <a:lumMod val="75000"/>
                    <a:lumOff val="25000"/>
                  </a:schemeClr>
                </a:solidFill>
                <a:latin typeface="Arial" panose="020B0604020202020204" pitchFamily="34" charset="0"/>
                <a:cs typeface="Arial" panose="020B0604020202020204" pitchFamily="34" charset="0"/>
              </a:rPr>
              <a:t>Future Effluent TP Limits</a:t>
            </a:r>
          </a:p>
        </p:txBody>
      </p:sp>
      <p:pic>
        <p:nvPicPr>
          <p:cNvPr id="11" name="Picture 10">
            <a:extLst>
              <a:ext uri="{FF2B5EF4-FFF2-40B4-BE49-F238E27FC236}">
                <a16:creationId xmlns:a16="http://schemas.microsoft.com/office/drawing/2014/main" id="{6A27BF63-4C86-4A8A-A466-28F7F4CDD30B}"/>
              </a:ext>
            </a:extLst>
          </p:cNvPr>
          <p:cNvPicPr>
            <a:picLocks noChangeAspect="1"/>
          </p:cNvPicPr>
          <p:nvPr/>
        </p:nvPicPr>
        <p:blipFill rotWithShape="1">
          <a:blip r:embed="rId3"/>
          <a:srcRect t="11624" b="6072"/>
          <a:stretch/>
        </p:blipFill>
        <p:spPr>
          <a:xfrm>
            <a:off x="914403" y="2649335"/>
            <a:ext cx="6605482" cy="3599068"/>
          </a:xfrm>
          <a:prstGeom prst="rect">
            <a:avLst/>
          </a:prstGeom>
        </p:spPr>
      </p:pic>
      <p:pic>
        <p:nvPicPr>
          <p:cNvPr id="6" name="Picture 5">
            <a:extLst>
              <a:ext uri="{FF2B5EF4-FFF2-40B4-BE49-F238E27FC236}">
                <a16:creationId xmlns:a16="http://schemas.microsoft.com/office/drawing/2014/main" id="{4FCEFB0E-5E7E-1E64-181B-48DF5181F783}"/>
              </a:ext>
            </a:extLst>
          </p:cNvPr>
          <p:cNvPicPr>
            <a:picLocks noChangeAspect="1"/>
          </p:cNvPicPr>
          <p:nvPr/>
        </p:nvPicPr>
        <p:blipFill>
          <a:blip r:embed="rId4">
            <a:extLst>
              <a:ext uri="{BEBA8EAE-BF5A-486C-A8C5-ECC9F3942E4B}">
                <a14:imgProps xmlns:a14="http://schemas.microsoft.com/office/drawing/2010/main">
                  <a14:imgLayer r:embed="rId5">
                    <a14:imgEffect>
                      <a14:saturation sat="110000"/>
                    </a14:imgEffect>
                  </a14:imgLayer>
                </a14:imgProps>
              </a:ext>
            </a:extLst>
          </a:blip>
          <a:stretch>
            <a:fillRect/>
          </a:stretch>
        </p:blipFill>
        <p:spPr>
          <a:xfrm>
            <a:off x="7711439" y="554258"/>
            <a:ext cx="4217885" cy="5694145"/>
          </a:xfrm>
          <a:prstGeom prst="rect">
            <a:avLst/>
          </a:prstGeom>
        </p:spPr>
      </p:pic>
      <p:sp>
        <p:nvSpPr>
          <p:cNvPr id="7" name="Slide Number Placeholder 15">
            <a:extLst>
              <a:ext uri="{FF2B5EF4-FFF2-40B4-BE49-F238E27FC236}">
                <a16:creationId xmlns:a16="http://schemas.microsoft.com/office/drawing/2014/main" id="{A82B7C15-F624-C1E5-0C3B-F7BA147D931A}"/>
              </a:ext>
            </a:extLst>
          </p:cNvPr>
          <p:cNvSpPr>
            <a:spLocks noGrp="1"/>
          </p:cNvSpPr>
          <p:nvPr>
            <p:ph type="sldNum" sz="quarter" idx="10"/>
          </p:nvPr>
        </p:nvSpPr>
        <p:spPr>
          <a:xfrm>
            <a:off x="8839200" y="6572249"/>
            <a:ext cx="2743200" cy="272415"/>
          </a:xfrm>
        </p:spPr>
        <p:txBody>
          <a:bodyPr/>
          <a:lstStyle/>
          <a:p>
            <a:fld id="{ABF72756-0213-4A1F-BBDA-2E3072667FD8}" type="slidenum">
              <a:rPr lang="en-US" smtClean="0"/>
              <a:pPr/>
              <a:t>11</a:t>
            </a:fld>
            <a:endParaRPr lang="en-US"/>
          </a:p>
        </p:txBody>
      </p:sp>
    </p:spTree>
    <p:extLst>
      <p:ext uri="{BB962C8B-B14F-4D97-AF65-F5344CB8AC3E}">
        <p14:creationId xmlns:p14="http://schemas.microsoft.com/office/powerpoint/2010/main" val="110924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Combination of EBPR and AD Results in Significant Struvite Formation in Digester and Dewatering Complex</a:t>
            </a:r>
          </a:p>
        </p:txBody>
      </p:sp>
      <p:sp>
        <p:nvSpPr>
          <p:cNvPr id="4" name="Snip Same Side Corner Rectangle 3"/>
          <p:cNvSpPr/>
          <p:nvPr/>
        </p:nvSpPr>
        <p:spPr>
          <a:xfrm>
            <a:off x="4607729" y="2886214"/>
            <a:ext cx="359045" cy="542444"/>
          </a:xfrm>
          <a:prstGeom prst="snip2Same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5" name="Trapezoid 4"/>
          <p:cNvSpPr/>
          <p:nvPr/>
        </p:nvSpPr>
        <p:spPr>
          <a:xfrm rot="16200000">
            <a:off x="6154772" y="2999197"/>
            <a:ext cx="205796" cy="486597"/>
          </a:xfrm>
          <a:prstGeom prst="trapezoid">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cxnSp>
        <p:nvCxnSpPr>
          <p:cNvPr id="7" name="Straight Arrow Connector 6"/>
          <p:cNvCxnSpPr/>
          <p:nvPr/>
        </p:nvCxnSpPr>
        <p:spPr>
          <a:xfrm>
            <a:off x="5529641" y="3242494"/>
            <a:ext cx="4747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257670" y="3318426"/>
            <a:ext cx="0" cy="3622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72267" y="3663327"/>
            <a:ext cx="427108" cy="219291"/>
          </a:xfrm>
          <a:prstGeom prst="rect">
            <a:avLst/>
          </a:prstGeom>
          <a:noFill/>
        </p:spPr>
        <p:txBody>
          <a:bodyPr wrap="square" rtlCol="0">
            <a:spAutoFit/>
          </a:bodyPr>
          <a:lstStyle/>
          <a:p>
            <a:r>
              <a:rPr lang="en-US" sz="825" i="1"/>
              <a:t>Cake</a:t>
            </a:r>
          </a:p>
        </p:txBody>
      </p:sp>
      <p:cxnSp>
        <p:nvCxnSpPr>
          <p:cNvPr id="11" name="Straight Arrow Connector 10"/>
          <p:cNvCxnSpPr/>
          <p:nvPr/>
        </p:nvCxnSpPr>
        <p:spPr>
          <a:xfrm>
            <a:off x="6499377" y="3242493"/>
            <a:ext cx="4747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Snip Same Side Corner Rectangle 11"/>
          <p:cNvSpPr/>
          <p:nvPr/>
        </p:nvSpPr>
        <p:spPr>
          <a:xfrm rot="10800000">
            <a:off x="2733847" y="2495883"/>
            <a:ext cx="400955" cy="379793"/>
          </a:xfrm>
          <a:prstGeom prst="snip2SameRect">
            <a:avLst>
              <a:gd name="adj1" fmla="val 46732"/>
              <a:gd name="adj2" fmla="val 0"/>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825"/>
          </a:p>
        </p:txBody>
      </p:sp>
      <p:sp>
        <p:nvSpPr>
          <p:cNvPr id="13" name="TextBox 12"/>
          <p:cNvSpPr txBox="1"/>
          <p:nvPr/>
        </p:nvSpPr>
        <p:spPr>
          <a:xfrm>
            <a:off x="2479699" y="2277353"/>
            <a:ext cx="909248" cy="219291"/>
          </a:xfrm>
          <a:prstGeom prst="rect">
            <a:avLst/>
          </a:prstGeom>
          <a:noFill/>
        </p:spPr>
        <p:txBody>
          <a:bodyPr wrap="square" rtlCol="0">
            <a:spAutoFit/>
          </a:bodyPr>
          <a:lstStyle/>
          <a:p>
            <a:pPr algn="ctr"/>
            <a:r>
              <a:rPr lang="en-US" sz="825">
                <a:solidFill>
                  <a:schemeClr val="accent1">
                    <a:lumMod val="75000"/>
                  </a:schemeClr>
                </a:solidFill>
              </a:rPr>
              <a:t>GVTs</a:t>
            </a:r>
          </a:p>
        </p:txBody>
      </p:sp>
      <p:cxnSp>
        <p:nvCxnSpPr>
          <p:cNvPr id="14" name="Straight Arrow Connector 13"/>
          <p:cNvCxnSpPr/>
          <p:nvPr/>
        </p:nvCxnSpPr>
        <p:spPr>
          <a:xfrm>
            <a:off x="1909106" y="2554220"/>
            <a:ext cx="824741"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66703" y="2230202"/>
            <a:ext cx="591564" cy="346249"/>
          </a:xfrm>
          <a:prstGeom prst="rect">
            <a:avLst/>
          </a:prstGeom>
          <a:noFill/>
        </p:spPr>
        <p:txBody>
          <a:bodyPr wrap="square" rtlCol="0">
            <a:spAutoFit/>
          </a:bodyPr>
          <a:lstStyle/>
          <a:p>
            <a:r>
              <a:rPr lang="en-US" sz="825" i="1"/>
              <a:t>Primary Sludge</a:t>
            </a:r>
          </a:p>
        </p:txBody>
      </p:sp>
      <p:cxnSp>
        <p:nvCxnSpPr>
          <p:cNvPr id="20" name="Straight Arrow Connector 19"/>
          <p:cNvCxnSpPr/>
          <p:nvPr/>
        </p:nvCxnSpPr>
        <p:spPr>
          <a:xfrm flipH="1">
            <a:off x="2940004" y="2875677"/>
            <a:ext cx="1" cy="366819"/>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940001" y="3242494"/>
            <a:ext cx="6695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134801" y="2553365"/>
            <a:ext cx="4747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62211" y="2304039"/>
            <a:ext cx="660792" cy="473206"/>
          </a:xfrm>
          <a:prstGeom prst="rect">
            <a:avLst/>
          </a:prstGeom>
          <a:noFill/>
        </p:spPr>
        <p:txBody>
          <a:bodyPr wrap="square" rtlCol="0">
            <a:spAutoFit/>
          </a:bodyPr>
          <a:lstStyle/>
          <a:p>
            <a:r>
              <a:rPr lang="en-US" sz="825" i="1"/>
              <a:t>GTE to NSEC SARs/SSEC</a:t>
            </a:r>
          </a:p>
        </p:txBody>
      </p:sp>
      <p:sp>
        <p:nvSpPr>
          <p:cNvPr id="25" name="Rectangle 24"/>
          <p:cNvSpPr/>
          <p:nvPr/>
        </p:nvSpPr>
        <p:spPr>
          <a:xfrm>
            <a:off x="3609586" y="3045766"/>
            <a:ext cx="410793" cy="393456"/>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26" name="TextBox 25"/>
          <p:cNvSpPr txBox="1"/>
          <p:nvPr/>
        </p:nvSpPr>
        <p:spPr>
          <a:xfrm>
            <a:off x="3592223" y="2859452"/>
            <a:ext cx="480766" cy="219291"/>
          </a:xfrm>
          <a:prstGeom prst="rect">
            <a:avLst/>
          </a:prstGeom>
          <a:noFill/>
        </p:spPr>
        <p:txBody>
          <a:bodyPr wrap="square" rtlCol="0">
            <a:spAutoFit/>
          </a:bodyPr>
          <a:lstStyle/>
          <a:p>
            <a:pPr algn="ctr"/>
            <a:r>
              <a:rPr lang="en-US" sz="825" dirty="0">
                <a:solidFill>
                  <a:schemeClr val="accent1">
                    <a:lumMod val="75000"/>
                  </a:schemeClr>
                </a:solidFill>
              </a:rPr>
              <a:t>SHT 3</a:t>
            </a:r>
          </a:p>
        </p:txBody>
      </p:sp>
      <p:cxnSp>
        <p:nvCxnSpPr>
          <p:cNvPr id="30" name="Straight Arrow Connector 29"/>
          <p:cNvCxnSpPr/>
          <p:nvPr/>
        </p:nvCxnSpPr>
        <p:spPr>
          <a:xfrm>
            <a:off x="4030312" y="3242493"/>
            <a:ext cx="2719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14280" y="2921060"/>
            <a:ext cx="1286780" cy="219291"/>
          </a:xfrm>
          <a:prstGeom prst="rect">
            <a:avLst/>
          </a:prstGeom>
          <a:noFill/>
        </p:spPr>
        <p:txBody>
          <a:bodyPr wrap="square" rtlCol="0">
            <a:spAutoFit/>
          </a:bodyPr>
          <a:lstStyle/>
          <a:p>
            <a:pPr algn="ctr"/>
            <a:r>
              <a:rPr lang="en-US" sz="825">
                <a:solidFill>
                  <a:schemeClr val="accent1">
                    <a:lumMod val="75000"/>
                  </a:schemeClr>
                </a:solidFill>
              </a:rPr>
              <a:t>Dewatering</a:t>
            </a:r>
          </a:p>
        </p:txBody>
      </p:sp>
      <p:sp>
        <p:nvSpPr>
          <p:cNvPr id="37" name="TextBox 36"/>
          <p:cNvSpPr txBox="1"/>
          <p:nvPr/>
        </p:nvSpPr>
        <p:spPr>
          <a:xfrm>
            <a:off x="2736861" y="4045002"/>
            <a:ext cx="487251" cy="219291"/>
          </a:xfrm>
          <a:prstGeom prst="rect">
            <a:avLst/>
          </a:prstGeom>
          <a:noFill/>
        </p:spPr>
        <p:txBody>
          <a:bodyPr wrap="square" rtlCol="0">
            <a:spAutoFit/>
          </a:bodyPr>
          <a:lstStyle/>
          <a:p>
            <a:pPr algn="ctr"/>
            <a:r>
              <a:rPr lang="en-US" sz="825">
                <a:solidFill>
                  <a:schemeClr val="accent1">
                    <a:lumMod val="75000"/>
                  </a:schemeClr>
                </a:solidFill>
              </a:rPr>
              <a:t>DAFT</a:t>
            </a:r>
          </a:p>
        </p:txBody>
      </p:sp>
      <p:cxnSp>
        <p:nvCxnSpPr>
          <p:cNvPr id="39" name="Straight Arrow Connector 38"/>
          <p:cNvCxnSpPr/>
          <p:nvPr/>
        </p:nvCxnSpPr>
        <p:spPr>
          <a:xfrm>
            <a:off x="1909106" y="4426889"/>
            <a:ext cx="824741"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4908" y="4144907"/>
            <a:ext cx="643359" cy="346249"/>
          </a:xfrm>
          <a:prstGeom prst="rect">
            <a:avLst/>
          </a:prstGeom>
          <a:noFill/>
        </p:spPr>
        <p:txBody>
          <a:bodyPr wrap="square" rtlCol="0">
            <a:spAutoFit/>
          </a:bodyPr>
          <a:lstStyle/>
          <a:p>
            <a:r>
              <a:rPr lang="en-US" sz="825" i="1" dirty="0"/>
              <a:t>Secondary Sludge</a:t>
            </a:r>
          </a:p>
        </p:txBody>
      </p:sp>
      <p:cxnSp>
        <p:nvCxnSpPr>
          <p:cNvPr id="41" name="Straight Arrow Connector 40"/>
          <p:cNvCxnSpPr/>
          <p:nvPr/>
        </p:nvCxnSpPr>
        <p:spPr>
          <a:xfrm>
            <a:off x="3170222" y="4424104"/>
            <a:ext cx="225954"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967473" y="4468070"/>
            <a:ext cx="1962" cy="4723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466579" y="4895711"/>
            <a:ext cx="1008562" cy="346249"/>
          </a:xfrm>
          <a:prstGeom prst="rect">
            <a:avLst/>
          </a:prstGeom>
          <a:noFill/>
        </p:spPr>
        <p:txBody>
          <a:bodyPr wrap="square" rtlCol="0">
            <a:spAutoFit/>
          </a:bodyPr>
          <a:lstStyle/>
          <a:p>
            <a:pPr algn="ctr"/>
            <a:r>
              <a:rPr lang="en-US" sz="825" i="1"/>
              <a:t>Underflow (</a:t>
            </a:r>
            <a:r>
              <a:rPr lang="en-US" sz="825" i="1" err="1"/>
              <a:t>DAFnate</a:t>
            </a:r>
            <a:r>
              <a:rPr lang="en-US" sz="825" i="1"/>
              <a:t>) to IPW</a:t>
            </a:r>
          </a:p>
        </p:txBody>
      </p:sp>
      <p:cxnSp>
        <p:nvCxnSpPr>
          <p:cNvPr id="64" name="Straight Arrow Connector 63"/>
          <p:cNvCxnSpPr/>
          <p:nvPr/>
        </p:nvCxnSpPr>
        <p:spPr>
          <a:xfrm>
            <a:off x="3396177" y="3242495"/>
            <a:ext cx="1142" cy="1176831"/>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73566" y="3050231"/>
            <a:ext cx="602080" cy="393456"/>
          </a:xfrm>
          <a:prstGeom prst="rect">
            <a:avLst/>
          </a:prstGeom>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74" name="TextBox 73"/>
          <p:cNvSpPr txBox="1"/>
          <p:nvPr/>
        </p:nvSpPr>
        <p:spPr>
          <a:xfrm>
            <a:off x="7025029" y="2845095"/>
            <a:ext cx="561494" cy="219291"/>
          </a:xfrm>
          <a:prstGeom prst="rect">
            <a:avLst/>
          </a:prstGeom>
          <a:noFill/>
        </p:spPr>
        <p:txBody>
          <a:bodyPr wrap="square" rtlCol="0">
            <a:spAutoFit/>
          </a:bodyPr>
          <a:lstStyle/>
          <a:p>
            <a:pPr algn="ctr"/>
            <a:r>
              <a:rPr lang="en-US" sz="825">
                <a:solidFill>
                  <a:schemeClr val="accent1">
                    <a:lumMod val="75000"/>
                  </a:schemeClr>
                </a:solidFill>
              </a:rPr>
              <a:t>CST</a:t>
            </a:r>
          </a:p>
        </p:txBody>
      </p:sp>
      <p:cxnSp>
        <p:nvCxnSpPr>
          <p:cNvPr id="75" name="Straight Arrow Connector 74"/>
          <p:cNvCxnSpPr>
            <a:stCxn id="73" idx="3"/>
          </p:cNvCxnSpPr>
          <p:nvPr/>
        </p:nvCxnSpPr>
        <p:spPr>
          <a:xfrm>
            <a:off x="7575646" y="3246959"/>
            <a:ext cx="4223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668083" y="2844446"/>
            <a:ext cx="1286780" cy="219291"/>
          </a:xfrm>
          <a:prstGeom prst="rect">
            <a:avLst/>
          </a:prstGeom>
          <a:noFill/>
        </p:spPr>
        <p:txBody>
          <a:bodyPr wrap="square" rtlCol="0">
            <a:spAutoFit/>
          </a:bodyPr>
          <a:lstStyle/>
          <a:p>
            <a:pPr algn="ctr"/>
            <a:r>
              <a:rPr lang="en-US" sz="825">
                <a:solidFill>
                  <a:srgbClr val="F12C25"/>
                </a:solidFill>
              </a:rPr>
              <a:t>DMX</a:t>
            </a:r>
          </a:p>
        </p:txBody>
      </p:sp>
      <p:cxnSp>
        <p:nvCxnSpPr>
          <p:cNvPr id="87" name="Straight Arrow Connector 86"/>
          <p:cNvCxnSpPr/>
          <p:nvPr/>
        </p:nvCxnSpPr>
        <p:spPr>
          <a:xfrm flipV="1">
            <a:off x="8627262" y="3143807"/>
            <a:ext cx="96302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920770" y="2853661"/>
            <a:ext cx="797480" cy="346249"/>
          </a:xfrm>
          <a:prstGeom prst="rect">
            <a:avLst/>
          </a:prstGeom>
          <a:noFill/>
        </p:spPr>
        <p:txBody>
          <a:bodyPr wrap="square" rtlCol="0">
            <a:spAutoFit/>
          </a:bodyPr>
          <a:lstStyle/>
          <a:p>
            <a:r>
              <a:rPr lang="en-US" sz="825" i="1"/>
              <a:t>Return to NSEC CARRBs</a:t>
            </a:r>
          </a:p>
        </p:txBody>
      </p:sp>
      <p:sp>
        <p:nvSpPr>
          <p:cNvPr id="60" name="Rectangle 59"/>
          <p:cNvSpPr/>
          <p:nvPr/>
        </p:nvSpPr>
        <p:spPr>
          <a:xfrm>
            <a:off x="5253810" y="3071588"/>
            <a:ext cx="410793" cy="393456"/>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61" name="TextBox 60"/>
          <p:cNvSpPr txBox="1"/>
          <p:nvPr/>
        </p:nvSpPr>
        <p:spPr>
          <a:xfrm>
            <a:off x="5192202" y="2878450"/>
            <a:ext cx="480766" cy="219291"/>
          </a:xfrm>
          <a:prstGeom prst="rect">
            <a:avLst/>
          </a:prstGeom>
          <a:noFill/>
        </p:spPr>
        <p:txBody>
          <a:bodyPr wrap="square" rtlCol="0">
            <a:spAutoFit/>
          </a:bodyPr>
          <a:lstStyle/>
          <a:p>
            <a:pPr algn="ctr"/>
            <a:r>
              <a:rPr lang="en-US" sz="825" dirty="0">
                <a:solidFill>
                  <a:schemeClr val="accent1">
                    <a:lumMod val="75000"/>
                  </a:schemeClr>
                </a:solidFill>
              </a:rPr>
              <a:t>SHT 2</a:t>
            </a:r>
          </a:p>
        </p:txBody>
      </p:sp>
      <p:cxnSp>
        <p:nvCxnSpPr>
          <p:cNvPr id="62" name="Straight Arrow Connector 61"/>
          <p:cNvCxnSpPr/>
          <p:nvPr/>
        </p:nvCxnSpPr>
        <p:spPr>
          <a:xfrm>
            <a:off x="4945550" y="3252524"/>
            <a:ext cx="2719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Flowchart: Sequential Access Storage 76"/>
          <p:cNvSpPr/>
          <p:nvPr/>
        </p:nvSpPr>
        <p:spPr>
          <a:xfrm rot="10800000" flipH="1">
            <a:off x="2334277" y="2483596"/>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equential Access Storage 77"/>
          <p:cNvSpPr/>
          <p:nvPr/>
        </p:nvSpPr>
        <p:spPr>
          <a:xfrm rot="10800000" flipH="1">
            <a:off x="2848183" y="2976505"/>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equential Access Storage 79"/>
          <p:cNvSpPr/>
          <p:nvPr/>
        </p:nvSpPr>
        <p:spPr>
          <a:xfrm rot="10800000" flipH="1">
            <a:off x="2347677" y="4354789"/>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equential Access Storage 80"/>
          <p:cNvSpPr/>
          <p:nvPr/>
        </p:nvSpPr>
        <p:spPr>
          <a:xfrm rot="10800000" flipH="1">
            <a:off x="4068810" y="3154942"/>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Sequential Access Storage 81"/>
          <p:cNvSpPr/>
          <p:nvPr/>
        </p:nvSpPr>
        <p:spPr>
          <a:xfrm rot="10800000" flipH="1">
            <a:off x="5002414" y="3168960"/>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equential Access Storage 89"/>
          <p:cNvSpPr/>
          <p:nvPr/>
        </p:nvSpPr>
        <p:spPr>
          <a:xfrm rot="10800000" flipH="1">
            <a:off x="5734159" y="3176824"/>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equential Access Storage 90"/>
          <p:cNvSpPr/>
          <p:nvPr/>
        </p:nvSpPr>
        <p:spPr>
          <a:xfrm rot="10800000" flipH="1">
            <a:off x="6683033" y="3168961"/>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025181" y="3050682"/>
            <a:ext cx="602080" cy="393456"/>
          </a:xfrm>
          <a:prstGeom prst="rect">
            <a:avLst/>
          </a:prstGeom>
          <a:solidFill>
            <a:srgbClr val="F12C25"/>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759431" y="4238075"/>
            <a:ext cx="410793" cy="393456"/>
            <a:chOff x="760091" y="3676574"/>
            <a:chExt cx="547724" cy="524608"/>
          </a:xfrm>
        </p:grpSpPr>
        <p:sp>
          <p:nvSpPr>
            <p:cNvPr id="95" name="Rectangle 94"/>
            <p:cNvSpPr/>
            <p:nvPr/>
          </p:nvSpPr>
          <p:spPr>
            <a:xfrm>
              <a:off x="760091" y="3676574"/>
              <a:ext cx="547724" cy="524608"/>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 name="Oval 2"/>
            <p:cNvSpPr/>
            <p:nvPr/>
          </p:nvSpPr>
          <p:spPr>
            <a:xfrm>
              <a:off x="821608" y="4081192"/>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84920" y="3987694"/>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969646" y="4073631"/>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089368" y="3993433"/>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58878" y="4095780"/>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91774" y="3924613"/>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954133" y="3899659"/>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16726" y="3891748"/>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904952" y="3804569"/>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66405" y="3802286"/>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178179" y="3732362"/>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967104" y="3732362"/>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95043" y="3743189"/>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005456" y="3992172"/>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074990" y="3891917"/>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70096" y="3826849"/>
              <a:ext cx="56994" cy="5298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p:cNvSpPr txBox="1"/>
          <p:nvPr/>
        </p:nvSpPr>
        <p:spPr>
          <a:xfrm rot="16200000">
            <a:off x="2809452" y="3496952"/>
            <a:ext cx="884895" cy="346249"/>
          </a:xfrm>
          <a:prstGeom prst="rect">
            <a:avLst/>
          </a:prstGeom>
          <a:noFill/>
        </p:spPr>
        <p:txBody>
          <a:bodyPr wrap="square" rtlCol="0">
            <a:spAutoFit/>
          </a:bodyPr>
          <a:lstStyle/>
          <a:p>
            <a:r>
              <a:rPr lang="en-US" sz="825" i="1"/>
              <a:t>Overflow</a:t>
            </a:r>
          </a:p>
          <a:p>
            <a:r>
              <a:rPr lang="en-US" sz="825" i="1"/>
              <a:t>(ConWAS)</a:t>
            </a:r>
          </a:p>
        </p:txBody>
      </p:sp>
      <p:cxnSp>
        <p:nvCxnSpPr>
          <p:cNvPr id="118" name="Straight Arrow Connector 117"/>
          <p:cNvCxnSpPr/>
          <p:nvPr/>
        </p:nvCxnSpPr>
        <p:spPr>
          <a:xfrm flipV="1">
            <a:off x="8627262" y="3381724"/>
            <a:ext cx="96302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8876244" y="3401525"/>
            <a:ext cx="797480" cy="346249"/>
          </a:xfrm>
          <a:prstGeom prst="rect">
            <a:avLst/>
          </a:prstGeom>
          <a:noFill/>
        </p:spPr>
        <p:txBody>
          <a:bodyPr wrap="square" rtlCol="0">
            <a:spAutoFit/>
          </a:bodyPr>
          <a:lstStyle/>
          <a:p>
            <a:r>
              <a:rPr lang="en-US" sz="825" i="1"/>
              <a:t>Return to SSEC CARRBs</a:t>
            </a:r>
          </a:p>
        </p:txBody>
      </p:sp>
      <p:sp>
        <p:nvSpPr>
          <p:cNvPr id="120" name="Flowchart: Sequential Access Storage 119"/>
          <p:cNvSpPr/>
          <p:nvPr/>
        </p:nvSpPr>
        <p:spPr>
          <a:xfrm rot="10800000" flipH="1">
            <a:off x="8741589" y="3085396"/>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equential Access Storage 120"/>
          <p:cNvSpPr/>
          <p:nvPr/>
        </p:nvSpPr>
        <p:spPr>
          <a:xfrm rot="5400000" flipH="1">
            <a:off x="3330032" y="4101816"/>
            <a:ext cx="132302" cy="139094"/>
          </a:xfrm>
          <a:prstGeom prst="flowChartMagnetic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240111" y="2682474"/>
            <a:ext cx="646868" cy="219291"/>
          </a:xfrm>
          <a:prstGeom prst="rect">
            <a:avLst/>
          </a:prstGeom>
          <a:noFill/>
        </p:spPr>
        <p:txBody>
          <a:bodyPr wrap="square" rtlCol="0">
            <a:spAutoFit/>
          </a:bodyPr>
          <a:lstStyle/>
          <a:p>
            <a:pPr algn="ctr"/>
            <a:r>
              <a:rPr lang="en-US" sz="825">
                <a:solidFill>
                  <a:schemeClr val="accent1">
                    <a:lumMod val="75000"/>
                  </a:schemeClr>
                </a:solidFill>
              </a:rPr>
              <a:t>Digestion</a:t>
            </a:r>
          </a:p>
        </p:txBody>
      </p:sp>
      <p:sp>
        <p:nvSpPr>
          <p:cNvPr id="88" name="Snip Same Side Corner Rectangle 87"/>
          <p:cNvSpPr/>
          <p:nvPr/>
        </p:nvSpPr>
        <p:spPr>
          <a:xfrm>
            <a:off x="4279136" y="3098206"/>
            <a:ext cx="255498" cy="217712"/>
          </a:xfrm>
          <a:prstGeom prst="snip2Same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825"/>
          </a:p>
        </p:txBody>
      </p:sp>
      <p:cxnSp>
        <p:nvCxnSpPr>
          <p:cNvPr id="27" name="Straight Connector 26"/>
          <p:cNvCxnSpPr/>
          <p:nvPr/>
        </p:nvCxnSpPr>
        <p:spPr>
          <a:xfrm flipV="1">
            <a:off x="4521187" y="3238507"/>
            <a:ext cx="68580" cy="31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Chevron 16"/>
          <p:cNvSpPr/>
          <p:nvPr/>
        </p:nvSpPr>
        <p:spPr>
          <a:xfrm rot="5400000">
            <a:off x="5468112" y="3969007"/>
            <a:ext cx="409715" cy="579956"/>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Left Bracket 17"/>
          <p:cNvSpPr/>
          <p:nvPr/>
        </p:nvSpPr>
        <p:spPr>
          <a:xfrm rot="16200000">
            <a:off x="5568210" y="1867447"/>
            <a:ext cx="144154" cy="3892472"/>
          </a:xfrm>
          <a:prstGeom prst="leftBracket">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543425" y="4559277"/>
            <a:ext cx="4270877" cy="646331"/>
          </a:xfrm>
          <a:prstGeom prst="rect">
            <a:avLst/>
          </a:prstGeom>
          <a:noFill/>
        </p:spPr>
        <p:txBody>
          <a:bodyPr wrap="square" rtlCol="0">
            <a:spAutoFit/>
          </a:bodyPr>
          <a:lstStyle/>
          <a:p>
            <a:pPr algn="ctr"/>
            <a:r>
              <a:rPr lang="en-US" b="1">
                <a:solidFill>
                  <a:schemeClr val="tx2"/>
                </a:solidFill>
              </a:rPr>
              <a:t>Formation of up to 2,000+ </a:t>
            </a:r>
            <a:r>
              <a:rPr lang="en-US" b="1" err="1">
                <a:solidFill>
                  <a:schemeClr val="tx2"/>
                </a:solidFill>
              </a:rPr>
              <a:t>lb</a:t>
            </a:r>
            <a:r>
              <a:rPr lang="en-US" b="1">
                <a:solidFill>
                  <a:schemeClr val="tx2"/>
                </a:solidFill>
              </a:rPr>
              <a:t> P/day of nuisance precipitate</a:t>
            </a:r>
          </a:p>
        </p:txBody>
      </p:sp>
      <p:sp>
        <p:nvSpPr>
          <p:cNvPr id="89" name="TextBox 88"/>
          <p:cNvSpPr txBox="1"/>
          <p:nvPr/>
        </p:nvSpPr>
        <p:spPr>
          <a:xfrm>
            <a:off x="7030269" y="1680271"/>
            <a:ext cx="3616986" cy="1754326"/>
          </a:xfrm>
          <a:prstGeom prst="rect">
            <a:avLst/>
          </a:prstGeom>
          <a:noFill/>
        </p:spPr>
        <p:txBody>
          <a:bodyPr wrap="square" rtlCol="0">
            <a:spAutoFit/>
          </a:bodyPr>
          <a:lstStyle/>
          <a:p>
            <a:pPr algn="ctr"/>
            <a:r>
              <a:rPr lang="en-US" b="1" err="1">
                <a:solidFill>
                  <a:schemeClr val="tx2"/>
                </a:solidFill>
              </a:rPr>
              <a:t>Sidestream</a:t>
            </a:r>
            <a:r>
              <a:rPr lang="en-US" b="1">
                <a:solidFill>
                  <a:schemeClr val="tx2"/>
                </a:solidFill>
              </a:rPr>
              <a:t> represents </a:t>
            </a:r>
          </a:p>
          <a:p>
            <a:pPr algn="ctr"/>
            <a:r>
              <a:rPr lang="en-US" b="1">
                <a:solidFill>
                  <a:schemeClr val="tx2"/>
                </a:solidFill>
              </a:rPr>
              <a:t>26% of </a:t>
            </a:r>
            <a:r>
              <a:rPr lang="en-US" b="1" err="1">
                <a:solidFill>
                  <a:schemeClr val="tx2"/>
                </a:solidFill>
              </a:rPr>
              <a:t>Inf</a:t>
            </a:r>
            <a:r>
              <a:rPr lang="en-US" b="1">
                <a:solidFill>
                  <a:schemeClr val="tx2"/>
                </a:solidFill>
              </a:rPr>
              <a:t> TP, </a:t>
            </a:r>
          </a:p>
          <a:p>
            <a:pPr algn="ctr"/>
            <a:r>
              <a:rPr lang="en-US" b="1">
                <a:solidFill>
                  <a:schemeClr val="tx2"/>
                </a:solidFill>
              </a:rPr>
              <a:t>25% of </a:t>
            </a:r>
            <a:r>
              <a:rPr lang="en-US" b="1" err="1">
                <a:solidFill>
                  <a:schemeClr val="tx2"/>
                </a:solidFill>
              </a:rPr>
              <a:t>Inf</a:t>
            </a:r>
            <a:r>
              <a:rPr lang="en-US" b="1">
                <a:solidFill>
                  <a:schemeClr val="tx2"/>
                </a:solidFill>
              </a:rPr>
              <a:t> TKN</a:t>
            </a:r>
          </a:p>
          <a:p>
            <a:pPr algn="ctr"/>
            <a:endParaRPr lang="en-US" b="1">
              <a:solidFill>
                <a:schemeClr val="tx2"/>
              </a:solidFill>
            </a:endParaRPr>
          </a:p>
          <a:p>
            <a:pPr algn="ctr"/>
            <a:endParaRPr lang="en-US" b="1">
              <a:solidFill>
                <a:schemeClr val="tx2"/>
              </a:solidFill>
            </a:endParaRPr>
          </a:p>
          <a:p>
            <a:pPr algn="ctr"/>
            <a:endParaRPr lang="en-US" b="1">
              <a:solidFill>
                <a:schemeClr val="tx2"/>
              </a:solidFill>
            </a:endParaRPr>
          </a:p>
        </p:txBody>
      </p:sp>
      <p:pic>
        <p:nvPicPr>
          <p:cNvPr id="92" name="Picture 9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25183" y="3949387"/>
            <a:ext cx="2351909" cy="1763932"/>
          </a:xfrm>
          <a:prstGeom prst="rect">
            <a:avLst/>
          </a:prstGeom>
          <a:ln>
            <a:noFill/>
          </a:ln>
          <a:effectLst>
            <a:outerShdw blurRad="292100" dist="139700" dir="2700000" algn="tl" rotWithShape="0">
              <a:srgbClr val="333333">
                <a:alpha val="65000"/>
              </a:srgbClr>
            </a:outerShdw>
          </a:effectLst>
        </p:spPr>
      </p:pic>
      <p:sp>
        <p:nvSpPr>
          <p:cNvPr id="9" name="Slide Number Placeholder 15">
            <a:extLst>
              <a:ext uri="{FF2B5EF4-FFF2-40B4-BE49-F238E27FC236}">
                <a16:creationId xmlns:a16="http://schemas.microsoft.com/office/drawing/2014/main" id="{0317FFB6-B67F-C440-2336-24F1FEC7AEEC}"/>
              </a:ext>
            </a:extLst>
          </p:cNvPr>
          <p:cNvSpPr>
            <a:spLocks noGrp="1"/>
          </p:cNvSpPr>
          <p:nvPr>
            <p:ph type="sldNum" sz="quarter" idx="10"/>
          </p:nvPr>
        </p:nvSpPr>
        <p:spPr>
          <a:xfrm>
            <a:off x="8839200" y="6572249"/>
            <a:ext cx="2743200" cy="272415"/>
          </a:xfrm>
        </p:spPr>
        <p:txBody>
          <a:bodyPr/>
          <a:lstStyle/>
          <a:p>
            <a:fld id="{ABF72756-0213-4A1F-BBDA-2E3072667FD8}" type="slidenum">
              <a:rPr lang="en-US" smtClean="0"/>
              <a:pPr/>
              <a:t>12</a:t>
            </a:fld>
            <a:endParaRPr lang="en-US"/>
          </a:p>
        </p:txBody>
      </p:sp>
    </p:spTree>
    <p:extLst>
      <p:ext uri="{BB962C8B-B14F-4D97-AF65-F5344CB8AC3E}">
        <p14:creationId xmlns:p14="http://schemas.microsoft.com/office/powerpoint/2010/main" val="1757601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Drivers for Phosphorus Management</a:t>
            </a:r>
          </a:p>
        </p:txBody>
      </p:sp>
      <p:sp>
        <p:nvSpPr>
          <p:cNvPr id="12" name="Slide Number Placeholder 2"/>
          <p:cNvSpPr>
            <a:spLocks noGrp="1"/>
          </p:cNvSpPr>
          <p:nvPr>
            <p:ph type="sldNum" sz="quarter" idx="10"/>
          </p:nvPr>
        </p:nvSpPr>
        <p:spPr>
          <a:prstGeom prst="rect">
            <a:avLst/>
          </a:prstGeom>
        </p:spPr>
        <p:txBody>
          <a:bodyPr/>
          <a:lstStyle/>
          <a:p>
            <a:r>
              <a:rPr lang="en-US">
                <a:solidFill>
                  <a:schemeClr val="bg1"/>
                </a:solidFill>
              </a:rPr>
              <a:t>Slide courtesy MWR</a:t>
            </a:r>
          </a:p>
        </p:txBody>
      </p:sp>
      <p:sp>
        <p:nvSpPr>
          <p:cNvPr id="4" name="Text Placeholder 3">
            <a:extLst>
              <a:ext uri="{FF2B5EF4-FFF2-40B4-BE49-F238E27FC236}">
                <a16:creationId xmlns:a16="http://schemas.microsoft.com/office/drawing/2014/main" id="{19466E8F-FDF4-24D4-CA60-A95F5032B3EE}"/>
              </a:ext>
            </a:extLst>
          </p:cNvPr>
          <p:cNvSpPr>
            <a:spLocks noGrp="1"/>
          </p:cNvSpPr>
          <p:nvPr>
            <p:ph type="body" sz="quarter" idx="12"/>
          </p:nvPr>
        </p:nvSpPr>
        <p:spPr/>
        <p:txBody>
          <a:bodyPr/>
          <a:lstStyle/>
          <a:p>
            <a:endParaRPr lang="en-US"/>
          </a:p>
        </p:txBody>
      </p:sp>
      <p:sp>
        <p:nvSpPr>
          <p:cNvPr id="15" name="TextBox 14"/>
          <p:cNvSpPr txBox="1"/>
          <p:nvPr/>
        </p:nvSpPr>
        <p:spPr>
          <a:xfrm>
            <a:off x="679938" y="1424087"/>
            <a:ext cx="5638800" cy="2769989"/>
          </a:xfrm>
          <a:prstGeom prst="rect">
            <a:avLst/>
          </a:prstGeom>
          <a:noFill/>
        </p:spPr>
        <p:txBody>
          <a:bodyPr wrap="square" rtlCol="0">
            <a:spAutoFit/>
          </a:bodyPr>
          <a:lstStyle/>
          <a:p>
            <a:pPr>
              <a:spcBef>
                <a:spcPts val="1200"/>
              </a:spcBef>
              <a:buSzPct val="85000"/>
            </a:pPr>
            <a:r>
              <a:rPr lang="en-US" sz="5400" b="1">
                <a:solidFill>
                  <a:srgbClr val="4F81BD">
                    <a:lumMod val="75000"/>
                  </a:srgbClr>
                </a:solidFill>
              </a:rPr>
              <a:t>5</a:t>
            </a:r>
            <a:r>
              <a:rPr lang="en-US" sz="2400" b="1">
                <a:solidFill>
                  <a:prstClr val="black"/>
                </a:solidFill>
              </a:rPr>
              <a:t> Measures for Success</a:t>
            </a:r>
          </a:p>
          <a:p>
            <a:pPr marL="346067" indent="-346067">
              <a:spcBef>
                <a:spcPct val="20000"/>
              </a:spcBef>
              <a:buClr>
                <a:srgbClr val="4F81BD">
                  <a:lumMod val="75000"/>
                </a:srgbClr>
              </a:buClr>
              <a:buSzPct val="100000"/>
              <a:buFont typeface="+mj-lt"/>
              <a:buAutoNum type="arabicPeriod"/>
            </a:pPr>
            <a:r>
              <a:rPr lang="en-US" sz="2000">
                <a:solidFill>
                  <a:prstClr val="black"/>
                </a:solidFill>
              </a:rPr>
              <a:t>Break the phosphorus recycle loop</a:t>
            </a:r>
          </a:p>
          <a:p>
            <a:pPr marL="346067" indent="-346067">
              <a:spcBef>
                <a:spcPct val="20000"/>
              </a:spcBef>
              <a:buClr>
                <a:srgbClr val="4F81BD">
                  <a:lumMod val="75000"/>
                </a:srgbClr>
              </a:buClr>
              <a:buSzPct val="100000"/>
              <a:buFont typeface="+mj-lt"/>
              <a:buAutoNum type="arabicPeriod"/>
            </a:pPr>
            <a:r>
              <a:rPr lang="en-US" sz="2000">
                <a:solidFill>
                  <a:prstClr val="black"/>
                </a:solidFill>
              </a:rPr>
              <a:t>Struvite-scale issues for O&amp;M </a:t>
            </a:r>
          </a:p>
          <a:p>
            <a:pPr marL="346067" indent="-346067">
              <a:spcBef>
                <a:spcPct val="20000"/>
              </a:spcBef>
              <a:buClr>
                <a:srgbClr val="4F81BD">
                  <a:lumMod val="75000"/>
                </a:srgbClr>
              </a:buClr>
              <a:buSzPct val="100000"/>
              <a:buFont typeface="+mj-lt"/>
              <a:buAutoNum type="arabicPeriod"/>
            </a:pPr>
            <a:r>
              <a:rPr lang="en-US" sz="2000">
                <a:solidFill>
                  <a:prstClr val="black"/>
                </a:solidFill>
              </a:rPr>
              <a:t>Biosolids dewatering costs</a:t>
            </a:r>
          </a:p>
          <a:p>
            <a:pPr marL="346067" indent="-346067">
              <a:spcBef>
                <a:spcPct val="20000"/>
              </a:spcBef>
              <a:buClr>
                <a:srgbClr val="4F81BD">
                  <a:lumMod val="75000"/>
                </a:srgbClr>
              </a:buClr>
              <a:buSzPct val="100000"/>
              <a:buFont typeface="+mj-lt"/>
              <a:buAutoNum type="arabicPeriod"/>
            </a:pPr>
            <a:r>
              <a:rPr lang="en-US" sz="2000">
                <a:solidFill>
                  <a:prstClr val="black"/>
                </a:solidFill>
              </a:rPr>
              <a:t>Phosphorus loading on soils  </a:t>
            </a:r>
          </a:p>
          <a:p>
            <a:pPr marL="346067" indent="-346067">
              <a:spcBef>
                <a:spcPct val="20000"/>
              </a:spcBef>
              <a:buClr>
                <a:srgbClr val="4F81BD">
                  <a:lumMod val="75000"/>
                </a:srgbClr>
              </a:buClr>
              <a:buSzPct val="100000"/>
              <a:buFont typeface="+mj-lt"/>
              <a:buAutoNum type="arabicPeriod"/>
            </a:pPr>
            <a:r>
              <a:rPr lang="en-US" sz="2000">
                <a:solidFill>
                  <a:prstClr val="black"/>
                </a:solidFill>
              </a:rPr>
              <a:t>Recovery of a finite resource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2068" y="1908830"/>
            <a:ext cx="3764932" cy="282369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938" y="4418013"/>
            <a:ext cx="4261687" cy="1875997"/>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00800" y="5029200"/>
            <a:ext cx="3962400" cy="523220"/>
          </a:xfrm>
          <a:prstGeom prst="rect">
            <a:avLst/>
          </a:prstGeom>
        </p:spPr>
        <p:txBody>
          <a:bodyPr wrap="square">
            <a:spAutoFit/>
          </a:bodyPr>
          <a:lstStyle/>
          <a:p>
            <a:pPr algn="ctr"/>
            <a:r>
              <a:rPr lang="en-US" sz="1400" b="1">
                <a:solidFill>
                  <a:srgbClr val="0070C0"/>
                </a:solidFill>
              </a:rPr>
              <a:t>1 lb </a:t>
            </a:r>
            <a:r>
              <a:rPr lang="en-US" sz="1400">
                <a:solidFill>
                  <a:prstClr val="black"/>
                </a:solidFill>
              </a:rPr>
              <a:t>of phosphorus equates to </a:t>
            </a:r>
            <a:r>
              <a:rPr lang="en-US" sz="1400" b="1">
                <a:solidFill>
                  <a:srgbClr val="0070C0"/>
                </a:solidFill>
              </a:rPr>
              <a:t>8 lbs </a:t>
            </a:r>
            <a:r>
              <a:rPr lang="en-US" sz="1400">
                <a:solidFill>
                  <a:prstClr val="black"/>
                </a:solidFill>
              </a:rPr>
              <a:t>of struvite</a:t>
            </a:r>
          </a:p>
          <a:p>
            <a:pPr algn="ctr"/>
            <a:r>
              <a:rPr lang="en-US" sz="1400" b="1">
                <a:solidFill>
                  <a:srgbClr val="0070C0"/>
                </a:solidFill>
              </a:rPr>
              <a:t>7,000 lbs</a:t>
            </a:r>
            <a:r>
              <a:rPr lang="en-US" sz="1400">
                <a:solidFill>
                  <a:prstClr val="black"/>
                </a:solidFill>
              </a:rPr>
              <a:t> of phosphorus enter the RWHTF each day!</a:t>
            </a:r>
          </a:p>
        </p:txBody>
      </p:sp>
    </p:spTree>
    <p:extLst>
      <p:ext uri="{BB962C8B-B14F-4D97-AF65-F5344CB8AC3E}">
        <p14:creationId xmlns:p14="http://schemas.microsoft.com/office/powerpoint/2010/main" val="27007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2A82-8757-1A5C-4E03-6F2AB5E3C355}"/>
              </a:ext>
            </a:extLst>
          </p:cNvPr>
          <p:cNvSpPr>
            <a:spLocks noGrp="1"/>
          </p:cNvSpPr>
          <p:nvPr>
            <p:ph type="title"/>
          </p:nvPr>
        </p:nvSpPr>
        <p:spPr/>
        <p:txBody>
          <a:bodyPr/>
          <a:lstStyle/>
          <a:p>
            <a:r>
              <a:rPr lang="en-US"/>
              <a:t>Multiple Concepts Evaluated for RWHTF</a:t>
            </a:r>
          </a:p>
        </p:txBody>
      </p:sp>
      <p:sp>
        <p:nvSpPr>
          <p:cNvPr id="3" name="Slide Number Placeholder 2">
            <a:extLst>
              <a:ext uri="{FF2B5EF4-FFF2-40B4-BE49-F238E27FC236}">
                <a16:creationId xmlns:a16="http://schemas.microsoft.com/office/drawing/2014/main" id="{CDE1048C-CC65-3793-33C7-F9DB98FD533B}"/>
              </a:ext>
            </a:extLst>
          </p:cNvPr>
          <p:cNvSpPr>
            <a:spLocks noGrp="1"/>
          </p:cNvSpPr>
          <p:nvPr>
            <p:ph type="sldNum" sz="quarter" idx="10"/>
          </p:nvPr>
        </p:nvSpPr>
        <p:spPr/>
        <p:txBody>
          <a:bodyPr/>
          <a:lstStyle/>
          <a:p>
            <a:fld id="{ABF72756-0213-4A1F-BBDA-2E3072667FD8}" type="slidenum">
              <a:rPr lang="en-US" smtClean="0"/>
              <a:pPr/>
              <a:t>14</a:t>
            </a:fld>
            <a:endParaRPr lang="en-US"/>
          </a:p>
        </p:txBody>
      </p:sp>
      <p:sp>
        <p:nvSpPr>
          <p:cNvPr id="4" name="Text Placeholder 3">
            <a:extLst>
              <a:ext uri="{FF2B5EF4-FFF2-40B4-BE49-F238E27FC236}">
                <a16:creationId xmlns:a16="http://schemas.microsoft.com/office/drawing/2014/main" id="{B98FFD9B-05AC-B743-33D2-C6E10BA36518}"/>
              </a:ext>
            </a:extLst>
          </p:cNvPr>
          <p:cNvSpPr>
            <a:spLocks noGrp="1"/>
          </p:cNvSpPr>
          <p:nvPr>
            <p:ph type="body" sz="quarter" idx="12"/>
          </p:nvPr>
        </p:nvSpPr>
        <p:spPr/>
        <p:txBody>
          <a:bodyPr/>
          <a:lstStyle/>
          <a:p>
            <a:endParaRPr lang="en-US"/>
          </a:p>
        </p:txBody>
      </p:sp>
      <p:sp>
        <p:nvSpPr>
          <p:cNvPr id="7" name="TextBox 6">
            <a:extLst>
              <a:ext uri="{FF2B5EF4-FFF2-40B4-BE49-F238E27FC236}">
                <a16:creationId xmlns:a16="http://schemas.microsoft.com/office/drawing/2014/main" id="{C5826E0C-427A-D19D-CE56-40B43288D245}"/>
              </a:ext>
            </a:extLst>
          </p:cNvPr>
          <p:cNvSpPr txBox="1"/>
          <p:nvPr/>
        </p:nvSpPr>
        <p:spPr>
          <a:xfrm>
            <a:off x="8046083" y="3532924"/>
            <a:ext cx="3109597" cy="693523"/>
          </a:xfrm>
          <a:prstGeom prst="rect">
            <a:avLst/>
          </a:prstGeom>
          <a:noFill/>
        </p:spPr>
        <p:txBody>
          <a:bodyPr wrap="square" rtlCol="0">
            <a:spAutoFit/>
          </a:bodyPr>
          <a:lstStyle/>
          <a:p>
            <a:pPr>
              <a:lnSpc>
                <a:spcPct val="90000"/>
              </a:lnSpc>
              <a:spcBef>
                <a:spcPts val="750"/>
              </a:spcBef>
            </a:pPr>
            <a:r>
              <a:rPr lang="en-US" sz="2000">
                <a:solidFill>
                  <a:srgbClr val="004153"/>
                </a:solidFill>
                <a:latin typeface="Arial" panose="020B0604020202020204" pitchFamily="34" charset="0"/>
                <a:cs typeface="Arial" panose="020B0604020202020204" pitchFamily="34" charset="0"/>
              </a:rPr>
              <a:t>Sequestration/Recovery</a:t>
            </a:r>
          </a:p>
          <a:p>
            <a:pPr marL="257175" indent="-257175">
              <a:lnSpc>
                <a:spcPct val="90000"/>
              </a:lnSpc>
              <a:spcBef>
                <a:spcPts val="750"/>
              </a:spcBef>
              <a:buFont typeface="Arial" panose="020B0604020202020204" pitchFamily="34" charset="0"/>
              <a:buChar char="•"/>
            </a:pPr>
            <a:r>
              <a:rPr lang="en-US" sz="1600" err="1">
                <a:solidFill>
                  <a:srgbClr val="004153"/>
                </a:solidFill>
                <a:latin typeface="Arial" panose="020B0604020202020204" pitchFamily="34" charset="0"/>
                <a:cs typeface="Arial" panose="020B0604020202020204" pitchFamily="34" charset="0"/>
              </a:rPr>
              <a:t>MagPrex</a:t>
            </a:r>
            <a:endParaRPr lang="en-US" sz="1600">
              <a:solidFill>
                <a:srgbClr val="004153"/>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49DFB00-B6C5-FFBE-83B7-B411F5789425}"/>
              </a:ext>
            </a:extLst>
          </p:cNvPr>
          <p:cNvGrpSpPr/>
          <p:nvPr/>
        </p:nvGrpSpPr>
        <p:grpSpPr>
          <a:xfrm>
            <a:off x="1570351" y="1509715"/>
            <a:ext cx="6180176" cy="4556273"/>
            <a:chOff x="587287" y="1973672"/>
            <a:chExt cx="5236438" cy="4535950"/>
          </a:xfrm>
        </p:grpSpPr>
        <p:grpSp>
          <p:nvGrpSpPr>
            <p:cNvPr id="9" name="Group 8">
              <a:extLst>
                <a:ext uri="{FF2B5EF4-FFF2-40B4-BE49-F238E27FC236}">
                  <a16:creationId xmlns:a16="http://schemas.microsoft.com/office/drawing/2014/main" id="{47FBECEA-4B57-6BB5-365D-71840F44B687}"/>
                </a:ext>
              </a:extLst>
            </p:cNvPr>
            <p:cNvGrpSpPr/>
            <p:nvPr/>
          </p:nvGrpSpPr>
          <p:grpSpPr>
            <a:xfrm>
              <a:off x="587287" y="2051950"/>
              <a:ext cx="5087185" cy="4457672"/>
              <a:chOff x="1145746" y="2223770"/>
              <a:chExt cx="5087185" cy="4457672"/>
            </a:xfrm>
          </p:grpSpPr>
          <p:grpSp>
            <p:nvGrpSpPr>
              <p:cNvPr id="16" name="Group 15">
                <a:extLst>
                  <a:ext uri="{FF2B5EF4-FFF2-40B4-BE49-F238E27FC236}">
                    <a16:creationId xmlns:a16="http://schemas.microsoft.com/office/drawing/2014/main" id="{709DD866-69B0-7ADD-1A71-9F802D09080A}"/>
                  </a:ext>
                </a:extLst>
              </p:cNvPr>
              <p:cNvGrpSpPr/>
              <p:nvPr/>
            </p:nvGrpSpPr>
            <p:grpSpPr>
              <a:xfrm>
                <a:off x="1145746" y="2223770"/>
                <a:ext cx="5087185" cy="4457672"/>
                <a:chOff x="1145746" y="2223770"/>
                <a:chExt cx="5087185" cy="4457672"/>
              </a:xfrm>
            </p:grpSpPr>
            <p:sp>
              <p:nvSpPr>
                <p:cNvPr id="18" name="Rectangle 17">
                  <a:extLst>
                    <a:ext uri="{FF2B5EF4-FFF2-40B4-BE49-F238E27FC236}">
                      <a16:creationId xmlns:a16="http://schemas.microsoft.com/office/drawing/2014/main" id="{D5B82CB9-B327-7563-DD23-6E6CCFD61219}"/>
                    </a:ext>
                  </a:extLst>
                </p:cNvPr>
                <p:cNvSpPr/>
                <p:nvPr/>
              </p:nvSpPr>
              <p:spPr>
                <a:xfrm>
                  <a:off x="4277104" y="3417282"/>
                  <a:ext cx="723900" cy="6096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Thickener</a:t>
                  </a:r>
                </a:p>
              </p:txBody>
            </p:sp>
            <p:sp>
              <p:nvSpPr>
                <p:cNvPr id="19" name="Rectangle 18">
                  <a:extLst>
                    <a:ext uri="{FF2B5EF4-FFF2-40B4-BE49-F238E27FC236}">
                      <a16:creationId xmlns:a16="http://schemas.microsoft.com/office/drawing/2014/main" id="{0BFCBA33-1B1E-D737-A45F-02D8593BB5C5}"/>
                    </a:ext>
                  </a:extLst>
                </p:cNvPr>
                <p:cNvSpPr/>
                <p:nvPr/>
              </p:nvSpPr>
              <p:spPr>
                <a:xfrm>
                  <a:off x="5509031" y="3410356"/>
                  <a:ext cx="723900" cy="6096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Anaerobic Digestion</a:t>
                  </a:r>
                </a:p>
              </p:txBody>
            </p:sp>
            <p:cxnSp>
              <p:nvCxnSpPr>
                <p:cNvPr id="20" name="Elbow Connector 19">
                  <a:extLst>
                    <a:ext uri="{FF2B5EF4-FFF2-40B4-BE49-F238E27FC236}">
                      <a16:creationId xmlns:a16="http://schemas.microsoft.com/office/drawing/2014/main" id="{719D3A93-1029-FF40-A973-C143307EEDD1}"/>
                    </a:ext>
                  </a:extLst>
                </p:cNvPr>
                <p:cNvCxnSpPr>
                  <a:endCxn id="18" idx="0"/>
                </p:cNvCxnSpPr>
                <p:nvPr/>
              </p:nvCxnSpPr>
              <p:spPr>
                <a:xfrm rot="16200000" flipH="1">
                  <a:off x="3601939" y="2380166"/>
                  <a:ext cx="939971" cy="1134260"/>
                </a:xfrm>
                <a:prstGeom prst="bentConnector3">
                  <a:avLst>
                    <a:gd name="adj1" fmla="val 32458"/>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03F986-61B1-BE8B-9AA4-11C1B8970B6B}"/>
                    </a:ext>
                  </a:extLst>
                </p:cNvPr>
                <p:cNvCxnSpPr>
                  <a:stCxn id="18" idx="3"/>
                  <a:endCxn id="19" idx="1"/>
                </p:cNvCxnSpPr>
                <p:nvPr/>
              </p:nvCxnSpPr>
              <p:spPr>
                <a:xfrm flipV="1">
                  <a:off x="5001004" y="3715156"/>
                  <a:ext cx="508027" cy="6926"/>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47">
                  <a:extLst>
                    <a:ext uri="{FF2B5EF4-FFF2-40B4-BE49-F238E27FC236}">
                      <a16:creationId xmlns:a16="http://schemas.microsoft.com/office/drawing/2014/main" id="{B3D3FE80-CD29-7A1E-895B-2D8C0850176E}"/>
                    </a:ext>
                  </a:extLst>
                </p:cNvPr>
                <p:cNvCxnSpPr>
                  <a:endCxn id="18" idx="0"/>
                </p:cNvCxnSpPr>
                <p:nvPr/>
              </p:nvCxnSpPr>
              <p:spPr>
                <a:xfrm rot="5400000">
                  <a:off x="4745345" y="2371020"/>
                  <a:ext cx="939971" cy="1152552"/>
                </a:xfrm>
                <a:prstGeom prst="bentConnector3">
                  <a:avLst>
                    <a:gd name="adj1" fmla="val 50000"/>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50C0695-EEDA-CC52-0662-B78ED287C9F1}"/>
                    </a:ext>
                  </a:extLst>
                </p:cNvPr>
                <p:cNvSpPr/>
                <p:nvPr/>
              </p:nvSpPr>
              <p:spPr>
                <a:xfrm>
                  <a:off x="5509031" y="5062946"/>
                  <a:ext cx="723900" cy="6096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Dewatering</a:t>
                  </a:r>
                </a:p>
              </p:txBody>
            </p:sp>
            <p:cxnSp>
              <p:nvCxnSpPr>
                <p:cNvPr id="24" name="Straight Arrow Connector 23">
                  <a:extLst>
                    <a:ext uri="{FF2B5EF4-FFF2-40B4-BE49-F238E27FC236}">
                      <a16:creationId xmlns:a16="http://schemas.microsoft.com/office/drawing/2014/main" id="{1CB1FF41-8E70-9191-A259-1EC90EA8B04D}"/>
                    </a:ext>
                  </a:extLst>
                </p:cNvPr>
                <p:cNvCxnSpPr>
                  <a:stCxn id="19" idx="2"/>
                  <a:endCxn id="23" idx="0"/>
                </p:cNvCxnSpPr>
                <p:nvPr/>
              </p:nvCxnSpPr>
              <p:spPr>
                <a:xfrm>
                  <a:off x="5870981" y="4019956"/>
                  <a:ext cx="0" cy="104299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04F8D52-B510-3EE1-00BE-49075B229A79}"/>
                    </a:ext>
                  </a:extLst>
                </p:cNvPr>
                <p:cNvSpPr/>
                <p:nvPr/>
              </p:nvSpPr>
              <p:spPr>
                <a:xfrm>
                  <a:off x="3282334" y="5062946"/>
                  <a:ext cx="723900" cy="609600"/>
                </a:xfrm>
                <a:prstGeom prst="rect">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b="1">
                      <a:solidFill>
                        <a:schemeClr val="tx1">
                          <a:lumMod val="95000"/>
                          <a:lumOff val="5000"/>
                        </a:schemeClr>
                      </a:solidFill>
                      <a:latin typeface="+mj-lt"/>
                    </a:rPr>
                    <a:t>Nutrient Recovery Option</a:t>
                  </a:r>
                </a:p>
              </p:txBody>
            </p:sp>
            <p:cxnSp>
              <p:nvCxnSpPr>
                <p:cNvPr id="26" name="Straight Arrow Connector 25">
                  <a:extLst>
                    <a:ext uri="{FF2B5EF4-FFF2-40B4-BE49-F238E27FC236}">
                      <a16:creationId xmlns:a16="http://schemas.microsoft.com/office/drawing/2014/main" id="{7AEDA050-C083-1088-04F7-7016CC9A3CB9}"/>
                    </a:ext>
                  </a:extLst>
                </p:cNvPr>
                <p:cNvCxnSpPr>
                  <a:stCxn id="23" idx="1"/>
                  <a:endCxn id="25" idx="3"/>
                </p:cNvCxnSpPr>
                <p:nvPr/>
              </p:nvCxnSpPr>
              <p:spPr>
                <a:xfrm flipH="1">
                  <a:off x="4006234" y="5367746"/>
                  <a:ext cx="1502797"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47">
                  <a:extLst>
                    <a:ext uri="{FF2B5EF4-FFF2-40B4-BE49-F238E27FC236}">
                      <a16:creationId xmlns:a16="http://schemas.microsoft.com/office/drawing/2014/main" id="{6A3097DC-6C6F-9E24-A32B-5E14B1E4F40A}"/>
                    </a:ext>
                  </a:extLst>
                </p:cNvPr>
                <p:cNvCxnSpPr>
                  <a:stCxn id="25" idx="1"/>
                </p:cNvCxnSpPr>
                <p:nvPr/>
              </p:nvCxnSpPr>
              <p:spPr>
                <a:xfrm rot="10800000">
                  <a:off x="1145746" y="5367746"/>
                  <a:ext cx="2136588" cy="1"/>
                </a:xfrm>
                <a:prstGeom prst="bentConnector3">
                  <a:avLst>
                    <a:gd name="adj1" fmla="val 50000"/>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46547C8-90ED-707A-9416-D5CAF6955AEF}"/>
                    </a:ext>
                  </a:extLst>
                </p:cNvPr>
                <p:cNvSpPr/>
                <p:nvPr/>
              </p:nvSpPr>
              <p:spPr>
                <a:xfrm>
                  <a:off x="5584110" y="5994152"/>
                  <a:ext cx="648821" cy="687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Biosolids</a:t>
                  </a:r>
                </a:p>
              </p:txBody>
            </p:sp>
            <p:sp>
              <p:nvSpPr>
                <p:cNvPr id="29" name="Rectangle 28">
                  <a:extLst>
                    <a:ext uri="{FF2B5EF4-FFF2-40B4-BE49-F238E27FC236}">
                      <a16:creationId xmlns:a16="http://schemas.microsoft.com/office/drawing/2014/main" id="{7FC2EF3D-F38A-6F53-213F-598F10E9FACB}"/>
                    </a:ext>
                  </a:extLst>
                </p:cNvPr>
                <p:cNvSpPr/>
                <p:nvPr/>
              </p:nvSpPr>
              <p:spPr>
                <a:xfrm>
                  <a:off x="5467197" y="2223770"/>
                  <a:ext cx="723899" cy="22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a:solidFill>
                        <a:schemeClr val="tx1">
                          <a:lumMod val="95000"/>
                          <a:lumOff val="5000"/>
                        </a:schemeClr>
                      </a:solidFill>
                      <a:latin typeface="Arial Narrow" pitchFamily="34" charset="0"/>
                    </a:rPr>
                    <a:t>WAS</a:t>
                  </a:r>
                </a:p>
              </p:txBody>
            </p:sp>
            <p:cxnSp>
              <p:nvCxnSpPr>
                <p:cNvPr id="30" name="Elbow Connector 47">
                  <a:extLst>
                    <a:ext uri="{FF2B5EF4-FFF2-40B4-BE49-F238E27FC236}">
                      <a16:creationId xmlns:a16="http://schemas.microsoft.com/office/drawing/2014/main" id="{A5B889C2-F5DD-E068-D4F0-BA380003D8F6}"/>
                    </a:ext>
                  </a:extLst>
                </p:cNvPr>
                <p:cNvCxnSpPr>
                  <a:stCxn id="18" idx="2"/>
                  <a:endCxn id="25" idx="0"/>
                </p:cNvCxnSpPr>
                <p:nvPr/>
              </p:nvCxnSpPr>
              <p:spPr>
                <a:xfrm rot="5400000">
                  <a:off x="3623637" y="4047529"/>
                  <a:ext cx="1036064" cy="994770"/>
                </a:xfrm>
                <a:prstGeom prst="bentConnector3">
                  <a:avLst>
                    <a:gd name="adj1" fmla="val 50000"/>
                  </a:avLst>
                </a:prstGeom>
                <a:ln>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E9FCFD9-F577-6AA8-7612-9208001A9027}"/>
                    </a:ext>
                  </a:extLst>
                </p:cNvPr>
                <p:cNvSpPr/>
                <p:nvPr/>
              </p:nvSpPr>
              <p:spPr>
                <a:xfrm>
                  <a:off x="3417149" y="4245615"/>
                  <a:ext cx="1178169" cy="250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Thickener Filtrate</a:t>
                  </a:r>
                </a:p>
              </p:txBody>
            </p:sp>
          </p:grpSp>
          <p:sp>
            <p:nvSpPr>
              <p:cNvPr id="17" name="Rectangle 16">
                <a:extLst>
                  <a:ext uri="{FF2B5EF4-FFF2-40B4-BE49-F238E27FC236}">
                    <a16:creationId xmlns:a16="http://schemas.microsoft.com/office/drawing/2014/main" id="{E178A3D6-560D-D71F-CF67-5A9316C261D8}"/>
                  </a:ext>
                </a:extLst>
              </p:cNvPr>
              <p:cNvSpPr/>
              <p:nvPr/>
            </p:nvSpPr>
            <p:spPr>
              <a:xfrm>
                <a:off x="4168547" y="5388940"/>
                <a:ext cx="1178170" cy="250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Dewatering Filtrate</a:t>
                </a:r>
              </a:p>
            </p:txBody>
          </p:sp>
        </p:grpSp>
        <p:cxnSp>
          <p:nvCxnSpPr>
            <p:cNvPr id="10" name="Straight Arrow Connector 9">
              <a:extLst>
                <a:ext uri="{FF2B5EF4-FFF2-40B4-BE49-F238E27FC236}">
                  <a16:creationId xmlns:a16="http://schemas.microsoft.com/office/drawing/2014/main" id="{7377EECA-BF4B-C19A-6DC8-36E6E4EAA0CF}"/>
                </a:ext>
              </a:extLst>
            </p:cNvPr>
            <p:cNvCxnSpPr/>
            <p:nvPr/>
          </p:nvCxnSpPr>
          <p:spPr bwMode="auto">
            <a:xfrm flipH="1">
              <a:off x="5299268" y="5500726"/>
              <a:ext cx="1" cy="4819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8B695254-836D-A09D-E679-7A0788E6F0E3}"/>
                </a:ext>
              </a:extLst>
            </p:cNvPr>
            <p:cNvSpPr/>
            <p:nvPr/>
          </p:nvSpPr>
          <p:spPr bwMode="auto">
            <a:xfrm>
              <a:off x="2615940" y="2991777"/>
              <a:ext cx="723900" cy="552852"/>
            </a:xfrm>
            <a:prstGeom prst="rect">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b="1">
                  <a:solidFill>
                    <a:schemeClr val="tx1">
                      <a:lumMod val="95000"/>
                      <a:lumOff val="5000"/>
                    </a:schemeClr>
                  </a:solidFill>
                  <a:latin typeface="+mj-lt"/>
                </a:rPr>
                <a:t>WAS Release</a:t>
              </a:r>
            </a:p>
          </p:txBody>
        </p:sp>
        <p:cxnSp>
          <p:nvCxnSpPr>
            <p:cNvPr id="12" name="Elbow Connector 40">
              <a:extLst>
                <a:ext uri="{FF2B5EF4-FFF2-40B4-BE49-F238E27FC236}">
                  <a16:creationId xmlns:a16="http://schemas.microsoft.com/office/drawing/2014/main" id="{CEAC29CD-6101-22E9-35C1-5ACA30AAC680}"/>
                </a:ext>
              </a:extLst>
            </p:cNvPr>
            <p:cNvCxnSpPr>
              <a:stCxn id="11" idx="2"/>
            </p:cNvCxnSpPr>
            <p:nvPr/>
          </p:nvCxnSpPr>
          <p:spPr bwMode="auto">
            <a:xfrm rot="16200000" flipH="1">
              <a:off x="3264577" y="3257942"/>
              <a:ext cx="195982" cy="769357"/>
            </a:xfrm>
            <a:prstGeom prst="bentConnector2">
              <a:avLst/>
            </a:prstGeom>
            <a:solidFill>
              <a:schemeClr val="accent1"/>
            </a:solidFill>
            <a:ln w="9525" cap="flat" cmpd="sng" algn="ctr">
              <a:solidFill>
                <a:schemeClr val="tx1"/>
              </a:solidFill>
              <a:prstDash val="dash"/>
              <a:round/>
              <a:headEnd type="none" w="med" len="med"/>
              <a:tailEnd type="triangle"/>
            </a:ln>
            <a:effectLst/>
          </p:spPr>
        </p:cxnSp>
        <p:cxnSp>
          <p:nvCxnSpPr>
            <p:cNvPr id="13" name="Elbow Connector 42">
              <a:extLst>
                <a:ext uri="{FF2B5EF4-FFF2-40B4-BE49-F238E27FC236}">
                  <a16:creationId xmlns:a16="http://schemas.microsoft.com/office/drawing/2014/main" id="{E9642FE8-5489-DB1C-FAD3-387EE81EE819}"/>
                </a:ext>
              </a:extLst>
            </p:cNvPr>
            <p:cNvCxnSpPr>
              <a:endCxn id="11" idx="0"/>
            </p:cNvCxnSpPr>
            <p:nvPr/>
          </p:nvCxnSpPr>
          <p:spPr bwMode="auto">
            <a:xfrm rot="10800000" flipV="1">
              <a:off x="2977890" y="2769236"/>
              <a:ext cx="1102706" cy="222541"/>
            </a:xfrm>
            <a:prstGeom prst="bentConnector2">
              <a:avLst/>
            </a:prstGeom>
            <a:solidFill>
              <a:schemeClr val="accent1"/>
            </a:solidFill>
            <a:ln w="9525" cap="flat" cmpd="sng" algn="ctr">
              <a:solidFill>
                <a:schemeClr val="tx1"/>
              </a:solidFill>
              <a:prstDash val="dash"/>
              <a:round/>
              <a:headEnd type="none" w="med" len="med"/>
              <a:tailEnd type="triangle"/>
            </a:ln>
            <a:effectLst/>
          </p:spPr>
        </p:cxnSp>
        <p:sp>
          <p:nvSpPr>
            <p:cNvPr id="14" name="Rectangle 13">
              <a:extLst>
                <a:ext uri="{FF2B5EF4-FFF2-40B4-BE49-F238E27FC236}">
                  <a16:creationId xmlns:a16="http://schemas.microsoft.com/office/drawing/2014/main" id="{3AC782F7-FA3F-380B-BDD4-6522597CCAAE}"/>
                </a:ext>
              </a:extLst>
            </p:cNvPr>
            <p:cNvSpPr/>
            <p:nvPr/>
          </p:nvSpPr>
          <p:spPr>
            <a:xfrm>
              <a:off x="4774812" y="4019367"/>
              <a:ext cx="1048913" cy="609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bg1"/>
                  </a:solidFill>
                  <a:latin typeface="+mj-lt"/>
                </a:rPr>
                <a:t>Sequestration/ Recovery Option</a:t>
              </a:r>
            </a:p>
          </p:txBody>
        </p:sp>
        <p:sp>
          <p:nvSpPr>
            <p:cNvPr id="15" name="TextBox 14">
              <a:extLst>
                <a:ext uri="{FF2B5EF4-FFF2-40B4-BE49-F238E27FC236}">
                  <a16:creationId xmlns:a16="http://schemas.microsoft.com/office/drawing/2014/main" id="{02D13DB4-7ABC-5F2C-B6EE-E819200956CA}"/>
                </a:ext>
              </a:extLst>
            </p:cNvPr>
            <p:cNvSpPr txBox="1"/>
            <p:nvPr/>
          </p:nvSpPr>
          <p:spPr>
            <a:xfrm>
              <a:off x="2593516" y="1973672"/>
              <a:ext cx="723899" cy="367685"/>
            </a:xfrm>
            <a:prstGeom prst="rect">
              <a:avLst/>
            </a:prstGeom>
            <a:noFill/>
          </p:spPr>
          <p:txBody>
            <a:bodyPr wrap="square" rtlCol="0">
              <a:spAutoFit/>
            </a:bodyPr>
            <a:lstStyle/>
            <a:p>
              <a:pPr algn="ctr"/>
              <a:r>
                <a:rPr lang="en-US">
                  <a:solidFill>
                    <a:schemeClr val="tx1">
                      <a:lumMod val="95000"/>
                      <a:lumOff val="5000"/>
                    </a:schemeClr>
                  </a:solidFill>
                  <a:latin typeface="Arial Narrow" pitchFamily="34" charset="0"/>
                </a:rPr>
                <a:t>PS</a:t>
              </a:r>
            </a:p>
          </p:txBody>
        </p:sp>
      </p:grpSp>
      <p:sp>
        <p:nvSpPr>
          <p:cNvPr id="32" name="TextBox 31">
            <a:extLst>
              <a:ext uri="{FF2B5EF4-FFF2-40B4-BE49-F238E27FC236}">
                <a16:creationId xmlns:a16="http://schemas.microsoft.com/office/drawing/2014/main" id="{7C56039B-6410-772B-CF01-9DB59C919F30}"/>
              </a:ext>
            </a:extLst>
          </p:cNvPr>
          <p:cNvSpPr txBox="1"/>
          <p:nvPr/>
        </p:nvSpPr>
        <p:spPr>
          <a:xfrm>
            <a:off x="1866146" y="3216999"/>
            <a:ext cx="2962783" cy="1017715"/>
          </a:xfrm>
          <a:prstGeom prst="rect">
            <a:avLst/>
          </a:prstGeom>
          <a:noFill/>
        </p:spPr>
        <p:txBody>
          <a:bodyPr wrap="square" rtlCol="0">
            <a:spAutoFit/>
          </a:bodyPr>
          <a:lstStyle/>
          <a:p>
            <a:pPr>
              <a:lnSpc>
                <a:spcPct val="90000"/>
              </a:lnSpc>
              <a:spcBef>
                <a:spcPts val="750"/>
              </a:spcBef>
            </a:pPr>
            <a:r>
              <a:rPr lang="en-US" sz="2000">
                <a:solidFill>
                  <a:srgbClr val="004153"/>
                </a:solidFill>
                <a:latin typeface="Arial" panose="020B0604020202020204" pitchFamily="34" charset="0"/>
                <a:cs typeface="Arial" panose="020B0604020202020204" pitchFamily="34" charset="0"/>
              </a:rPr>
              <a:t>Recovery only</a:t>
            </a:r>
          </a:p>
          <a:p>
            <a:pPr marL="257175" indent="-257175">
              <a:lnSpc>
                <a:spcPct val="90000"/>
              </a:lnSpc>
              <a:spcBef>
                <a:spcPts val="750"/>
              </a:spcBef>
              <a:buFont typeface="Arial" panose="020B0604020202020204" pitchFamily="34" charset="0"/>
              <a:buChar char="•"/>
            </a:pPr>
            <a:r>
              <a:rPr lang="en-US" sz="1600">
                <a:solidFill>
                  <a:srgbClr val="004153"/>
                </a:solidFill>
                <a:latin typeface="Arial" panose="020B0604020202020204" pitchFamily="34" charset="0"/>
                <a:cs typeface="Arial" panose="020B0604020202020204" pitchFamily="34" charset="0"/>
              </a:rPr>
              <a:t>Ostara + WASSTRIP</a:t>
            </a:r>
          </a:p>
          <a:p>
            <a:pPr marL="257175" indent="-257175">
              <a:lnSpc>
                <a:spcPct val="90000"/>
              </a:lnSpc>
              <a:spcBef>
                <a:spcPts val="750"/>
              </a:spcBef>
              <a:buFont typeface="Arial" panose="020B0604020202020204" pitchFamily="34" charset="0"/>
              <a:buChar char="•"/>
            </a:pPr>
            <a:r>
              <a:rPr lang="en-US" sz="1600" err="1">
                <a:solidFill>
                  <a:srgbClr val="004153"/>
                </a:solidFill>
                <a:latin typeface="Arial" panose="020B0604020202020204" pitchFamily="34" charset="0"/>
                <a:cs typeface="Arial" panose="020B0604020202020204" pitchFamily="34" charset="0"/>
              </a:rPr>
              <a:t>CalPrex</a:t>
            </a:r>
            <a:endParaRPr lang="en-US" sz="2000">
              <a:solidFill>
                <a:srgbClr val="004153"/>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7B57E1E-567E-DA50-82BD-39324A77C889}"/>
              </a:ext>
            </a:extLst>
          </p:cNvPr>
          <p:cNvSpPr/>
          <p:nvPr/>
        </p:nvSpPr>
        <p:spPr>
          <a:xfrm>
            <a:off x="2103086" y="4767695"/>
            <a:ext cx="1390506" cy="25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rtlCol="0" anchor="ctr"/>
          <a:lstStyle/>
          <a:p>
            <a:pPr algn="ctr"/>
            <a:r>
              <a:rPr lang="en-US" sz="1200">
                <a:solidFill>
                  <a:schemeClr val="tx1">
                    <a:lumMod val="95000"/>
                    <a:lumOff val="5000"/>
                  </a:schemeClr>
                </a:solidFill>
                <a:latin typeface="+mj-lt"/>
              </a:rPr>
              <a:t>Return to main plant</a:t>
            </a:r>
          </a:p>
        </p:txBody>
      </p:sp>
    </p:spTree>
    <p:extLst>
      <p:ext uri="{BB962C8B-B14F-4D97-AF65-F5344CB8AC3E}">
        <p14:creationId xmlns:p14="http://schemas.microsoft.com/office/powerpoint/2010/main" val="1469709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A70F-0EFE-CC14-7027-1991C9E160EA}"/>
              </a:ext>
            </a:extLst>
          </p:cNvPr>
          <p:cNvSpPr>
            <a:spLocks noGrp="1"/>
          </p:cNvSpPr>
          <p:nvPr>
            <p:ph type="title"/>
          </p:nvPr>
        </p:nvSpPr>
        <p:spPr/>
        <p:txBody>
          <a:bodyPr/>
          <a:lstStyle/>
          <a:p>
            <a:r>
              <a:rPr lang="en-US"/>
              <a:t>Sequestration/Recovery</a:t>
            </a:r>
          </a:p>
        </p:txBody>
      </p:sp>
      <p:sp>
        <p:nvSpPr>
          <p:cNvPr id="3" name="Slide Number Placeholder 2">
            <a:extLst>
              <a:ext uri="{FF2B5EF4-FFF2-40B4-BE49-F238E27FC236}">
                <a16:creationId xmlns:a16="http://schemas.microsoft.com/office/drawing/2014/main" id="{43E73CFC-4F5F-3C0F-FA66-304D13E1C1AE}"/>
              </a:ext>
            </a:extLst>
          </p:cNvPr>
          <p:cNvSpPr>
            <a:spLocks noGrp="1"/>
          </p:cNvSpPr>
          <p:nvPr>
            <p:ph type="sldNum" sz="quarter" idx="10"/>
          </p:nvPr>
        </p:nvSpPr>
        <p:spPr/>
        <p:txBody>
          <a:bodyPr/>
          <a:lstStyle/>
          <a:p>
            <a:fld id="{ABF72756-0213-4A1F-BBDA-2E3072667FD8}" type="slidenum">
              <a:rPr lang="en-US" smtClean="0"/>
              <a:pPr/>
              <a:t>15</a:t>
            </a:fld>
            <a:endParaRPr lang="en-US"/>
          </a:p>
        </p:txBody>
      </p:sp>
      <p:sp>
        <p:nvSpPr>
          <p:cNvPr id="4" name="Text Placeholder 3">
            <a:extLst>
              <a:ext uri="{FF2B5EF4-FFF2-40B4-BE49-F238E27FC236}">
                <a16:creationId xmlns:a16="http://schemas.microsoft.com/office/drawing/2014/main" id="{C9C7ADB0-0EE6-5AF0-4B06-7DBAF2065250}"/>
              </a:ext>
            </a:extLst>
          </p:cNvPr>
          <p:cNvSpPr>
            <a:spLocks noGrp="1"/>
          </p:cNvSpPr>
          <p:nvPr>
            <p:ph type="body" sz="quarter" idx="12"/>
          </p:nvPr>
        </p:nvSpPr>
        <p:spPr/>
        <p:txBody>
          <a:bodyPr/>
          <a:lstStyle/>
          <a:p>
            <a:r>
              <a:rPr lang="en-US" sz="1600" dirty="0" err="1"/>
              <a:t>MagPrex</a:t>
            </a:r>
            <a:endParaRPr lang="en-US" sz="1600" dirty="0"/>
          </a:p>
        </p:txBody>
      </p:sp>
      <p:pic>
        <p:nvPicPr>
          <p:cNvPr id="6" name="Picture 2">
            <a:extLst>
              <a:ext uri="{FF2B5EF4-FFF2-40B4-BE49-F238E27FC236}">
                <a16:creationId xmlns:a16="http://schemas.microsoft.com/office/drawing/2014/main" id="{C140A57F-59A2-EB58-CA3E-3998280B74E7}"/>
              </a:ext>
            </a:extLst>
          </p:cNvPr>
          <p:cNvPicPr>
            <a:picLocks noChangeAspect="1" noChangeArrowheads="1"/>
          </p:cNvPicPr>
          <p:nvPr/>
        </p:nvPicPr>
        <p:blipFill>
          <a:blip r:embed="rId2" cstate="print"/>
          <a:srcRect/>
          <a:stretch>
            <a:fillRect/>
          </a:stretch>
        </p:blipFill>
        <p:spPr bwMode="auto">
          <a:xfrm>
            <a:off x="1303164" y="1464684"/>
            <a:ext cx="9185542" cy="4701864"/>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E409F7C6-D1F0-63E8-B7AD-46F4058493B3}"/>
              </a:ext>
            </a:extLst>
          </p:cNvPr>
          <p:cNvSpPr txBox="1"/>
          <p:nvPr/>
        </p:nvSpPr>
        <p:spPr>
          <a:xfrm>
            <a:off x="5209775" y="3811280"/>
            <a:ext cx="868296" cy="276999"/>
          </a:xfrm>
          <a:prstGeom prst="rect">
            <a:avLst/>
          </a:prstGeom>
          <a:solidFill>
            <a:schemeClr val="bg1"/>
          </a:solidFill>
        </p:spPr>
        <p:txBody>
          <a:bodyPr wrap="square" lIns="0" rIns="0" rtlCol="0">
            <a:spAutoFit/>
          </a:bodyPr>
          <a:lstStyle/>
          <a:p>
            <a:pPr algn="l"/>
            <a:r>
              <a:rPr lang="en-US" sz="1200" b="1" err="1">
                <a:solidFill>
                  <a:srgbClr val="404040"/>
                </a:solidFill>
                <a:latin typeface="+mj-lt"/>
              </a:rPr>
              <a:t>MagPrex</a:t>
            </a:r>
            <a:endParaRPr lang="en-US" sz="1200" b="1">
              <a:solidFill>
                <a:srgbClr val="404040"/>
              </a:solidFill>
              <a:latin typeface="+mj-lt"/>
            </a:endParaRPr>
          </a:p>
        </p:txBody>
      </p:sp>
      <p:sp>
        <p:nvSpPr>
          <p:cNvPr id="8" name="TextBox 7">
            <a:extLst>
              <a:ext uri="{FF2B5EF4-FFF2-40B4-BE49-F238E27FC236}">
                <a16:creationId xmlns:a16="http://schemas.microsoft.com/office/drawing/2014/main" id="{F5A312EC-C6F9-32D0-6C56-D4B83F5A13C9}"/>
              </a:ext>
            </a:extLst>
          </p:cNvPr>
          <p:cNvSpPr txBox="1"/>
          <p:nvPr/>
        </p:nvSpPr>
        <p:spPr>
          <a:xfrm>
            <a:off x="8444753" y="6579934"/>
            <a:ext cx="2474259" cy="276999"/>
          </a:xfrm>
          <a:prstGeom prst="rect">
            <a:avLst/>
          </a:prstGeom>
          <a:noFill/>
        </p:spPr>
        <p:txBody>
          <a:bodyPr wrap="square" lIns="0" rIns="0" rtlCol="0">
            <a:spAutoFit/>
          </a:bodyPr>
          <a:lstStyle/>
          <a:p>
            <a:pPr algn="l"/>
            <a:r>
              <a:rPr lang="en-US" sz="1200">
                <a:solidFill>
                  <a:schemeClr val="bg1"/>
                </a:solidFill>
                <a:latin typeface="+mj-lt"/>
              </a:rPr>
              <a:t>Courtesy CNP</a:t>
            </a:r>
          </a:p>
        </p:txBody>
      </p:sp>
    </p:spTree>
    <p:extLst>
      <p:ext uri="{BB962C8B-B14F-4D97-AF65-F5344CB8AC3E}">
        <p14:creationId xmlns:p14="http://schemas.microsoft.com/office/powerpoint/2010/main" val="284125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7C3A-99B7-A2F7-511F-1A1CE782B3EC}"/>
              </a:ext>
            </a:extLst>
          </p:cNvPr>
          <p:cNvSpPr>
            <a:spLocks noGrp="1"/>
          </p:cNvSpPr>
          <p:nvPr>
            <p:ph type="title"/>
          </p:nvPr>
        </p:nvSpPr>
        <p:spPr/>
        <p:txBody>
          <a:bodyPr/>
          <a:lstStyle/>
          <a:p>
            <a:r>
              <a:rPr lang="en-US"/>
              <a:t>Recovery</a:t>
            </a:r>
          </a:p>
        </p:txBody>
      </p:sp>
      <p:sp>
        <p:nvSpPr>
          <p:cNvPr id="3" name="Slide Number Placeholder 2">
            <a:extLst>
              <a:ext uri="{FF2B5EF4-FFF2-40B4-BE49-F238E27FC236}">
                <a16:creationId xmlns:a16="http://schemas.microsoft.com/office/drawing/2014/main" id="{59DDB4BF-5426-9FB6-632D-D2965A9C9FFB}"/>
              </a:ext>
            </a:extLst>
          </p:cNvPr>
          <p:cNvSpPr>
            <a:spLocks noGrp="1"/>
          </p:cNvSpPr>
          <p:nvPr>
            <p:ph type="sldNum" sz="quarter" idx="10"/>
          </p:nvPr>
        </p:nvSpPr>
        <p:spPr/>
        <p:txBody>
          <a:bodyPr/>
          <a:lstStyle/>
          <a:p>
            <a:fld id="{ABF72756-0213-4A1F-BBDA-2E3072667FD8}" type="slidenum">
              <a:rPr lang="en-US" smtClean="0"/>
              <a:pPr/>
              <a:t>16</a:t>
            </a:fld>
            <a:endParaRPr lang="en-US"/>
          </a:p>
        </p:txBody>
      </p:sp>
      <p:sp>
        <p:nvSpPr>
          <p:cNvPr id="6" name="Text Placeholder 5">
            <a:extLst>
              <a:ext uri="{FF2B5EF4-FFF2-40B4-BE49-F238E27FC236}">
                <a16:creationId xmlns:a16="http://schemas.microsoft.com/office/drawing/2014/main" id="{BD4ABB2E-46E7-519C-D353-BB251335005D}"/>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3F4C5985-F78F-48F1-ED30-72188F21D15E}"/>
              </a:ext>
            </a:extLst>
          </p:cNvPr>
          <p:cNvSpPr>
            <a:spLocks noGrp="1"/>
          </p:cNvSpPr>
          <p:nvPr>
            <p:ph type="body" sz="quarter" idx="19"/>
          </p:nvPr>
        </p:nvSpPr>
        <p:spPr/>
        <p:txBody>
          <a:bodyPr/>
          <a:lstStyle/>
          <a:p>
            <a:r>
              <a:rPr lang="en-US"/>
              <a:t>WASSTRIP + Pearl</a:t>
            </a:r>
          </a:p>
        </p:txBody>
      </p:sp>
      <p:sp>
        <p:nvSpPr>
          <p:cNvPr id="10" name="Text Placeholder 9">
            <a:extLst>
              <a:ext uri="{FF2B5EF4-FFF2-40B4-BE49-F238E27FC236}">
                <a16:creationId xmlns:a16="http://schemas.microsoft.com/office/drawing/2014/main" id="{F33349A8-1750-70D2-9AC1-B5C57D7E5852}"/>
              </a:ext>
            </a:extLst>
          </p:cNvPr>
          <p:cNvSpPr>
            <a:spLocks noGrp="1"/>
          </p:cNvSpPr>
          <p:nvPr>
            <p:ph type="body" sz="quarter" idx="20"/>
          </p:nvPr>
        </p:nvSpPr>
        <p:spPr/>
        <p:txBody>
          <a:bodyPr/>
          <a:lstStyle/>
          <a:p>
            <a:r>
              <a:rPr lang="en-US" err="1"/>
              <a:t>CalPrex</a:t>
            </a:r>
            <a:endParaRPr lang="en-US"/>
          </a:p>
        </p:txBody>
      </p:sp>
      <p:pic>
        <p:nvPicPr>
          <p:cNvPr id="11" name="Picture 3">
            <a:extLst>
              <a:ext uri="{FF2B5EF4-FFF2-40B4-BE49-F238E27FC236}">
                <a16:creationId xmlns:a16="http://schemas.microsoft.com/office/drawing/2014/main" id="{3534BE0E-9214-6955-62D2-6B1CE2004833}"/>
              </a:ext>
            </a:extLst>
          </p:cNvPr>
          <p:cNvPicPr>
            <a:picLocks noChangeAspect="1" noChangeArrowheads="1"/>
          </p:cNvPicPr>
          <p:nvPr/>
        </p:nvPicPr>
        <p:blipFill>
          <a:blip r:embed="rId2" cstate="print"/>
          <a:srcRect/>
          <a:stretch>
            <a:fillRect/>
          </a:stretch>
        </p:blipFill>
        <p:spPr bwMode="auto">
          <a:xfrm>
            <a:off x="598714" y="2095501"/>
            <a:ext cx="4996125" cy="4076698"/>
          </a:xfrm>
          <a:prstGeom prst="rect">
            <a:avLst/>
          </a:prstGeom>
          <a:noFill/>
          <a:ln w="9525">
            <a:noFill/>
            <a:miter lim="800000"/>
            <a:headEnd/>
            <a:tailEnd/>
          </a:ln>
        </p:spPr>
      </p:pic>
      <p:grpSp>
        <p:nvGrpSpPr>
          <p:cNvPr id="60" name="Group 59">
            <a:extLst>
              <a:ext uri="{FF2B5EF4-FFF2-40B4-BE49-F238E27FC236}">
                <a16:creationId xmlns:a16="http://schemas.microsoft.com/office/drawing/2014/main" id="{8431676B-3BCB-5D40-5AC7-272629A3AD85}"/>
              </a:ext>
            </a:extLst>
          </p:cNvPr>
          <p:cNvGrpSpPr/>
          <p:nvPr/>
        </p:nvGrpSpPr>
        <p:grpSpPr>
          <a:xfrm>
            <a:off x="6510249" y="2465634"/>
            <a:ext cx="5189493" cy="2869212"/>
            <a:chOff x="6510249" y="2465634"/>
            <a:chExt cx="5189493" cy="2869212"/>
          </a:xfrm>
        </p:grpSpPr>
        <p:pic>
          <p:nvPicPr>
            <p:cNvPr id="13" name="Picture 12" descr="A transparent box with a metal rod&#10;&#10;Description automatically generated with medium confidence">
              <a:extLst>
                <a:ext uri="{FF2B5EF4-FFF2-40B4-BE49-F238E27FC236}">
                  <a16:creationId xmlns:a16="http://schemas.microsoft.com/office/drawing/2014/main" id="{ED0B96C1-3832-9CEE-0605-D14C171EB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739" y="2799258"/>
              <a:ext cx="704089" cy="685801"/>
            </a:xfrm>
            <a:prstGeom prst="rect">
              <a:avLst/>
            </a:prstGeom>
          </p:spPr>
        </p:pic>
        <p:sp>
          <p:nvSpPr>
            <p:cNvPr id="14" name="TextBox 13">
              <a:extLst>
                <a:ext uri="{FF2B5EF4-FFF2-40B4-BE49-F238E27FC236}">
                  <a16:creationId xmlns:a16="http://schemas.microsoft.com/office/drawing/2014/main" id="{F913CF87-0BA3-573C-8B01-337FCDF76300}"/>
                </a:ext>
              </a:extLst>
            </p:cNvPr>
            <p:cNvSpPr txBox="1"/>
            <p:nvPr/>
          </p:nvSpPr>
          <p:spPr>
            <a:xfrm>
              <a:off x="7267164" y="2465634"/>
              <a:ext cx="991240" cy="261610"/>
            </a:xfrm>
            <a:prstGeom prst="rect">
              <a:avLst/>
            </a:prstGeom>
            <a:noFill/>
          </p:spPr>
          <p:txBody>
            <a:bodyPr wrap="square" lIns="0" rIns="0" rtlCol="0">
              <a:spAutoFit/>
            </a:bodyPr>
            <a:lstStyle/>
            <a:p>
              <a:pPr algn="ctr"/>
              <a:r>
                <a:rPr lang="en-US" sz="1100">
                  <a:solidFill>
                    <a:srgbClr val="404040"/>
                  </a:solidFill>
                  <a:latin typeface="+mj-lt"/>
                </a:rPr>
                <a:t>Release tank</a:t>
              </a:r>
            </a:p>
          </p:txBody>
        </p:sp>
        <p:cxnSp>
          <p:nvCxnSpPr>
            <p:cNvPr id="16" name="Straight Arrow Connector 15">
              <a:extLst>
                <a:ext uri="{FF2B5EF4-FFF2-40B4-BE49-F238E27FC236}">
                  <a16:creationId xmlns:a16="http://schemas.microsoft.com/office/drawing/2014/main" id="{F324B757-7DCE-53A4-60AD-F15C8DA2128A}"/>
                </a:ext>
              </a:extLst>
            </p:cNvPr>
            <p:cNvCxnSpPr/>
            <p:nvPr/>
          </p:nvCxnSpPr>
          <p:spPr>
            <a:xfrm>
              <a:off x="6604197" y="3121195"/>
              <a:ext cx="679617" cy="0"/>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 name="Picture 17" descr="A drawing of a machine&#10;&#10;Description automatically generated">
              <a:extLst>
                <a:ext uri="{FF2B5EF4-FFF2-40B4-BE49-F238E27FC236}">
                  <a16:creationId xmlns:a16="http://schemas.microsoft.com/office/drawing/2014/main" id="{498AAB24-DAF2-1BAF-AFE0-289863D8C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884" y="2727244"/>
              <a:ext cx="737618" cy="688849"/>
            </a:xfrm>
            <a:prstGeom prst="rect">
              <a:avLst/>
            </a:prstGeom>
          </p:spPr>
        </p:pic>
        <p:cxnSp>
          <p:nvCxnSpPr>
            <p:cNvPr id="19" name="Straight Arrow Connector 18">
              <a:extLst>
                <a:ext uri="{FF2B5EF4-FFF2-40B4-BE49-F238E27FC236}">
                  <a16:creationId xmlns:a16="http://schemas.microsoft.com/office/drawing/2014/main" id="{E30D1D95-A184-8B5A-254D-1AF2BBB827C4}"/>
                </a:ext>
              </a:extLst>
            </p:cNvPr>
            <p:cNvCxnSpPr/>
            <p:nvPr/>
          </p:nvCxnSpPr>
          <p:spPr>
            <a:xfrm>
              <a:off x="8127387" y="3117018"/>
              <a:ext cx="679617" cy="0"/>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FE15A4E4-1056-DBB5-116E-2689ED13FE41}"/>
                </a:ext>
              </a:extLst>
            </p:cNvPr>
            <p:cNvSpPr txBox="1"/>
            <p:nvPr/>
          </p:nvSpPr>
          <p:spPr>
            <a:xfrm>
              <a:off x="8645262" y="2467422"/>
              <a:ext cx="991240" cy="261610"/>
            </a:xfrm>
            <a:prstGeom prst="rect">
              <a:avLst/>
            </a:prstGeom>
            <a:noFill/>
          </p:spPr>
          <p:txBody>
            <a:bodyPr wrap="square" lIns="0" rIns="0" rtlCol="0">
              <a:spAutoFit/>
            </a:bodyPr>
            <a:lstStyle/>
            <a:p>
              <a:pPr algn="ctr"/>
              <a:r>
                <a:rPr lang="en-US" sz="1100">
                  <a:solidFill>
                    <a:srgbClr val="404040"/>
                  </a:solidFill>
                  <a:latin typeface="+mj-lt"/>
                </a:rPr>
                <a:t>Pre-dewatering</a:t>
              </a:r>
            </a:p>
          </p:txBody>
        </p:sp>
        <p:pic>
          <p:nvPicPr>
            <p:cNvPr id="22" name="Picture 21" descr="A green pot with a glass lid&#10;&#10;Description automatically generated">
              <a:extLst>
                <a:ext uri="{FF2B5EF4-FFF2-40B4-BE49-F238E27FC236}">
                  <a16:creationId xmlns:a16="http://schemas.microsoft.com/office/drawing/2014/main" id="{FE725FB6-D123-2C29-7313-2CF1EF8DD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843" y="3909338"/>
              <a:ext cx="701041" cy="704089"/>
            </a:xfrm>
            <a:prstGeom prst="rect">
              <a:avLst/>
            </a:prstGeom>
          </p:spPr>
        </p:pic>
        <p:cxnSp>
          <p:nvCxnSpPr>
            <p:cNvPr id="24" name="Straight Arrow Connector 23">
              <a:extLst>
                <a:ext uri="{FF2B5EF4-FFF2-40B4-BE49-F238E27FC236}">
                  <a16:creationId xmlns:a16="http://schemas.microsoft.com/office/drawing/2014/main" id="{CAF0E476-5682-F938-32A0-59206B1CDAF1}"/>
                </a:ext>
              </a:extLst>
            </p:cNvPr>
            <p:cNvCxnSpPr/>
            <p:nvPr/>
          </p:nvCxnSpPr>
          <p:spPr>
            <a:xfrm>
              <a:off x="7051326" y="4345016"/>
              <a:ext cx="1146517" cy="0"/>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92211FD-750B-88A9-0A50-03333E4C6745}"/>
                </a:ext>
              </a:extLst>
            </p:cNvPr>
            <p:cNvSpPr txBox="1"/>
            <p:nvPr/>
          </p:nvSpPr>
          <p:spPr>
            <a:xfrm>
              <a:off x="7153421" y="4397983"/>
              <a:ext cx="837028" cy="430887"/>
            </a:xfrm>
            <a:prstGeom prst="rect">
              <a:avLst/>
            </a:prstGeom>
            <a:noFill/>
          </p:spPr>
          <p:txBody>
            <a:bodyPr wrap="square" lIns="0" rIns="0" rtlCol="0">
              <a:spAutoFit/>
            </a:bodyPr>
            <a:lstStyle/>
            <a:p>
              <a:pPr algn="ctr"/>
              <a:r>
                <a:rPr lang="en-US" sz="1100">
                  <a:solidFill>
                    <a:srgbClr val="404040"/>
                  </a:solidFill>
                  <a:latin typeface="+mj-lt"/>
                </a:rPr>
                <a:t>Primary solids</a:t>
              </a:r>
            </a:p>
          </p:txBody>
        </p:sp>
        <p:cxnSp>
          <p:nvCxnSpPr>
            <p:cNvPr id="27" name="Connector: Elbow 26">
              <a:extLst>
                <a:ext uri="{FF2B5EF4-FFF2-40B4-BE49-F238E27FC236}">
                  <a16:creationId xmlns:a16="http://schemas.microsoft.com/office/drawing/2014/main" id="{D9491868-0589-F7AC-13D8-3C361D2B58C1}"/>
                </a:ext>
              </a:extLst>
            </p:cNvPr>
            <p:cNvCxnSpPr>
              <a:stCxn id="18" idx="2"/>
              <a:endCxn id="22" idx="1"/>
            </p:cNvCxnSpPr>
            <p:nvPr/>
          </p:nvCxnSpPr>
          <p:spPr>
            <a:xfrm rot="5400000">
              <a:off x="8310123" y="3303813"/>
              <a:ext cx="845290" cy="1069850"/>
            </a:xfrm>
            <a:prstGeom prst="bentConnector4">
              <a:avLst>
                <a:gd name="adj1" fmla="val 29176"/>
                <a:gd name="adj2" fmla="val 121367"/>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92534D0-EDB1-C064-2D98-D31EF68B49EF}"/>
                </a:ext>
              </a:extLst>
            </p:cNvPr>
            <p:cNvSpPr txBox="1"/>
            <p:nvPr/>
          </p:nvSpPr>
          <p:spPr>
            <a:xfrm>
              <a:off x="6510249" y="3117018"/>
              <a:ext cx="837028" cy="261610"/>
            </a:xfrm>
            <a:prstGeom prst="rect">
              <a:avLst/>
            </a:prstGeom>
            <a:noFill/>
          </p:spPr>
          <p:txBody>
            <a:bodyPr wrap="square" lIns="0" rIns="0" rtlCol="0">
              <a:spAutoFit/>
            </a:bodyPr>
            <a:lstStyle/>
            <a:p>
              <a:pPr algn="ctr"/>
              <a:r>
                <a:rPr lang="en-US" sz="1100">
                  <a:solidFill>
                    <a:srgbClr val="404040"/>
                  </a:solidFill>
                  <a:latin typeface="+mj-lt"/>
                </a:rPr>
                <a:t>WAS</a:t>
              </a:r>
            </a:p>
          </p:txBody>
        </p:sp>
        <p:sp>
          <p:nvSpPr>
            <p:cNvPr id="29" name="TextBox 28">
              <a:extLst>
                <a:ext uri="{FF2B5EF4-FFF2-40B4-BE49-F238E27FC236}">
                  <a16:creationId xmlns:a16="http://schemas.microsoft.com/office/drawing/2014/main" id="{C7DAF625-E1A1-41C3-DDB5-EE2A47F379A5}"/>
                </a:ext>
              </a:extLst>
            </p:cNvPr>
            <p:cNvSpPr txBox="1"/>
            <p:nvPr/>
          </p:nvSpPr>
          <p:spPr>
            <a:xfrm>
              <a:off x="7218696" y="3778533"/>
              <a:ext cx="837028" cy="261610"/>
            </a:xfrm>
            <a:prstGeom prst="rect">
              <a:avLst/>
            </a:prstGeom>
            <a:noFill/>
          </p:spPr>
          <p:txBody>
            <a:bodyPr wrap="square" lIns="0" rIns="0" rtlCol="0">
              <a:spAutoFit/>
            </a:bodyPr>
            <a:lstStyle/>
            <a:p>
              <a:pPr algn="ctr"/>
              <a:r>
                <a:rPr lang="en-US" sz="1100" err="1">
                  <a:solidFill>
                    <a:srgbClr val="404040"/>
                  </a:solidFill>
                  <a:latin typeface="+mj-lt"/>
                </a:rPr>
                <a:t>dWAS</a:t>
              </a:r>
              <a:endParaRPr lang="en-US" sz="1100">
                <a:solidFill>
                  <a:srgbClr val="404040"/>
                </a:solidFill>
                <a:latin typeface="+mj-lt"/>
              </a:endParaRPr>
            </a:p>
          </p:txBody>
        </p:sp>
        <p:pic>
          <p:nvPicPr>
            <p:cNvPr id="30" name="Picture 29" descr="A drawing of a machine&#10;&#10;Description automatically generated">
              <a:extLst>
                <a:ext uri="{FF2B5EF4-FFF2-40B4-BE49-F238E27FC236}">
                  <a16:creationId xmlns:a16="http://schemas.microsoft.com/office/drawing/2014/main" id="{CDC872BA-4F38-F3BF-3450-A28AA727D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783" y="3924577"/>
              <a:ext cx="737618" cy="688849"/>
            </a:xfrm>
            <a:prstGeom prst="rect">
              <a:avLst/>
            </a:prstGeom>
          </p:spPr>
        </p:pic>
        <p:cxnSp>
          <p:nvCxnSpPr>
            <p:cNvPr id="32" name="Straight Arrow Connector 31">
              <a:extLst>
                <a:ext uri="{FF2B5EF4-FFF2-40B4-BE49-F238E27FC236}">
                  <a16:creationId xmlns:a16="http://schemas.microsoft.com/office/drawing/2014/main" id="{77B65EAC-145A-8483-1697-564D486E451E}"/>
                </a:ext>
              </a:extLst>
            </p:cNvPr>
            <p:cNvCxnSpPr>
              <a:cxnSpLocks/>
            </p:cNvCxnSpPr>
            <p:nvPr/>
          </p:nvCxnSpPr>
          <p:spPr>
            <a:xfrm>
              <a:off x="8974782" y="4282958"/>
              <a:ext cx="292911" cy="0"/>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7DCE6C23-B804-353A-26E8-DD1F7E73F3E5}"/>
                </a:ext>
              </a:extLst>
            </p:cNvPr>
            <p:cNvSpPr txBox="1"/>
            <p:nvPr/>
          </p:nvSpPr>
          <p:spPr>
            <a:xfrm>
              <a:off x="9041003" y="3704775"/>
              <a:ext cx="991240" cy="261610"/>
            </a:xfrm>
            <a:prstGeom prst="rect">
              <a:avLst/>
            </a:prstGeom>
            <a:noFill/>
          </p:spPr>
          <p:txBody>
            <a:bodyPr wrap="square" lIns="0" rIns="0" rtlCol="0">
              <a:spAutoFit/>
            </a:bodyPr>
            <a:lstStyle/>
            <a:p>
              <a:pPr algn="ctr"/>
              <a:r>
                <a:rPr lang="en-US" sz="1100">
                  <a:solidFill>
                    <a:srgbClr val="404040"/>
                  </a:solidFill>
                  <a:latin typeface="+mj-lt"/>
                </a:rPr>
                <a:t>Dewatering</a:t>
              </a:r>
            </a:p>
          </p:txBody>
        </p:sp>
        <p:cxnSp>
          <p:nvCxnSpPr>
            <p:cNvPr id="35" name="Connector: Elbow 34">
              <a:extLst>
                <a:ext uri="{FF2B5EF4-FFF2-40B4-BE49-F238E27FC236}">
                  <a16:creationId xmlns:a16="http://schemas.microsoft.com/office/drawing/2014/main" id="{F727DAF8-9B54-7EC1-6F2A-AE8E435CF36B}"/>
                </a:ext>
              </a:extLst>
            </p:cNvPr>
            <p:cNvCxnSpPr>
              <a:cxnSpLocks/>
              <a:stCxn id="18" idx="3"/>
              <a:endCxn id="37" idx="1"/>
            </p:cNvCxnSpPr>
            <p:nvPr/>
          </p:nvCxnSpPr>
          <p:spPr>
            <a:xfrm>
              <a:off x="9636502" y="3071669"/>
              <a:ext cx="1238901" cy="1175180"/>
            </a:xfrm>
            <a:prstGeom prst="bentConnector3">
              <a:avLst>
                <a:gd name="adj1" fmla="val 6987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7" name="Picture 36" descr="A transparent box with a metal pole&#10;&#10;Description automatically generated">
              <a:extLst>
                <a:ext uri="{FF2B5EF4-FFF2-40B4-BE49-F238E27FC236}">
                  <a16:creationId xmlns:a16="http://schemas.microsoft.com/office/drawing/2014/main" id="{9F55968A-B33C-19F7-D202-9C8818D33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5403" y="3902424"/>
              <a:ext cx="609601" cy="688849"/>
            </a:xfrm>
            <a:prstGeom prst="rect">
              <a:avLst/>
            </a:prstGeom>
          </p:spPr>
        </p:pic>
        <p:cxnSp>
          <p:nvCxnSpPr>
            <p:cNvPr id="46" name="Straight Arrow Connector 45">
              <a:extLst>
                <a:ext uri="{FF2B5EF4-FFF2-40B4-BE49-F238E27FC236}">
                  <a16:creationId xmlns:a16="http://schemas.microsoft.com/office/drawing/2014/main" id="{E4AAD4A4-AA80-9636-EF7B-AAEFEF4EF06D}"/>
                </a:ext>
              </a:extLst>
            </p:cNvPr>
            <p:cNvCxnSpPr>
              <a:stCxn id="30" idx="2"/>
            </p:cNvCxnSpPr>
            <p:nvPr/>
          </p:nvCxnSpPr>
          <p:spPr>
            <a:xfrm flipH="1">
              <a:off x="9663434" y="4613426"/>
              <a:ext cx="13158" cy="453427"/>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F66D7DA4-AE7C-0055-E06F-25D1FC733CAD}"/>
                </a:ext>
              </a:extLst>
            </p:cNvPr>
            <p:cNvSpPr txBox="1"/>
            <p:nvPr/>
          </p:nvSpPr>
          <p:spPr>
            <a:xfrm>
              <a:off x="9180972" y="5073236"/>
              <a:ext cx="991240" cy="261610"/>
            </a:xfrm>
            <a:prstGeom prst="rect">
              <a:avLst/>
            </a:prstGeom>
            <a:noFill/>
          </p:spPr>
          <p:txBody>
            <a:bodyPr wrap="square" lIns="0" rIns="0" rtlCol="0">
              <a:spAutoFit/>
            </a:bodyPr>
            <a:lstStyle/>
            <a:p>
              <a:pPr algn="ctr"/>
              <a:r>
                <a:rPr lang="en-US" sz="1100">
                  <a:solidFill>
                    <a:srgbClr val="404040"/>
                  </a:solidFill>
                  <a:latin typeface="+mj-lt"/>
                </a:rPr>
                <a:t>Cake</a:t>
              </a:r>
            </a:p>
          </p:txBody>
        </p:sp>
        <p:cxnSp>
          <p:nvCxnSpPr>
            <p:cNvPr id="54" name="Straight Arrow Connector 53">
              <a:extLst>
                <a:ext uri="{FF2B5EF4-FFF2-40B4-BE49-F238E27FC236}">
                  <a16:creationId xmlns:a16="http://schemas.microsoft.com/office/drawing/2014/main" id="{38940A84-EC91-25FE-3151-CFBB2EA5F88F}"/>
                </a:ext>
              </a:extLst>
            </p:cNvPr>
            <p:cNvCxnSpPr>
              <a:cxnSpLocks/>
            </p:cNvCxnSpPr>
            <p:nvPr/>
          </p:nvCxnSpPr>
          <p:spPr>
            <a:xfrm flipV="1">
              <a:off x="10058559" y="4322863"/>
              <a:ext cx="830002" cy="22153"/>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CE167335-2123-A2EA-6032-CEC05FAF5467}"/>
                </a:ext>
              </a:extLst>
            </p:cNvPr>
            <p:cNvSpPr txBox="1"/>
            <p:nvPr/>
          </p:nvSpPr>
          <p:spPr>
            <a:xfrm>
              <a:off x="10708502" y="3662967"/>
              <a:ext cx="991240" cy="261610"/>
            </a:xfrm>
            <a:prstGeom prst="rect">
              <a:avLst/>
            </a:prstGeom>
            <a:noFill/>
          </p:spPr>
          <p:txBody>
            <a:bodyPr wrap="square" lIns="0" rIns="0" rtlCol="0">
              <a:spAutoFit/>
            </a:bodyPr>
            <a:lstStyle/>
            <a:p>
              <a:pPr algn="ctr"/>
              <a:r>
                <a:rPr lang="en-US" sz="1100" err="1">
                  <a:solidFill>
                    <a:srgbClr val="404040"/>
                  </a:solidFill>
                  <a:latin typeface="+mj-lt"/>
                </a:rPr>
                <a:t>CalPrex</a:t>
              </a:r>
              <a:endParaRPr lang="en-US" sz="1100">
                <a:solidFill>
                  <a:srgbClr val="404040"/>
                </a:solidFill>
                <a:latin typeface="+mj-lt"/>
              </a:endParaRPr>
            </a:p>
          </p:txBody>
        </p:sp>
        <p:cxnSp>
          <p:nvCxnSpPr>
            <p:cNvPr id="57" name="Straight Arrow Connector 56">
              <a:extLst>
                <a:ext uri="{FF2B5EF4-FFF2-40B4-BE49-F238E27FC236}">
                  <a16:creationId xmlns:a16="http://schemas.microsoft.com/office/drawing/2014/main" id="{832C3734-6CAE-A0A4-9C9C-48AB7AD393A3}"/>
                </a:ext>
              </a:extLst>
            </p:cNvPr>
            <p:cNvCxnSpPr>
              <a:stCxn id="37" idx="2"/>
            </p:cNvCxnSpPr>
            <p:nvPr/>
          </p:nvCxnSpPr>
          <p:spPr>
            <a:xfrm flipH="1">
              <a:off x="11180203" y="4591273"/>
              <a:ext cx="1" cy="475580"/>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4784830E-E0E8-36F5-1535-A3893D357F1E}"/>
                </a:ext>
              </a:extLst>
            </p:cNvPr>
            <p:cNvSpPr txBox="1"/>
            <p:nvPr/>
          </p:nvSpPr>
          <p:spPr>
            <a:xfrm>
              <a:off x="10708502" y="5072798"/>
              <a:ext cx="991240" cy="261610"/>
            </a:xfrm>
            <a:prstGeom prst="rect">
              <a:avLst/>
            </a:prstGeom>
            <a:noFill/>
          </p:spPr>
          <p:txBody>
            <a:bodyPr wrap="square" lIns="0" rIns="0" rtlCol="0">
              <a:spAutoFit/>
            </a:bodyPr>
            <a:lstStyle/>
            <a:p>
              <a:pPr algn="ctr"/>
              <a:r>
                <a:rPr lang="en-US" sz="1100">
                  <a:solidFill>
                    <a:srgbClr val="404040"/>
                  </a:solidFill>
                  <a:latin typeface="+mj-lt"/>
                </a:rPr>
                <a:t>Brushite</a:t>
              </a:r>
            </a:p>
          </p:txBody>
        </p:sp>
      </p:grpSp>
    </p:spTree>
    <p:extLst>
      <p:ext uri="{BB962C8B-B14F-4D97-AF65-F5344CB8AC3E}">
        <p14:creationId xmlns:p14="http://schemas.microsoft.com/office/powerpoint/2010/main" val="103096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E2709C-7D61-4D58-E946-CD724816DF06}"/>
              </a:ext>
            </a:extLst>
          </p:cNvPr>
          <p:cNvGrpSpPr/>
          <p:nvPr/>
        </p:nvGrpSpPr>
        <p:grpSpPr>
          <a:xfrm>
            <a:off x="479584" y="5596236"/>
            <a:ext cx="10978761" cy="713232"/>
            <a:chOff x="539019" y="2978151"/>
            <a:chExt cx="6924775" cy="914400"/>
          </a:xfrm>
        </p:grpSpPr>
        <p:sp>
          <p:nvSpPr>
            <p:cNvPr id="29" name="Rectangle 28">
              <a:extLst>
                <a:ext uri="{FF2B5EF4-FFF2-40B4-BE49-F238E27FC236}">
                  <a16:creationId xmlns:a16="http://schemas.microsoft.com/office/drawing/2014/main" id="{9864F60E-414A-8C2C-8D38-6112F7D6FB4E}"/>
                </a:ext>
              </a:extLst>
            </p:cNvPr>
            <p:cNvSpPr/>
            <p:nvPr/>
          </p:nvSpPr>
          <p:spPr>
            <a:xfrm flipH="1">
              <a:off x="539019" y="2978151"/>
              <a:ext cx="2593800"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C76BC6B-DF90-7590-2097-615AF514FD4E}"/>
                </a:ext>
              </a:extLst>
            </p:cNvPr>
            <p:cNvSpPr/>
            <p:nvPr/>
          </p:nvSpPr>
          <p:spPr>
            <a:xfrm>
              <a:off x="3125527" y="2978151"/>
              <a:ext cx="4338267"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6D920D7-B3B9-92DB-B2B3-E63D8EC16C74}"/>
              </a:ext>
            </a:extLst>
          </p:cNvPr>
          <p:cNvGrpSpPr/>
          <p:nvPr/>
        </p:nvGrpSpPr>
        <p:grpSpPr>
          <a:xfrm>
            <a:off x="467780" y="4672705"/>
            <a:ext cx="10990564" cy="713232"/>
            <a:chOff x="539019" y="2978151"/>
            <a:chExt cx="6924775" cy="914400"/>
          </a:xfrm>
        </p:grpSpPr>
        <p:sp>
          <p:nvSpPr>
            <p:cNvPr id="17" name="Rectangle 16">
              <a:extLst>
                <a:ext uri="{FF2B5EF4-FFF2-40B4-BE49-F238E27FC236}">
                  <a16:creationId xmlns:a16="http://schemas.microsoft.com/office/drawing/2014/main" id="{98175939-7D2B-7007-942D-8FD55EA4F91A}"/>
                </a:ext>
              </a:extLst>
            </p:cNvPr>
            <p:cNvSpPr/>
            <p:nvPr/>
          </p:nvSpPr>
          <p:spPr>
            <a:xfrm flipH="1">
              <a:off x="539019" y="2978151"/>
              <a:ext cx="2593800"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2D76AF-578C-DCEF-23CA-81F751311995}"/>
                </a:ext>
              </a:extLst>
            </p:cNvPr>
            <p:cNvSpPr/>
            <p:nvPr/>
          </p:nvSpPr>
          <p:spPr>
            <a:xfrm>
              <a:off x="3125527" y="2978151"/>
              <a:ext cx="4338267"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ECD8B5EA-2110-35A3-E740-7659864A6B4B}"/>
              </a:ext>
            </a:extLst>
          </p:cNvPr>
          <p:cNvGrpSpPr/>
          <p:nvPr/>
        </p:nvGrpSpPr>
        <p:grpSpPr>
          <a:xfrm>
            <a:off x="464043" y="3819753"/>
            <a:ext cx="11030100" cy="713232"/>
            <a:chOff x="539019" y="2978151"/>
            <a:chExt cx="6924775" cy="914400"/>
          </a:xfrm>
        </p:grpSpPr>
        <p:sp>
          <p:nvSpPr>
            <p:cNvPr id="50" name="Rectangle 49">
              <a:extLst>
                <a:ext uri="{FF2B5EF4-FFF2-40B4-BE49-F238E27FC236}">
                  <a16:creationId xmlns:a16="http://schemas.microsoft.com/office/drawing/2014/main" id="{739E2BDA-11C5-E70C-4ED4-FBE3D0035448}"/>
                </a:ext>
              </a:extLst>
            </p:cNvPr>
            <p:cNvSpPr/>
            <p:nvPr/>
          </p:nvSpPr>
          <p:spPr>
            <a:xfrm flipH="1">
              <a:off x="539019" y="2978151"/>
              <a:ext cx="2593800"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A5B1254-12E7-7DC3-9128-D64E105669DB}"/>
                </a:ext>
              </a:extLst>
            </p:cNvPr>
            <p:cNvSpPr/>
            <p:nvPr/>
          </p:nvSpPr>
          <p:spPr>
            <a:xfrm>
              <a:off x="3125527" y="2978151"/>
              <a:ext cx="4338267"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A17CA604-EE93-433C-C77C-ADC2829E2799}"/>
              </a:ext>
            </a:extLst>
          </p:cNvPr>
          <p:cNvGrpSpPr/>
          <p:nvPr/>
        </p:nvGrpSpPr>
        <p:grpSpPr>
          <a:xfrm>
            <a:off x="474929" y="2973229"/>
            <a:ext cx="11030100" cy="713232"/>
            <a:chOff x="539019" y="2978151"/>
            <a:chExt cx="6924775" cy="914400"/>
          </a:xfrm>
        </p:grpSpPr>
        <p:sp>
          <p:nvSpPr>
            <p:cNvPr id="46" name="Rectangle 45">
              <a:extLst>
                <a:ext uri="{FF2B5EF4-FFF2-40B4-BE49-F238E27FC236}">
                  <a16:creationId xmlns:a16="http://schemas.microsoft.com/office/drawing/2014/main" id="{C20D67AB-8850-A422-2CD4-6FB811AA1589}"/>
                </a:ext>
              </a:extLst>
            </p:cNvPr>
            <p:cNvSpPr/>
            <p:nvPr/>
          </p:nvSpPr>
          <p:spPr>
            <a:xfrm flipH="1">
              <a:off x="539019" y="2978151"/>
              <a:ext cx="2593800"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87613CE-AEED-49E1-9458-55E451ACCC36}"/>
                </a:ext>
              </a:extLst>
            </p:cNvPr>
            <p:cNvSpPr/>
            <p:nvPr/>
          </p:nvSpPr>
          <p:spPr>
            <a:xfrm>
              <a:off x="3125527" y="2978151"/>
              <a:ext cx="4338267"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EB78D4E-865A-4048-B1F9-5C2B7F5D6124}"/>
              </a:ext>
            </a:extLst>
          </p:cNvPr>
          <p:cNvGrpSpPr/>
          <p:nvPr/>
        </p:nvGrpSpPr>
        <p:grpSpPr>
          <a:xfrm>
            <a:off x="474927" y="1296314"/>
            <a:ext cx="10983418" cy="713232"/>
            <a:chOff x="539018" y="1869696"/>
            <a:chExt cx="6924776" cy="921120"/>
          </a:xfrm>
        </p:grpSpPr>
        <p:sp>
          <p:nvSpPr>
            <p:cNvPr id="27" name="Rectangle 26">
              <a:extLst>
                <a:ext uri="{FF2B5EF4-FFF2-40B4-BE49-F238E27FC236}">
                  <a16:creationId xmlns:a16="http://schemas.microsoft.com/office/drawing/2014/main" id="{1370D424-26F7-4F9B-BA6A-F0EAC20CBFF2}"/>
                </a:ext>
              </a:extLst>
            </p:cNvPr>
            <p:cNvSpPr/>
            <p:nvPr/>
          </p:nvSpPr>
          <p:spPr>
            <a:xfrm flipH="1">
              <a:off x="539018" y="1869702"/>
              <a:ext cx="2640751" cy="921114"/>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F9E56E-8353-470F-92B8-EC89A7C15EB8}"/>
                </a:ext>
              </a:extLst>
            </p:cNvPr>
            <p:cNvSpPr/>
            <p:nvPr/>
          </p:nvSpPr>
          <p:spPr>
            <a:xfrm>
              <a:off x="3125527" y="1869696"/>
              <a:ext cx="4338267"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26" name="Group 25">
            <a:extLst>
              <a:ext uri="{FF2B5EF4-FFF2-40B4-BE49-F238E27FC236}">
                <a16:creationId xmlns:a16="http://schemas.microsoft.com/office/drawing/2014/main" id="{8ED65AD8-BB3E-423A-B88D-705DA7C9F7F4}"/>
              </a:ext>
            </a:extLst>
          </p:cNvPr>
          <p:cNvGrpSpPr/>
          <p:nvPr/>
        </p:nvGrpSpPr>
        <p:grpSpPr>
          <a:xfrm>
            <a:off x="474929" y="2130442"/>
            <a:ext cx="11019213" cy="713232"/>
            <a:chOff x="539019" y="2978151"/>
            <a:chExt cx="6924775" cy="914400"/>
          </a:xfrm>
        </p:grpSpPr>
        <p:sp>
          <p:nvSpPr>
            <p:cNvPr id="30" name="Rectangle 29">
              <a:extLst>
                <a:ext uri="{FF2B5EF4-FFF2-40B4-BE49-F238E27FC236}">
                  <a16:creationId xmlns:a16="http://schemas.microsoft.com/office/drawing/2014/main" id="{F228A7E2-D0B7-4A30-A694-4190EDD29969}"/>
                </a:ext>
              </a:extLst>
            </p:cNvPr>
            <p:cNvSpPr/>
            <p:nvPr/>
          </p:nvSpPr>
          <p:spPr>
            <a:xfrm flipH="1">
              <a:off x="539019" y="2978151"/>
              <a:ext cx="2593800"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10994E-4F4E-40E5-A531-CBC768CE91BF}"/>
                </a:ext>
              </a:extLst>
            </p:cNvPr>
            <p:cNvSpPr/>
            <p:nvPr/>
          </p:nvSpPr>
          <p:spPr>
            <a:xfrm>
              <a:off x="3125527" y="2978151"/>
              <a:ext cx="4338267" cy="9144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1B245857-59D9-41DC-BD2E-5C83078FD6BD}"/>
              </a:ext>
            </a:extLst>
          </p:cNvPr>
          <p:cNvSpPr txBox="1"/>
          <p:nvPr/>
        </p:nvSpPr>
        <p:spPr>
          <a:xfrm>
            <a:off x="3672840" y="665046"/>
            <a:ext cx="2435635" cy="544740"/>
          </a:xfrm>
          <a:prstGeom prst="rect">
            <a:avLst/>
          </a:prstGeom>
          <a:solidFill>
            <a:schemeClr val="accent4"/>
          </a:solidFill>
        </p:spPr>
        <p:txBody>
          <a:bodyPr wrap="square" lIns="0" rIns="0" rtlCol="0" anchor="ctr">
            <a:noAutofit/>
          </a:bodyPr>
          <a:lstStyle/>
          <a:p>
            <a:pPr algn="ctr"/>
            <a:r>
              <a:rPr lang="en-US" sz="1920" b="1" err="1">
                <a:solidFill>
                  <a:schemeClr val="bg1"/>
                </a:solidFill>
                <a:latin typeface="+mn-lt"/>
              </a:rPr>
              <a:t>MagPrex</a:t>
            </a:r>
            <a:endParaRPr lang="en-US" sz="1920" b="1">
              <a:solidFill>
                <a:schemeClr val="bg1"/>
              </a:solidFill>
              <a:latin typeface="+mn-lt"/>
            </a:endParaRPr>
          </a:p>
        </p:txBody>
      </p:sp>
      <p:sp>
        <p:nvSpPr>
          <p:cNvPr id="20" name="TextBox 19">
            <a:extLst>
              <a:ext uri="{FF2B5EF4-FFF2-40B4-BE49-F238E27FC236}">
                <a16:creationId xmlns:a16="http://schemas.microsoft.com/office/drawing/2014/main" id="{89690CFB-888B-4B25-BC99-1F3E0454251F}"/>
              </a:ext>
            </a:extLst>
          </p:cNvPr>
          <p:cNvSpPr txBox="1"/>
          <p:nvPr/>
        </p:nvSpPr>
        <p:spPr>
          <a:xfrm>
            <a:off x="6260917" y="671364"/>
            <a:ext cx="2523744" cy="544740"/>
          </a:xfrm>
          <a:prstGeom prst="rect">
            <a:avLst/>
          </a:prstGeom>
          <a:solidFill>
            <a:schemeClr val="accent2">
              <a:lumMod val="75000"/>
            </a:schemeClr>
          </a:solidFill>
        </p:spPr>
        <p:txBody>
          <a:bodyPr wrap="square" rtlCol="0" anchor="ctr">
            <a:noAutofit/>
          </a:bodyPr>
          <a:lstStyle/>
          <a:p>
            <a:pPr algn="ctr"/>
            <a:r>
              <a:rPr lang="en-US" sz="1920" b="1" err="1">
                <a:solidFill>
                  <a:schemeClr val="bg1"/>
                </a:solidFill>
                <a:latin typeface="+mn-lt"/>
              </a:rPr>
              <a:t>CalPrex</a:t>
            </a:r>
            <a:endParaRPr lang="en-US" sz="1600" b="1">
              <a:solidFill>
                <a:schemeClr val="bg1"/>
              </a:solidFill>
              <a:latin typeface="+mn-lt"/>
            </a:endParaRPr>
          </a:p>
        </p:txBody>
      </p:sp>
      <p:sp>
        <p:nvSpPr>
          <p:cNvPr id="5" name="TextBox 4">
            <a:extLst>
              <a:ext uri="{FF2B5EF4-FFF2-40B4-BE49-F238E27FC236}">
                <a16:creationId xmlns:a16="http://schemas.microsoft.com/office/drawing/2014/main" id="{9F950C88-1392-4D7C-BAE8-C12F415C349C}"/>
              </a:ext>
            </a:extLst>
          </p:cNvPr>
          <p:cNvSpPr txBox="1"/>
          <p:nvPr/>
        </p:nvSpPr>
        <p:spPr>
          <a:xfrm>
            <a:off x="815182" y="1443911"/>
            <a:ext cx="2328262" cy="387798"/>
          </a:xfrm>
          <a:prstGeom prst="rect">
            <a:avLst/>
          </a:prstGeom>
          <a:noFill/>
        </p:spPr>
        <p:txBody>
          <a:bodyPr wrap="square" rtlCol="0">
            <a:spAutoFit/>
          </a:bodyPr>
          <a:lstStyle/>
          <a:p>
            <a:r>
              <a:rPr lang="en-US" sz="1920" b="1" err="1">
                <a:solidFill>
                  <a:schemeClr val="tx1">
                    <a:lumMod val="75000"/>
                    <a:lumOff val="25000"/>
                  </a:schemeClr>
                </a:solidFill>
                <a:latin typeface="+mn-lt"/>
              </a:rPr>
              <a:t>Sidestream</a:t>
            </a:r>
            <a:r>
              <a:rPr lang="en-US" sz="1920" b="1">
                <a:solidFill>
                  <a:schemeClr val="tx1">
                    <a:lumMod val="75000"/>
                    <a:lumOff val="25000"/>
                  </a:schemeClr>
                </a:solidFill>
                <a:latin typeface="+mn-lt"/>
              </a:rPr>
              <a:t> P load</a:t>
            </a:r>
          </a:p>
        </p:txBody>
      </p:sp>
      <p:sp>
        <p:nvSpPr>
          <p:cNvPr id="10" name="TextBox 9">
            <a:extLst>
              <a:ext uri="{FF2B5EF4-FFF2-40B4-BE49-F238E27FC236}">
                <a16:creationId xmlns:a16="http://schemas.microsoft.com/office/drawing/2014/main" id="{C43D3B8F-0727-41F4-BF6C-4BC9C368BE95}"/>
              </a:ext>
            </a:extLst>
          </p:cNvPr>
          <p:cNvSpPr txBox="1"/>
          <p:nvPr/>
        </p:nvSpPr>
        <p:spPr>
          <a:xfrm>
            <a:off x="793768" y="2286492"/>
            <a:ext cx="2508722" cy="387798"/>
          </a:xfrm>
          <a:prstGeom prst="rect">
            <a:avLst/>
          </a:prstGeom>
          <a:noFill/>
        </p:spPr>
        <p:txBody>
          <a:bodyPr wrap="square" rtlCol="0">
            <a:spAutoFit/>
          </a:bodyPr>
          <a:lstStyle/>
          <a:p>
            <a:r>
              <a:rPr lang="en-US" sz="1920" b="1">
                <a:solidFill>
                  <a:schemeClr val="tx1">
                    <a:lumMod val="75000"/>
                    <a:lumOff val="25000"/>
                  </a:schemeClr>
                </a:solidFill>
                <a:latin typeface="+mn-lt"/>
              </a:rPr>
              <a:t>Scaling potential</a:t>
            </a:r>
          </a:p>
        </p:txBody>
      </p:sp>
      <p:sp>
        <p:nvSpPr>
          <p:cNvPr id="58" name="Title 57">
            <a:extLst>
              <a:ext uri="{FF2B5EF4-FFF2-40B4-BE49-F238E27FC236}">
                <a16:creationId xmlns:a16="http://schemas.microsoft.com/office/drawing/2014/main" id="{9BE5E2AC-A667-EA73-23FC-8574467D3D1E}"/>
              </a:ext>
            </a:extLst>
          </p:cNvPr>
          <p:cNvSpPr>
            <a:spLocks noGrp="1"/>
          </p:cNvSpPr>
          <p:nvPr>
            <p:ph type="title"/>
          </p:nvPr>
        </p:nvSpPr>
        <p:spPr>
          <a:xfrm>
            <a:off x="620485" y="344261"/>
            <a:ext cx="2772517" cy="544739"/>
          </a:xfrm>
        </p:spPr>
        <p:txBody>
          <a:bodyPr/>
          <a:lstStyle/>
          <a:p>
            <a:r>
              <a:rPr lang="en-US"/>
              <a:t>Evaluation Results</a:t>
            </a:r>
          </a:p>
        </p:txBody>
      </p:sp>
      <p:sp>
        <p:nvSpPr>
          <p:cNvPr id="16" name="Slide Number Placeholder 15">
            <a:extLst>
              <a:ext uri="{FF2B5EF4-FFF2-40B4-BE49-F238E27FC236}">
                <a16:creationId xmlns:a16="http://schemas.microsoft.com/office/drawing/2014/main" id="{7D3389FD-E2A3-403D-B3EA-7354A57C365C}"/>
              </a:ext>
            </a:extLst>
          </p:cNvPr>
          <p:cNvSpPr>
            <a:spLocks noGrp="1"/>
          </p:cNvSpPr>
          <p:nvPr>
            <p:ph type="sldNum" sz="quarter" idx="10"/>
          </p:nvPr>
        </p:nvSpPr>
        <p:spPr/>
        <p:txBody>
          <a:bodyPr/>
          <a:lstStyle/>
          <a:p>
            <a:fld id="{ABF72756-0213-4A1F-BBDA-2E3072667FD8}" type="slidenum">
              <a:rPr lang="en-US" smtClean="0"/>
              <a:pPr/>
              <a:t>17</a:t>
            </a:fld>
            <a:endParaRPr lang="en-US"/>
          </a:p>
        </p:txBody>
      </p:sp>
      <p:sp>
        <p:nvSpPr>
          <p:cNvPr id="35" name="TextBox 34">
            <a:extLst>
              <a:ext uri="{FF2B5EF4-FFF2-40B4-BE49-F238E27FC236}">
                <a16:creationId xmlns:a16="http://schemas.microsoft.com/office/drawing/2014/main" id="{C24B732F-DB42-CA3B-ED6D-40EA416E1D07}"/>
              </a:ext>
            </a:extLst>
          </p:cNvPr>
          <p:cNvSpPr txBox="1"/>
          <p:nvPr/>
        </p:nvSpPr>
        <p:spPr>
          <a:xfrm>
            <a:off x="8970398" y="670918"/>
            <a:ext cx="2523744" cy="544740"/>
          </a:xfrm>
          <a:prstGeom prst="rect">
            <a:avLst/>
          </a:prstGeom>
          <a:solidFill>
            <a:schemeClr val="accent3"/>
          </a:solidFill>
        </p:spPr>
        <p:txBody>
          <a:bodyPr wrap="square" rtlCol="0" anchor="ctr">
            <a:noAutofit/>
          </a:bodyPr>
          <a:lstStyle/>
          <a:p>
            <a:pPr algn="ctr"/>
            <a:r>
              <a:rPr lang="en-US" sz="1920" b="1">
                <a:solidFill>
                  <a:schemeClr val="bg1"/>
                </a:solidFill>
                <a:latin typeface="+mn-lt"/>
              </a:rPr>
              <a:t>WASSTRIP + Ostara</a:t>
            </a:r>
            <a:endParaRPr lang="en-US" sz="1600" b="1">
              <a:solidFill>
                <a:schemeClr val="bg1"/>
              </a:solidFill>
              <a:latin typeface="+mn-lt"/>
            </a:endParaRPr>
          </a:p>
        </p:txBody>
      </p:sp>
      <p:sp>
        <p:nvSpPr>
          <p:cNvPr id="48" name="TextBox 47">
            <a:extLst>
              <a:ext uri="{FF2B5EF4-FFF2-40B4-BE49-F238E27FC236}">
                <a16:creationId xmlns:a16="http://schemas.microsoft.com/office/drawing/2014/main" id="{3332A11B-5EC6-E653-3A85-B257644C44A1}"/>
              </a:ext>
            </a:extLst>
          </p:cNvPr>
          <p:cNvSpPr txBox="1"/>
          <p:nvPr/>
        </p:nvSpPr>
        <p:spPr>
          <a:xfrm>
            <a:off x="762303" y="3125300"/>
            <a:ext cx="2746781" cy="387798"/>
          </a:xfrm>
          <a:prstGeom prst="rect">
            <a:avLst/>
          </a:prstGeom>
          <a:noFill/>
        </p:spPr>
        <p:txBody>
          <a:bodyPr wrap="square" rtlCol="0">
            <a:spAutoFit/>
          </a:bodyPr>
          <a:lstStyle/>
          <a:p>
            <a:r>
              <a:rPr lang="en-US" sz="1920" b="1">
                <a:solidFill>
                  <a:schemeClr val="tx1">
                    <a:lumMod val="75000"/>
                    <a:lumOff val="25000"/>
                  </a:schemeClr>
                </a:solidFill>
                <a:latin typeface="+mn-lt"/>
              </a:rPr>
              <a:t>Polymer reduction</a:t>
            </a:r>
          </a:p>
        </p:txBody>
      </p:sp>
      <p:sp>
        <p:nvSpPr>
          <p:cNvPr id="56" name="TextBox 55">
            <a:extLst>
              <a:ext uri="{FF2B5EF4-FFF2-40B4-BE49-F238E27FC236}">
                <a16:creationId xmlns:a16="http://schemas.microsoft.com/office/drawing/2014/main" id="{816A5246-9418-77BC-B2C5-3D212BDAEB79}"/>
              </a:ext>
            </a:extLst>
          </p:cNvPr>
          <p:cNvSpPr txBox="1"/>
          <p:nvPr/>
        </p:nvSpPr>
        <p:spPr>
          <a:xfrm>
            <a:off x="762303" y="4687689"/>
            <a:ext cx="2196040" cy="683264"/>
          </a:xfrm>
          <a:prstGeom prst="rect">
            <a:avLst/>
          </a:prstGeom>
          <a:noFill/>
        </p:spPr>
        <p:txBody>
          <a:bodyPr wrap="square" rtlCol="0">
            <a:spAutoFit/>
          </a:bodyPr>
          <a:lstStyle/>
          <a:p>
            <a:r>
              <a:rPr lang="en-US" sz="1920" b="1">
                <a:solidFill>
                  <a:schemeClr val="tx1">
                    <a:lumMod val="75000"/>
                    <a:lumOff val="25000"/>
                  </a:schemeClr>
                </a:solidFill>
                <a:latin typeface="+mn-lt"/>
              </a:rPr>
              <a:t>Recovered product potential</a:t>
            </a:r>
          </a:p>
        </p:txBody>
      </p:sp>
      <p:sp>
        <p:nvSpPr>
          <p:cNvPr id="32" name="TextBox 31">
            <a:extLst>
              <a:ext uri="{FF2B5EF4-FFF2-40B4-BE49-F238E27FC236}">
                <a16:creationId xmlns:a16="http://schemas.microsoft.com/office/drawing/2014/main" id="{392F0690-C925-3B44-34D3-4A805FAE5A2B}"/>
              </a:ext>
            </a:extLst>
          </p:cNvPr>
          <p:cNvSpPr txBox="1"/>
          <p:nvPr/>
        </p:nvSpPr>
        <p:spPr>
          <a:xfrm>
            <a:off x="793768" y="5748064"/>
            <a:ext cx="2841804" cy="387798"/>
          </a:xfrm>
          <a:prstGeom prst="rect">
            <a:avLst/>
          </a:prstGeom>
          <a:noFill/>
        </p:spPr>
        <p:txBody>
          <a:bodyPr wrap="square" rtlCol="0">
            <a:spAutoFit/>
          </a:bodyPr>
          <a:lstStyle/>
          <a:p>
            <a:r>
              <a:rPr lang="en-US" sz="1920" b="1">
                <a:solidFill>
                  <a:schemeClr val="tx1">
                    <a:lumMod val="75000"/>
                    <a:lumOff val="25000"/>
                  </a:schemeClr>
                </a:solidFill>
                <a:latin typeface="+mn-lt"/>
              </a:rPr>
              <a:t>Implementation Costs</a:t>
            </a:r>
          </a:p>
        </p:txBody>
      </p:sp>
      <p:sp>
        <p:nvSpPr>
          <p:cNvPr id="4" name="TextBox 3">
            <a:extLst>
              <a:ext uri="{FF2B5EF4-FFF2-40B4-BE49-F238E27FC236}">
                <a16:creationId xmlns:a16="http://schemas.microsoft.com/office/drawing/2014/main" id="{A1941A86-1A6F-EBD9-5A74-AB080F188CE8}"/>
              </a:ext>
            </a:extLst>
          </p:cNvPr>
          <p:cNvSpPr txBox="1"/>
          <p:nvPr/>
        </p:nvSpPr>
        <p:spPr>
          <a:xfrm>
            <a:off x="6850966" y="5781822"/>
            <a:ext cx="1470074" cy="338554"/>
          </a:xfrm>
          <a:prstGeom prst="rect">
            <a:avLst/>
          </a:prstGeom>
          <a:noFill/>
        </p:spPr>
        <p:txBody>
          <a:bodyPr wrap="square" lIns="0" rIns="0" rtlCol="0">
            <a:spAutoFit/>
          </a:bodyPr>
          <a:lstStyle/>
          <a:p>
            <a:pPr algn="ctr"/>
            <a:r>
              <a:rPr lang="en-US" sz="1600" b="1">
                <a:solidFill>
                  <a:srgbClr val="404040"/>
                </a:solidFill>
                <a:latin typeface="+mj-lt"/>
              </a:rPr>
              <a:t>$16.9M</a:t>
            </a:r>
          </a:p>
        </p:txBody>
      </p:sp>
      <p:sp>
        <p:nvSpPr>
          <p:cNvPr id="7" name="TextBox 6">
            <a:extLst>
              <a:ext uri="{FF2B5EF4-FFF2-40B4-BE49-F238E27FC236}">
                <a16:creationId xmlns:a16="http://schemas.microsoft.com/office/drawing/2014/main" id="{C893B190-C0E4-747D-CEFD-E36B779C623D}"/>
              </a:ext>
            </a:extLst>
          </p:cNvPr>
          <p:cNvSpPr txBox="1"/>
          <p:nvPr/>
        </p:nvSpPr>
        <p:spPr>
          <a:xfrm>
            <a:off x="3977846" y="5797987"/>
            <a:ext cx="1470074" cy="338554"/>
          </a:xfrm>
          <a:prstGeom prst="rect">
            <a:avLst/>
          </a:prstGeom>
          <a:noFill/>
        </p:spPr>
        <p:txBody>
          <a:bodyPr wrap="square" lIns="0" rIns="0" rtlCol="0">
            <a:spAutoFit/>
          </a:bodyPr>
          <a:lstStyle/>
          <a:p>
            <a:pPr algn="ctr"/>
            <a:r>
              <a:rPr lang="en-US" sz="1600" b="1">
                <a:solidFill>
                  <a:srgbClr val="404040"/>
                </a:solidFill>
                <a:latin typeface="+mj-lt"/>
              </a:rPr>
              <a:t>$11.8M</a:t>
            </a:r>
          </a:p>
        </p:txBody>
      </p:sp>
      <p:sp>
        <p:nvSpPr>
          <p:cNvPr id="8" name="TextBox 7">
            <a:extLst>
              <a:ext uri="{FF2B5EF4-FFF2-40B4-BE49-F238E27FC236}">
                <a16:creationId xmlns:a16="http://schemas.microsoft.com/office/drawing/2014/main" id="{2767A86B-E68D-4434-DC98-4C594E538BF6}"/>
              </a:ext>
            </a:extLst>
          </p:cNvPr>
          <p:cNvSpPr txBox="1"/>
          <p:nvPr/>
        </p:nvSpPr>
        <p:spPr>
          <a:xfrm>
            <a:off x="9477771" y="5781822"/>
            <a:ext cx="1470074" cy="338554"/>
          </a:xfrm>
          <a:prstGeom prst="rect">
            <a:avLst/>
          </a:prstGeom>
          <a:noFill/>
        </p:spPr>
        <p:txBody>
          <a:bodyPr wrap="square" lIns="0" rIns="0" rtlCol="0">
            <a:spAutoFit/>
          </a:bodyPr>
          <a:lstStyle/>
          <a:p>
            <a:pPr algn="ctr"/>
            <a:r>
              <a:rPr lang="en-US" sz="1600" b="1">
                <a:solidFill>
                  <a:srgbClr val="404040"/>
                </a:solidFill>
                <a:latin typeface="+mj-lt"/>
              </a:rPr>
              <a:t>$21.8M</a:t>
            </a:r>
          </a:p>
        </p:txBody>
      </p:sp>
      <p:sp>
        <p:nvSpPr>
          <p:cNvPr id="9" name="TextBox 8">
            <a:extLst>
              <a:ext uri="{FF2B5EF4-FFF2-40B4-BE49-F238E27FC236}">
                <a16:creationId xmlns:a16="http://schemas.microsoft.com/office/drawing/2014/main" id="{B7998F81-809C-2D34-2E42-DA9ACBBE390A}"/>
              </a:ext>
            </a:extLst>
          </p:cNvPr>
          <p:cNvSpPr txBox="1"/>
          <p:nvPr/>
        </p:nvSpPr>
        <p:spPr>
          <a:xfrm>
            <a:off x="6858848" y="1421159"/>
            <a:ext cx="1470074" cy="338554"/>
          </a:xfrm>
          <a:prstGeom prst="rect">
            <a:avLst/>
          </a:prstGeom>
          <a:noFill/>
        </p:spPr>
        <p:txBody>
          <a:bodyPr wrap="square" lIns="0" rIns="0" rtlCol="0">
            <a:spAutoFit/>
          </a:bodyPr>
          <a:lstStyle/>
          <a:p>
            <a:pPr algn="ctr"/>
            <a:r>
              <a:rPr lang="en-US" sz="1600">
                <a:solidFill>
                  <a:srgbClr val="404040"/>
                </a:solidFill>
                <a:latin typeface="+mj-lt"/>
              </a:rPr>
              <a:t>300 </a:t>
            </a:r>
            <a:r>
              <a:rPr lang="en-US" sz="1600" err="1">
                <a:solidFill>
                  <a:srgbClr val="404040"/>
                </a:solidFill>
                <a:latin typeface="+mj-lt"/>
              </a:rPr>
              <a:t>lb</a:t>
            </a:r>
            <a:r>
              <a:rPr lang="en-US" sz="1600">
                <a:solidFill>
                  <a:srgbClr val="404040"/>
                </a:solidFill>
                <a:latin typeface="+mj-lt"/>
              </a:rPr>
              <a:t>/day</a:t>
            </a:r>
          </a:p>
        </p:txBody>
      </p:sp>
      <p:sp>
        <p:nvSpPr>
          <p:cNvPr id="11" name="TextBox 10">
            <a:extLst>
              <a:ext uri="{FF2B5EF4-FFF2-40B4-BE49-F238E27FC236}">
                <a16:creationId xmlns:a16="http://schemas.microsoft.com/office/drawing/2014/main" id="{14217EF1-3A58-890F-A1C0-E76DE7DC0AC2}"/>
              </a:ext>
            </a:extLst>
          </p:cNvPr>
          <p:cNvSpPr txBox="1"/>
          <p:nvPr/>
        </p:nvSpPr>
        <p:spPr>
          <a:xfrm>
            <a:off x="3957592" y="1437324"/>
            <a:ext cx="1630034" cy="338554"/>
          </a:xfrm>
          <a:prstGeom prst="rect">
            <a:avLst/>
          </a:prstGeom>
          <a:noFill/>
        </p:spPr>
        <p:txBody>
          <a:bodyPr wrap="square" lIns="0" rIns="0" rtlCol="0">
            <a:spAutoFit/>
          </a:bodyPr>
          <a:lstStyle/>
          <a:p>
            <a:pPr algn="ctr"/>
            <a:r>
              <a:rPr lang="en-US" sz="1600">
                <a:solidFill>
                  <a:srgbClr val="404040"/>
                </a:solidFill>
                <a:latin typeface="+mj-lt"/>
              </a:rPr>
              <a:t>470 </a:t>
            </a:r>
            <a:r>
              <a:rPr lang="en-US" sz="1600" err="1">
                <a:solidFill>
                  <a:srgbClr val="404040"/>
                </a:solidFill>
                <a:latin typeface="+mj-lt"/>
              </a:rPr>
              <a:t>lb</a:t>
            </a:r>
            <a:r>
              <a:rPr lang="en-US" sz="1600">
                <a:solidFill>
                  <a:srgbClr val="404040"/>
                </a:solidFill>
                <a:latin typeface="+mj-lt"/>
              </a:rPr>
              <a:t>/day</a:t>
            </a:r>
          </a:p>
        </p:txBody>
      </p:sp>
      <p:sp>
        <p:nvSpPr>
          <p:cNvPr id="12" name="TextBox 11">
            <a:extLst>
              <a:ext uri="{FF2B5EF4-FFF2-40B4-BE49-F238E27FC236}">
                <a16:creationId xmlns:a16="http://schemas.microsoft.com/office/drawing/2014/main" id="{4B56B090-B702-6A27-8BE9-3500ACC81518}"/>
              </a:ext>
            </a:extLst>
          </p:cNvPr>
          <p:cNvSpPr txBox="1"/>
          <p:nvPr/>
        </p:nvSpPr>
        <p:spPr>
          <a:xfrm>
            <a:off x="9485653" y="1421159"/>
            <a:ext cx="1470074" cy="338554"/>
          </a:xfrm>
          <a:prstGeom prst="rect">
            <a:avLst/>
          </a:prstGeom>
          <a:noFill/>
        </p:spPr>
        <p:txBody>
          <a:bodyPr wrap="square" lIns="0" rIns="0" rtlCol="0">
            <a:spAutoFit/>
          </a:bodyPr>
          <a:lstStyle/>
          <a:p>
            <a:pPr algn="ctr"/>
            <a:r>
              <a:rPr lang="en-US" sz="1600">
                <a:solidFill>
                  <a:srgbClr val="404040"/>
                </a:solidFill>
                <a:latin typeface="+mj-lt"/>
              </a:rPr>
              <a:t>650 </a:t>
            </a:r>
            <a:r>
              <a:rPr lang="en-US" sz="1600" err="1">
                <a:solidFill>
                  <a:srgbClr val="404040"/>
                </a:solidFill>
                <a:latin typeface="+mj-lt"/>
              </a:rPr>
              <a:t>lb</a:t>
            </a:r>
            <a:r>
              <a:rPr lang="en-US" sz="1600">
                <a:solidFill>
                  <a:srgbClr val="404040"/>
                </a:solidFill>
                <a:latin typeface="+mj-lt"/>
              </a:rPr>
              <a:t>/day</a:t>
            </a:r>
          </a:p>
        </p:txBody>
      </p:sp>
      <p:sp>
        <p:nvSpPr>
          <p:cNvPr id="14" name="TextBox 13">
            <a:extLst>
              <a:ext uri="{FF2B5EF4-FFF2-40B4-BE49-F238E27FC236}">
                <a16:creationId xmlns:a16="http://schemas.microsoft.com/office/drawing/2014/main" id="{B13AA593-11F0-3FE2-4879-EAD0DD809B75}"/>
              </a:ext>
            </a:extLst>
          </p:cNvPr>
          <p:cNvSpPr txBox="1"/>
          <p:nvPr/>
        </p:nvSpPr>
        <p:spPr>
          <a:xfrm>
            <a:off x="6858848" y="2267199"/>
            <a:ext cx="1470074" cy="338554"/>
          </a:xfrm>
          <a:prstGeom prst="rect">
            <a:avLst/>
          </a:prstGeom>
          <a:noFill/>
        </p:spPr>
        <p:txBody>
          <a:bodyPr wrap="square" lIns="0" rIns="0" rtlCol="0">
            <a:spAutoFit/>
          </a:bodyPr>
          <a:lstStyle/>
          <a:p>
            <a:pPr algn="ctr"/>
            <a:r>
              <a:rPr lang="en-US" sz="1600">
                <a:solidFill>
                  <a:srgbClr val="404040"/>
                </a:solidFill>
                <a:latin typeface="+mj-lt"/>
              </a:rPr>
              <a:t>1,300 </a:t>
            </a:r>
            <a:r>
              <a:rPr lang="en-US" sz="1600" err="1">
                <a:solidFill>
                  <a:srgbClr val="404040"/>
                </a:solidFill>
                <a:latin typeface="+mj-lt"/>
              </a:rPr>
              <a:t>lb</a:t>
            </a:r>
            <a:r>
              <a:rPr lang="en-US" sz="1600">
                <a:solidFill>
                  <a:srgbClr val="404040"/>
                </a:solidFill>
                <a:latin typeface="+mj-lt"/>
              </a:rPr>
              <a:t>/day</a:t>
            </a:r>
          </a:p>
        </p:txBody>
      </p:sp>
      <p:sp>
        <p:nvSpPr>
          <p:cNvPr id="15" name="TextBox 14">
            <a:extLst>
              <a:ext uri="{FF2B5EF4-FFF2-40B4-BE49-F238E27FC236}">
                <a16:creationId xmlns:a16="http://schemas.microsoft.com/office/drawing/2014/main" id="{AA054204-D2EE-D11A-2D27-B834C674E745}"/>
              </a:ext>
            </a:extLst>
          </p:cNvPr>
          <p:cNvSpPr txBox="1"/>
          <p:nvPr/>
        </p:nvSpPr>
        <p:spPr>
          <a:xfrm>
            <a:off x="3957592" y="2283364"/>
            <a:ext cx="1630034" cy="338554"/>
          </a:xfrm>
          <a:prstGeom prst="rect">
            <a:avLst/>
          </a:prstGeom>
          <a:noFill/>
        </p:spPr>
        <p:txBody>
          <a:bodyPr wrap="square" lIns="0" rIns="0" rtlCol="0">
            <a:spAutoFit/>
          </a:bodyPr>
          <a:lstStyle/>
          <a:p>
            <a:pPr algn="ctr"/>
            <a:r>
              <a:rPr lang="en-US" sz="1600">
                <a:solidFill>
                  <a:srgbClr val="404040"/>
                </a:solidFill>
                <a:latin typeface="+mj-lt"/>
              </a:rPr>
              <a:t>1,900 </a:t>
            </a:r>
            <a:r>
              <a:rPr lang="en-US" sz="1600" err="1">
                <a:solidFill>
                  <a:srgbClr val="404040"/>
                </a:solidFill>
                <a:latin typeface="+mj-lt"/>
              </a:rPr>
              <a:t>lb</a:t>
            </a:r>
            <a:r>
              <a:rPr lang="en-US" sz="1600">
                <a:solidFill>
                  <a:srgbClr val="404040"/>
                </a:solidFill>
                <a:latin typeface="+mj-lt"/>
              </a:rPr>
              <a:t>/day</a:t>
            </a:r>
          </a:p>
        </p:txBody>
      </p:sp>
      <p:sp>
        <p:nvSpPr>
          <p:cNvPr id="36" name="TextBox 35">
            <a:extLst>
              <a:ext uri="{FF2B5EF4-FFF2-40B4-BE49-F238E27FC236}">
                <a16:creationId xmlns:a16="http://schemas.microsoft.com/office/drawing/2014/main" id="{3844BFB0-57E8-A50F-A48E-AEAD1BA2D541}"/>
              </a:ext>
            </a:extLst>
          </p:cNvPr>
          <p:cNvSpPr txBox="1"/>
          <p:nvPr/>
        </p:nvSpPr>
        <p:spPr>
          <a:xfrm>
            <a:off x="9485653" y="2267199"/>
            <a:ext cx="1470074" cy="338554"/>
          </a:xfrm>
          <a:prstGeom prst="rect">
            <a:avLst/>
          </a:prstGeom>
          <a:noFill/>
        </p:spPr>
        <p:txBody>
          <a:bodyPr wrap="square" lIns="0" rIns="0" rtlCol="0">
            <a:spAutoFit/>
          </a:bodyPr>
          <a:lstStyle/>
          <a:p>
            <a:pPr algn="ctr"/>
            <a:r>
              <a:rPr lang="en-US" sz="1600">
                <a:solidFill>
                  <a:srgbClr val="404040"/>
                </a:solidFill>
                <a:latin typeface="+mj-lt"/>
              </a:rPr>
              <a:t>1,000 </a:t>
            </a:r>
            <a:r>
              <a:rPr lang="en-US" sz="1600" err="1">
                <a:solidFill>
                  <a:srgbClr val="404040"/>
                </a:solidFill>
                <a:latin typeface="+mj-lt"/>
              </a:rPr>
              <a:t>lb</a:t>
            </a:r>
            <a:r>
              <a:rPr lang="en-US" sz="1600">
                <a:solidFill>
                  <a:srgbClr val="404040"/>
                </a:solidFill>
                <a:latin typeface="+mj-lt"/>
              </a:rPr>
              <a:t>/day</a:t>
            </a:r>
          </a:p>
        </p:txBody>
      </p:sp>
      <p:sp>
        <p:nvSpPr>
          <p:cNvPr id="38" name="TextBox 37">
            <a:extLst>
              <a:ext uri="{FF2B5EF4-FFF2-40B4-BE49-F238E27FC236}">
                <a16:creationId xmlns:a16="http://schemas.microsoft.com/office/drawing/2014/main" id="{6F257077-EC3D-176C-0568-8ECD3EF05CA1}"/>
              </a:ext>
            </a:extLst>
          </p:cNvPr>
          <p:cNvSpPr txBox="1"/>
          <p:nvPr/>
        </p:nvSpPr>
        <p:spPr>
          <a:xfrm>
            <a:off x="3974971" y="3137160"/>
            <a:ext cx="1630034" cy="338554"/>
          </a:xfrm>
          <a:prstGeom prst="rect">
            <a:avLst/>
          </a:prstGeom>
          <a:noFill/>
        </p:spPr>
        <p:txBody>
          <a:bodyPr wrap="square" lIns="0" rIns="0" rtlCol="0">
            <a:spAutoFit/>
          </a:bodyPr>
          <a:lstStyle/>
          <a:p>
            <a:pPr algn="ctr"/>
            <a:r>
              <a:rPr lang="en-US" sz="1600">
                <a:solidFill>
                  <a:srgbClr val="404040"/>
                </a:solidFill>
                <a:latin typeface="+mj-lt"/>
              </a:rPr>
              <a:t>14 to 18%</a:t>
            </a:r>
          </a:p>
        </p:txBody>
      </p:sp>
      <p:sp>
        <p:nvSpPr>
          <p:cNvPr id="40" name="TextBox 39">
            <a:extLst>
              <a:ext uri="{FF2B5EF4-FFF2-40B4-BE49-F238E27FC236}">
                <a16:creationId xmlns:a16="http://schemas.microsoft.com/office/drawing/2014/main" id="{2D4812F0-D503-91A8-A18E-56C63ABAC3CC}"/>
              </a:ext>
            </a:extLst>
          </p:cNvPr>
          <p:cNvSpPr txBox="1"/>
          <p:nvPr/>
        </p:nvSpPr>
        <p:spPr>
          <a:xfrm>
            <a:off x="793768" y="3985859"/>
            <a:ext cx="2746781" cy="387798"/>
          </a:xfrm>
          <a:prstGeom prst="rect">
            <a:avLst/>
          </a:prstGeom>
          <a:noFill/>
        </p:spPr>
        <p:txBody>
          <a:bodyPr wrap="square" rtlCol="0">
            <a:spAutoFit/>
          </a:bodyPr>
          <a:lstStyle/>
          <a:p>
            <a:r>
              <a:rPr lang="en-US" sz="1920" b="1">
                <a:solidFill>
                  <a:schemeClr val="tx1">
                    <a:lumMod val="75000"/>
                    <a:lumOff val="25000"/>
                  </a:schemeClr>
                </a:solidFill>
                <a:latin typeface="+mn-lt"/>
              </a:rPr>
              <a:t>Cake %TS (increase)</a:t>
            </a:r>
          </a:p>
        </p:txBody>
      </p:sp>
      <p:sp>
        <p:nvSpPr>
          <p:cNvPr id="41" name="TextBox 40">
            <a:extLst>
              <a:ext uri="{FF2B5EF4-FFF2-40B4-BE49-F238E27FC236}">
                <a16:creationId xmlns:a16="http://schemas.microsoft.com/office/drawing/2014/main" id="{62AD77D7-AF3F-B4C7-AC16-1399DBE6757D}"/>
              </a:ext>
            </a:extLst>
          </p:cNvPr>
          <p:cNvSpPr txBox="1"/>
          <p:nvPr/>
        </p:nvSpPr>
        <p:spPr>
          <a:xfrm>
            <a:off x="6193081" y="3137160"/>
            <a:ext cx="2711970" cy="1077218"/>
          </a:xfrm>
          <a:prstGeom prst="rect">
            <a:avLst/>
          </a:prstGeom>
          <a:solidFill>
            <a:schemeClr val="accent6">
              <a:lumMod val="20000"/>
              <a:lumOff val="80000"/>
            </a:schemeClr>
          </a:solidFill>
        </p:spPr>
        <p:txBody>
          <a:bodyPr wrap="square" lIns="0" rIns="0" rtlCol="0">
            <a:spAutoFit/>
          </a:bodyPr>
          <a:lstStyle/>
          <a:p>
            <a:pPr algn="ctr"/>
            <a:endParaRPr lang="en-US" sz="1600" i="1">
              <a:solidFill>
                <a:srgbClr val="404040"/>
              </a:solidFill>
              <a:latin typeface="+mj-lt"/>
            </a:endParaRPr>
          </a:p>
          <a:p>
            <a:pPr algn="ctr"/>
            <a:r>
              <a:rPr lang="en-US" sz="1600" i="1">
                <a:solidFill>
                  <a:srgbClr val="404040"/>
                </a:solidFill>
                <a:latin typeface="+mj-lt"/>
              </a:rPr>
              <a:t>Site-specific</a:t>
            </a:r>
            <a:br>
              <a:rPr lang="en-US" sz="1600" i="1">
                <a:solidFill>
                  <a:srgbClr val="404040"/>
                </a:solidFill>
                <a:latin typeface="+mj-lt"/>
              </a:rPr>
            </a:br>
            <a:r>
              <a:rPr lang="en-US" sz="1600" i="1">
                <a:solidFill>
                  <a:srgbClr val="404040"/>
                </a:solidFill>
                <a:latin typeface="+mj-lt"/>
              </a:rPr>
              <a:t>piloting needed</a:t>
            </a:r>
          </a:p>
          <a:p>
            <a:pPr algn="ctr"/>
            <a:endParaRPr lang="en-US" sz="1600" i="1">
              <a:solidFill>
                <a:srgbClr val="404040"/>
              </a:solidFill>
              <a:latin typeface="+mj-lt"/>
            </a:endParaRPr>
          </a:p>
        </p:txBody>
      </p:sp>
      <p:sp>
        <p:nvSpPr>
          <p:cNvPr id="42" name="TextBox 41">
            <a:extLst>
              <a:ext uri="{FF2B5EF4-FFF2-40B4-BE49-F238E27FC236}">
                <a16:creationId xmlns:a16="http://schemas.microsoft.com/office/drawing/2014/main" id="{C774C098-1692-A34E-6D58-3B3710FDB067}"/>
              </a:ext>
            </a:extLst>
          </p:cNvPr>
          <p:cNvSpPr txBox="1"/>
          <p:nvPr/>
        </p:nvSpPr>
        <p:spPr>
          <a:xfrm>
            <a:off x="9405673" y="3125300"/>
            <a:ext cx="1630034" cy="338554"/>
          </a:xfrm>
          <a:prstGeom prst="rect">
            <a:avLst/>
          </a:prstGeom>
          <a:noFill/>
        </p:spPr>
        <p:txBody>
          <a:bodyPr wrap="square" lIns="0" rIns="0" rtlCol="0">
            <a:spAutoFit/>
          </a:bodyPr>
          <a:lstStyle/>
          <a:p>
            <a:pPr algn="ctr"/>
            <a:r>
              <a:rPr lang="en-US" sz="1600">
                <a:solidFill>
                  <a:srgbClr val="404040"/>
                </a:solidFill>
                <a:latin typeface="+mj-lt"/>
              </a:rPr>
              <a:t>5 to 10%</a:t>
            </a:r>
          </a:p>
        </p:txBody>
      </p:sp>
      <p:sp>
        <p:nvSpPr>
          <p:cNvPr id="43" name="TextBox 42">
            <a:extLst>
              <a:ext uri="{FF2B5EF4-FFF2-40B4-BE49-F238E27FC236}">
                <a16:creationId xmlns:a16="http://schemas.microsoft.com/office/drawing/2014/main" id="{9029E343-23C6-CF06-C153-4DCF97E758B8}"/>
              </a:ext>
            </a:extLst>
          </p:cNvPr>
          <p:cNvSpPr txBox="1"/>
          <p:nvPr/>
        </p:nvSpPr>
        <p:spPr>
          <a:xfrm>
            <a:off x="3943670" y="3997719"/>
            <a:ext cx="1630034" cy="338554"/>
          </a:xfrm>
          <a:prstGeom prst="rect">
            <a:avLst/>
          </a:prstGeom>
          <a:noFill/>
        </p:spPr>
        <p:txBody>
          <a:bodyPr wrap="square" lIns="0" rIns="0" rtlCol="0">
            <a:spAutoFit/>
          </a:bodyPr>
          <a:lstStyle/>
          <a:p>
            <a:pPr algn="ctr"/>
            <a:r>
              <a:rPr lang="en-US" sz="1600">
                <a:solidFill>
                  <a:srgbClr val="404040"/>
                </a:solidFill>
                <a:latin typeface="+mj-lt"/>
              </a:rPr>
              <a:t>3 to 5%</a:t>
            </a:r>
          </a:p>
        </p:txBody>
      </p:sp>
      <p:sp>
        <p:nvSpPr>
          <p:cNvPr id="53" name="TextBox 52">
            <a:extLst>
              <a:ext uri="{FF2B5EF4-FFF2-40B4-BE49-F238E27FC236}">
                <a16:creationId xmlns:a16="http://schemas.microsoft.com/office/drawing/2014/main" id="{BF41EC7C-C431-EC94-E441-19B278E83D4F}"/>
              </a:ext>
            </a:extLst>
          </p:cNvPr>
          <p:cNvSpPr txBox="1"/>
          <p:nvPr/>
        </p:nvSpPr>
        <p:spPr>
          <a:xfrm>
            <a:off x="9374372" y="3985859"/>
            <a:ext cx="1630034" cy="338554"/>
          </a:xfrm>
          <a:prstGeom prst="rect">
            <a:avLst/>
          </a:prstGeom>
          <a:noFill/>
        </p:spPr>
        <p:txBody>
          <a:bodyPr wrap="square" lIns="0" rIns="0" rtlCol="0">
            <a:spAutoFit/>
          </a:bodyPr>
          <a:lstStyle/>
          <a:p>
            <a:pPr algn="ctr"/>
            <a:r>
              <a:rPr lang="en-US" sz="1600">
                <a:solidFill>
                  <a:srgbClr val="404040"/>
                </a:solidFill>
                <a:latin typeface="+mj-lt"/>
              </a:rPr>
              <a:t>0 to 2%</a:t>
            </a:r>
          </a:p>
        </p:txBody>
      </p:sp>
      <p:sp>
        <p:nvSpPr>
          <p:cNvPr id="54" name="TextBox 53">
            <a:extLst>
              <a:ext uri="{FF2B5EF4-FFF2-40B4-BE49-F238E27FC236}">
                <a16:creationId xmlns:a16="http://schemas.microsoft.com/office/drawing/2014/main" id="{B617AFFF-CEB6-F44B-C7DD-C1E1FC997012}"/>
              </a:ext>
            </a:extLst>
          </p:cNvPr>
          <p:cNvSpPr txBox="1"/>
          <p:nvPr/>
        </p:nvSpPr>
        <p:spPr>
          <a:xfrm>
            <a:off x="3974971" y="4872399"/>
            <a:ext cx="1630034" cy="338554"/>
          </a:xfrm>
          <a:prstGeom prst="rect">
            <a:avLst/>
          </a:prstGeom>
          <a:noFill/>
        </p:spPr>
        <p:txBody>
          <a:bodyPr wrap="square" lIns="0" rIns="0" rtlCol="0">
            <a:spAutoFit/>
          </a:bodyPr>
          <a:lstStyle/>
          <a:p>
            <a:pPr algn="ctr"/>
            <a:r>
              <a:rPr lang="en-US" sz="1600">
                <a:solidFill>
                  <a:srgbClr val="404040"/>
                </a:solidFill>
                <a:latin typeface="+mj-lt"/>
              </a:rPr>
              <a:t>410 </a:t>
            </a:r>
            <a:r>
              <a:rPr lang="en-US" sz="1600" err="1">
                <a:solidFill>
                  <a:srgbClr val="404040"/>
                </a:solidFill>
                <a:latin typeface="+mj-lt"/>
              </a:rPr>
              <a:t>lb</a:t>
            </a:r>
            <a:r>
              <a:rPr lang="en-US" sz="1600">
                <a:solidFill>
                  <a:srgbClr val="404040"/>
                </a:solidFill>
                <a:latin typeface="+mj-lt"/>
              </a:rPr>
              <a:t>/day</a:t>
            </a:r>
          </a:p>
        </p:txBody>
      </p:sp>
      <p:sp>
        <p:nvSpPr>
          <p:cNvPr id="55" name="TextBox 54">
            <a:extLst>
              <a:ext uri="{FF2B5EF4-FFF2-40B4-BE49-F238E27FC236}">
                <a16:creationId xmlns:a16="http://schemas.microsoft.com/office/drawing/2014/main" id="{B02A5976-CD01-427D-0E14-A9B196965452}"/>
              </a:ext>
            </a:extLst>
          </p:cNvPr>
          <p:cNvSpPr txBox="1"/>
          <p:nvPr/>
        </p:nvSpPr>
        <p:spPr>
          <a:xfrm>
            <a:off x="6770986" y="4872399"/>
            <a:ext cx="1630034" cy="338554"/>
          </a:xfrm>
          <a:prstGeom prst="rect">
            <a:avLst/>
          </a:prstGeom>
          <a:noFill/>
        </p:spPr>
        <p:txBody>
          <a:bodyPr wrap="square" lIns="0" rIns="0" rtlCol="0">
            <a:spAutoFit/>
          </a:bodyPr>
          <a:lstStyle/>
          <a:p>
            <a:pPr algn="ctr"/>
            <a:r>
              <a:rPr lang="en-US" sz="1600">
                <a:solidFill>
                  <a:srgbClr val="404040"/>
                </a:solidFill>
                <a:latin typeface="+mj-lt"/>
              </a:rPr>
              <a:t>2,100 </a:t>
            </a:r>
            <a:r>
              <a:rPr lang="en-US" sz="1600" err="1">
                <a:solidFill>
                  <a:srgbClr val="404040"/>
                </a:solidFill>
                <a:latin typeface="+mj-lt"/>
              </a:rPr>
              <a:t>lb</a:t>
            </a:r>
            <a:r>
              <a:rPr lang="en-US" sz="1600">
                <a:solidFill>
                  <a:srgbClr val="404040"/>
                </a:solidFill>
                <a:latin typeface="+mj-lt"/>
              </a:rPr>
              <a:t>/day</a:t>
            </a:r>
          </a:p>
        </p:txBody>
      </p:sp>
      <p:sp>
        <p:nvSpPr>
          <p:cNvPr id="57" name="TextBox 56">
            <a:extLst>
              <a:ext uri="{FF2B5EF4-FFF2-40B4-BE49-F238E27FC236}">
                <a16:creationId xmlns:a16="http://schemas.microsoft.com/office/drawing/2014/main" id="{F19BBDEB-0D65-3D47-B320-5EF84C0F06FB}"/>
              </a:ext>
            </a:extLst>
          </p:cNvPr>
          <p:cNvSpPr txBox="1"/>
          <p:nvPr/>
        </p:nvSpPr>
        <p:spPr>
          <a:xfrm>
            <a:off x="9405673" y="4860539"/>
            <a:ext cx="1630034" cy="338554"/>
          </a:xfrm>
          <a:prstGeom prst="rect">
            <a:avLst/>
          </a:prstGeom>
          <a:noFill/>
        </p:spPr>
        <p:txBody>
          <a:bodyPr wrap="square" lIns="0" rIns="0" rtlCol="0">
            <a:spAutoFit/>
          </a:bodyPr>
          <a:lstStyle/>
          <a:p>
            <a:pPr algn="ctr"/>
            <a:r>
              <a:rPr lang="en-US" sz="1600">
                <a:solidFill>
                  <a:srgbClr val="404040"/>
                </a:solidFill>
                <a:latin typeface="+mj-lt"/>
              </a:rPr>
              <a:t>1,900 </a:t>
            </a:r>
            <a:r>
              <a:rPr lang="en-US" sz="1600" err="1">
                <a:solidFill>
                  <a:srgbClr val="404040"/>
                </a:solidFill>
                <a:latin typeface="+mj-lt"/>
              </a:rPr>
              <a:t>lb</a:t>
            </a:r>
            <a:r>
              <a:rPr lang="en-US" sz="1600">
                <a:solidFill>
                  <a:srgbClr val="404040"/>
                </a:solidFill>
                <a:latin typeface="+mj-lt"/>
              </a:rPr>
              <a:t>/day</a:t>
            </a:r>
          </a:p>
        </p:txBody>
      </p:sp>
      <p:cxnSp>
        <p:nvCxnSpPr>
          <p:cNvPr id="2" name="Straight Connector 1">
            <a:extLst>
              <a:ext uri="{FF2B5EF4-FFF2-40B4-BE49-F238E27FC236}">
                <a16:creationId xmlns:a16="http://schemas.microsoft.com/office/drawing/2014/main" id="{4F99FD56-F545-BBE0-5A6F-7A97A7B1E2D7}"/>
              </a:ext>
            </a:extLst>
          </p:cNvPr>
          <p:cNvCxnSpPr/>
          <p:nvPr/>
        </p:nvCxnSpPr>
        <p:spPr>
          <a:xfrm>
            <a:off x="3588060" y="1236553"/>
            <a:ext cx="0" cy="51547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7FB3141-28D2-403E-A6E0-0B8250EC290B}"/>
              </a:ext>
            </a:extLst>
          </p:cNvPr>
          <p:cNvCxnSpPr/>
          <p:nvPr/>
        </p:nvCxnSpPr>
        <p:spPr>
          <a:xfrm>
            <a:off x="6186480" y="1236553"/>
            <a:ext cx="0" cy="51547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E96CFD5-1D57-2C28-8B15-76DE28EBE4C7}"/>
              </a:ext>
            </a:extLst>
          </p:cNvPr>
          <p:cNvCxnSpPr/>
          <p:nvPr/>
        </p:nvCxnSpPr>
        <p:spPr>
          <a:xfrm>
            <a:off x="8922060" y="1236553"/>
            <a:ext cx="0" cy="51547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817121"/>
      </p:ext>
    </p:extLst>
  </p:cSld>
  <p:clrMapOvr>
    <a:masterClrMapping/>
  </p:clrMapOvr>
  <p:extLst>
    <p:ext uri="{6950BFC3-D8DA-4A85-94F7-54DA5524770B}">
      <p188:commentRel xmlns:p188="http://schemas.microsoft.com/office/powerpoint/2018/8/main" xmlns=""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B94947E9-AB76-44E8-817D-CF8DDC7AA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612417" y="352295"/>
            <a:ext cx="10990473" cy="6182143"/>
          </a:xfrm>
          <a:prstGeom prst="rect">
            <a:avLst/>
          </a:prstGeom>
          <a:noFill/>
        </p:spPr>
      </p:pic>
      <p:sp>
        <p:nvSpPr>
          <p:cNvPr id="8" name="TextBox 7">
            <a:extLst>
              <a:ext uri="{FF2B5EF4-FFF2-40B4-BE49-F238E27FC236}">
                <a16:creationId xmlns:a16="http://schemas.microsoft.com/office/drawing/2014/main" id="{38A58874-70D6-B351-E0E5-F27201B02CB7}"/>
              </a:ext>
            </a:extLst>
          </p:cNvPr>
          <p:cNvSpPr txBox="1"/>
          <p:nvPr/>
        </p:nvSpPr>
        <p:spPr>
          <a:xfrm>
            <a:off x="760718" y="5263563"/>
            <a:ext cx="3934226" cy="954107"/>
          </a:xfrm>
          <a:prstGeom prst="rect">
            <a:avLst/>
          </a:prstGeom>
          <a:noFill/>
        </p:spPr>
        <p:txBody>
          <a:bodyPr wrap="square" lIns="0" rIns="0" rtlCol="0">
            <a:spAutoFit/>
          </a:bodyPr>
          <a:lstStyle/>
          <a:p>
            <a:pPr algn="l"/>
            <a:r>
              <a:rPr lang="en-US" sz="2800" b="1" err="1">
                <a:solidFill>
                  <a:schemeClr val="accent1"/>
                </a:solidFill>
                <a:latin typeface="+mj-lt"/>
              </a:rPr>
              <a:t>MagPrex</a:t>
            </a:r>
            <a:r>
              <a:rPr lang="en-US" sz="2800" b="1">
                <a:solidFill>
                  <a:schemeClr val="accent1"/>
                </a:solidFill>
                <a:latin typeface="+mj-lt"/>
              </a:rPr>
              <a:t> Process Flow Diagram for RWHTF</a:t>
            </a:r>
          </a:p>
        </p:txBody>
      </p:sp>
      <p:pic>
        <p:nvPicPr>
          <p:cNvPr id="9" name="Picture 8" descr="A picture containing sky, outdoor, building, tower&#10;&#10;Description automatically generated">
            <a:extLst>
              <a:ext uri="{FF2B5EF4-FFF2-40B4-BE49-F238E27FC236}">
                <a16:creationId xmlns:a16="http://schemas.microsoft.com/office/drawing/2014/main" id="{EFBC685A-293D-0EDC-1DF7-F6B2084F28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886825" y="323562"/>
            <a:ext cx="3064054" cy="2608609"/>
          </a:xfrm>
          <a:prstGeom prst="rect">
            <a:avLst/>
          </a:prstGeom>
        </p:spPr>
      </p:pic>
      <p:sp>
        <p:nvSpPr>
          <p:cNvPr id="11" name="TextBox 10">
            <a:extLst>
              <a:ext uri="{FF2B5EF4-FFF2-40B4-BE49-F238E27FC236}">
                <a16:creationId xmlns:a16="http://schemas.microsoft.com/office/drawing/2014/main" id="{2F4B3059-39C2-BD20-872E-885BAF05D89C}"/>
              </a:ext>
            </a:extLst>
          </p:cNvPr>
          <p:cNvSpPr txBox="1"/>
          <p:nvPr/>
        </p:nvSpPr>
        <p:spPr>
          <a:xfrm>
            <a:off x="9620250" y="2932171"/>
            <a:ext cx="1800225" cy="369332"/>
          </a:xfrm>
          <a:prstGeom prst="rect">
            <a:avLst/>
          </a:prstGeom>
          <a:noFill/>
        </p:spPr>
        <p:txBody>
          <a:bodyPr wrap="square">
            <a:spAutoFit/>
          </a:bodyPr>
          <a:lstStyle/>
          <a:p>
            <a:pPr algn="ctr"/>
            <a:r>
              <a:rPr lang="en-US" altLang="en-US" sz="1800"/>
              <a:t>7 to 10 hour HRT</a:t>
            </a:r>
          </a:p>
        </p:txBody>
      </p:sp>
      <p:sp>
        <p:nvSpPr>
          <p:cNvPr id="3" name="Slide Number Placeholder 15">
            <a:extLst>
              <a:ext uri="{FF2B5EF4-FFF2-40B4-BE49-F238E27FC236}">
                <a16:creationId xmlns:a16="http://schemas.microsoft.com/office/drawing/2014/main" id="{B0F25A8D-61EA-594C-3AE0-DA664BCB677F}"/>
              </a:ext>
            </a:extLst>
          </p:cNvPr>
          <p:cNvSpPr>
            <a:spLocks noGrp="1"/>
          </p:cNvSpPr>
          <p:nvPr>
            <p:ph type="sldNum" sz="quarter" idx="10"/>
          </p:nvPr>
        </p:nvSpPr>
        <p:spPr>
          <a:xfrm>
            <a:off x="8839200" y="6572249"/>
            <a:ext cx="2743200" cy="272415"/>
          </a:xfrm>
        </p:spPr>
        <p:txBody>
          <a:bodyPr/>
          <a:lstStyle/>
          <a:p>
            <a:fld id="{ABF72756-0213-4A1F-BBDA-2E3072667FD8}" type="slidenum">
              <a:rPr lang="en-US" smtClean="0"/>
              <a:pPr/>
              <a:t>18</a:t>
            </a:fld>
            <a:endParaRPr lang="en-US"/>
          </a:p>
        </p:txBody>
      </p:sp>
    </p:spTree>
    <p:extLst>
      <p:ext uri="{BB962C8B-B14F-4D97-AF65-F5344CB8AC3E}">
        <p14:creationId xmlns:p14="http://schemas.microsoft.com/office/powerpoint/2010/main" val="1371647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008-8377-04ED-AEF5-161ED5866382}"/>
              </a:ext>
            </a:extLst>
          </p:cNvPr>
          <p:cNvSpPr>
            <a:spLocks noGrp="1"/>
          </p:cNvSpPr>
          <p:nvPr>
            <p:ph type="title"/>
          </p:nvPr>
        </p:nvSpPr>
        <p:spPr/>
        <p:txBody>
          <a:bodyPr/>
          <a:lstStyle/>
          <a:p>
            <a:r>
              <a:rPr lang="en-US"/>
              <a:t>Lessons Learned Since Commissioning</a:t>
            </a:r>
          </a:p>
        </p:txBody>
      </p:sp>
      <p:sp>
        <p:nvSpPr>
          <p:cNvPr id="3" name="Slide Number Placeholder 2">
            <a:extLst>
              <a:ext uri="{FF2B5EF4-FFF2-40B4-BE49-F238E27FC236}">
                <a16:creationId xmlns:a16="http://schemas.microsoft.com/office/drawing/2014/main" id="{D0212DB3-8BE1-448E-6E14-EE8D41DE224E}"/>
              </a:ext>
            </a:extLst>
          </p:cNvPr>
          <p:cNvSpPr>
            <a:spLocks noGrp="1"/>
          </p:cNvSpPr>
          <p:nvPr>
            <p:ph type="sldNum" sz="quarter" idx="10"/>
          </p:nvPr>
        </p:nvSpPr>
        <p:spPr/>
        <p:txBody>
          <a:bodyPr/>
          <a:lstStyle/>
          <a:p>
            <a:fld id="{ABF72756-0213-4A1F-BBDA-2E3072667FD8}" type="slidenum">
              <a:rPr lang="en-US" smtClean="0"/>
              <a:pPr/>
              <a:t>19</a:t>
            </a:fld>
            <a:endParaRPr lang="en-US"/>
          </a:p>
        </p:txBody>
      </p:sp>
      <p:sp>
        <p:nvSpPr>
          <p:cNvPr id="4" name="Text Placeholder 3">
            <a:extLst>
              <a:ext uri="{FF2B5EF4-FFF2-40B4-BE49-F238E27FC236}">
                <a16:creationId xmlns:a16="http://schemas.microsoft.com/office/drawing/2014/main" id="{27E4ED0C-B7F4-EF93-307C-F08FEC9DE1AB}"/>
              </a:ext>
            </a:extLst>
          </p:cNvPr>
          <p:cNvSpPr>
            <a:spLocks noGrp="1"/>
          </p:cNvSpPr>
          <p:nvPr>
            <p:ph type="body" sz="quarter" idx="12"/>
          </p:nvPr>
        </p:nvSpPr>
        <p:spPr/>
        <p:txBody>
          <a:bodyPr/>
          <a:lstStyle/>
          <a:p>
            <a:endParaRPr lang="en-US"/>
          </a:p>
        </p:txBody>
      </p:sp>
      <p:graphicFrame>
        <p:nvGraphicFramePr>
          <p:cNvPr id="6" name="Chart 5">
            <a:extLst>
              <a:ext uri="{FF2B5EF4-FFF2-40B4-BE49-F238E27FC236}">
                <a16:creationId xmlns:a16="http://schemas.microsoft.com/office/drawing/2014/main" id="{C471C590-F001-CB85-4213-DD0BA51D8866}"/>
              </a:ext>
            </a:extLst>
          </p:cNvPr>
          <p:cNvGraphicFramePr>
            <a:graphicFrameLocks/>
          </p:cNvGraphicFramePr>
          <p:nvPr>
            <p:extLst>
              <p:ext uri="{D42A27DB-BD31-4B8C-83A1-F6EECF244321}">
                <p14:modId xmlns:p14="http://schemas.microsoft.com/office/powerpoint/2010/main" val="3038144812"/>
              </p:ext>
            </p:extLst>
          </p:nvPr>
        </p:nvGraphicFramePr>
        <p:xfrm>
          <a:off x="533401" y="1847595"/>
          <a:ext cx="4619624" cy="42591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481B93C-72F6-B436-9E30-2F115CC802B4}"/>
              </a:ext>
            </a:extLst>
          </p:cNvPr>
          <p:cNvSpPr txBox="1"/>
          <p:nvPr/>
        </p:nvSpPr>
        <p:spPr>
          <a:xfrm>
            <a:off x="1714500" y="1709094"/>
            <a:ext cx="2838450" cy="400110"/>
          </a:xfrm>
          <a:prstGeom prst="rect">
            <a:avLst/>
          </a:prstGeom>
          <a:solidFill>
            <a:schemeClr val="bg1"/>
          </a:solidFill>
        </p:spPr>
        <p:txBody>
          <a:bodyPr wrap="square">
            <a:spAutoFit/>
          </a:bodyPr>
          <a:lstStyle>
            <a:defPPr>
              <a:defRPr lang="en-US"/>
            </a:defPPr>
            <a:lvl1pPr marL="285750" indent="-285750">
              <a:buFont typeface="Arial" panose="020B0604020202020204" pitchFamily="34" charset="0"/>
              <a:buChar char="•"/>
              <a:defRPr sz="1400" b="1">
                <a:solidFill>
                  <a:schemeClr val="accent1"/>
                </a:solidFill>
                <a:latin typeface="+mj-lt"/>
              </a:defRPr>
            </a:lvl1pPr>
          </a:lstStyle>
          <a:p>
            <a:pPr marL="0" indent="0" algn="ctr">
              <a:buNone/>
            </a:pPr>
            <a:r>
              <a:rPr lang="en-US"/>
              <a:t>80+% </a:t>
            </a:r>
            <a:r>
              <a:rPr lang="en-US" err="1"/>
              <a:t>oP</a:t>
            </a:r>
            <a:r>
              <a:rPr lang="en-US"/>
              <a:t>  reduction</a:t>
            </a:r>
          </a:p>
        </p:txBody>
      </p:sp>
      <p:graphicFrame>
        <p:nvGraphicFramePr>
          <p:cNvPr id="8" name="Chart 7">
            <a:extLst>
              <a:ext uri="{FF2B5EF4-FFF2-40B4-BE49-F238E27FC236}">
                <a16:creationId xmlns:a16="http://schemas.microsoft.com/office/drawing/2014/main" id="{8B5B1434-C0CC-1C29-A7BA-3C4138A0D1EC}"/>
              </a:ext>
            </a:extLst>
          </p:cNvPr>
          <p:cNvGraphicFramePr>
            <a:graphicFrameLocks/>
          </p:cNvGraphicFramePr>
          <p:nvPr>
            <p:extLst>
              <p:ext uri="{D42A27DB-BD31-4B8C-83A1-F6EECF244321}">
                <p14:modId xmlns:p14="http://schemas.microsoft.com/office/powerpoint/2010/main" val="854439242"/>
              </p:ext>
            </p:extLst>
          </p:nvPr>
        </p:nvGraphicFramePr>
        <p:xfrm>
          <a:off x="5886449" y="1914526"/>
          <a:ext cx="5486400" cy="443983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6AE25D8-8403-63F2-FFFD-239BC754CAAD}"/>
              </a:ext>
            </a:extLst>
          </p:cNvPr>
          <p:cNvSpPr txBox="1"/>
          <p:nvPr/>
        </p:nvSpPr>
        <p:spPr>
          <a:xfrm>
            <a:off x="6487204" y="1603376"/>
            <a:ext cx="5247594" cy="523220"/>
          </a:xfrm>
          <a:prstGeom prst="rect">
            <a:avLst/>
          </a:prstGeom>
          <a:solidFill>
            <a:schemeClr val="bg1"/>
          </a:solidFill>
        </p:spPr>
        <p:txBody>
          <a:bodyPr wrap="square">
            <a:spAutoFit/>
          </a:bodyPr>
          <a:lstStyle/>
          <a:p>
            <a:pPr algn="ctr"/>
            <a:r>
              <a:rPr lang="en-US" altLang="en-US" sz="1400" b="1">
                <a:solidFill>
                  <a:schemeClr val="accent1"/>
                </a:solidFill>
                <a:latin typeface="+mj-lt"/>
              </a:rPr>
              <a:t>20+% polymer demand reduction ($575K/year savings)</a:t>
            </a:r>
          </a:p>
          <a:p>
            <a:pPr algn="ctr"/>
            <a:r>
              <a:rPr lang="en-US" altLang="en-US" sz="1400" b="1">
                <a:solidFill>
                  <a:schemeClr val="accent1"/>
                </a:solidFill>
                <a:highlight>
                  <a:srgbClr val="FFFFFF"/>
                </a:highlight>
                <a:latin typeface="+mj-lt"/>
              </a:rPr>
              <a:t>Minimal benefits on cake %TS at present</a:t>
            </a:r>
          </a:p>
        </p:txBody>
      </p:sp>
    </p:spTree>
    <p:extLst>
      <p:ext uri="{BB962C8B-B14F-4D97-AF65-F5344CB8AC3E}">
        <p14:creationId xmlns:p14="http://schemas.microsoft.com/office/powerpoint/2010/main" val="71322732"/>
      </p:ext>
    </p:extLst>
  </p:cSld>
  <p:clrMapOvr>
    <a:masterClrMapping/>
  </p:clrMapOvr>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0F8DC29A-49B4-7390-C354-CF6125843640}"/>
              </a:ext>
            </a:extLst>
          </p:cNvPr>
          <p:cNvSpPr>
            <a:spLocks noGrp="1"/>
          </p:cNvSpPr>
          <p:nvPr>
            <p:ph type="title"/>
          </p:nvPr>
        </p:nvSpPr>
        <p:spPr>
          <a:xfrm>
            <a:off x="620486" y="344261"/>
            <a:ext cx="10961914" cy="544739"/>
          </a:xfrm>
        </p:spPr>
        <p:txBody>
          <a:bodyPr/>
          <a:lstStyle/>
          <a:p>
            <a:r>
              <a:rPr lang="en-US">
                <a:cs typeface="Arial"/>
              </a:rPr>
              <a:t>Introductions</a:t>
            </a:r>
            <a:endParaRPr lang="en-US"/>
          </a:p>
        </p:txBody>
      </p:sp>
      <p:sp>
        <p:nvSpPr>
          <p:cNvPr id="3" name="Slide Number Placeholder 2">
            <a:extLst>
              <a:ext uri="{FF2B5EF4-FFF2-40B4-BE49-F238E27FC236}">
                <a16:creationId xmlns:a16="http://schemas.microsoft.com/office/drawing/2014/main" id="{E02A1D60-C3CD-FE82-FF4C-AAFB3564813F}"/>
              </a:ext>
            </a:extLst>
          </p:cNvPr>
          <p:cNvSpPr>
            <a:spLocks noGrp="1"/>
          </p:cNvSpPr>
          <p:nvPr>
            <p:ph type="sldNum" sz="quarter" idx="10"/>
          </p:nvPr>
        </p:nvSpPr>
        <p:spPr>
          <a:xfrm>
            <a:off x="8839200" y="6581775"/>
            <a:ext cx="2743200" cy="262890"/>
          </a:xfrm>
        </p:spPr>
        <p:txBody>
          <a:bodyPr anchor="ctr">
            <a:normAutofit/>
          </a:bodyPr>
          <a:lstStyle/>
          <a:p>
            <a:pPr>
              <a:spcAft>
                <a:spcPts val="600"/>
              </a:spcAft>
            </a:pPr>
            <a:fld id="{ABF72756-0213-4A1F-BBDA-2E3072667FD8}" type="slidenum">
              <a:rPr lang="en-US" smtClean="0"/>
              <a:pPr>
                <a:spcAft>
                  <a:spcPts val="600"/>
                </a:spcAft>
              </a:pPr>
              <a:t>2</a:t>
            </a:fld>
            <a:endParaRPr lang="en-US"/>
          </a:p>
        </p:txBody>
      </p:sp>
      <p:sp>
        <p:nvSpPr>
          <p:cNvPr id="46" name="Text Placeholder 3">
            <a:extLst>
              <a:ext uri="{FF2B5EF4-FFF2-40B4-BE49-F238E27FC236}">
                <a16:creationId xmlns:a16="http://schemas.microsoft.com/office/drawing/2014/main" id="{9C348DF1-0977-0A51-825F-D81F6EB61F2F}"/>
              </a:ext>
            </a:extLst>
          </p:cNvPr>
          <p:cNvSpPr>
            <a:spLocks noGrp="1"/>
          </p:cNvSpPr>
          <p:nvPr>
            <p:ph type="body" sz="quarter" idx="11"/>
          </p:nvPr>
        </p:nvSpPr>
        <p:spPr>
          <a:xfrm>
            <a:off x="620485" y="3429000"/>
            <a:ext cx="5349011" cy="2743200"/>
          </a:xfrm>
        </p:spPr>
        <p:txBody>
          <a:bodyPr vert="horz" lIns="0" tIns="45720" rIns="0" bIns="45720" rtlCol="0" anchor="t">
            <a:noAutofit/>
          </a:bodyPr>
          <a:lstStyle/>
          <a:p>
            <a:pPr marL="173355" indent="-173355"/>
            <a:r>
              <a:rPr lang="en-US">
                <a:ea typeface="MS PGothic"/>
                <a:cs typeface="Arial"/>
              </a:rPr>
              <a:t>Director of Wastewater Innovation and Senior Process Specialist</a:t>
            </a:r>
            <a:endParaRPr lang="en-US">
              <a:cs typeface="Arial"/>
            </a:endParaRPr>
          </a:p>
          <a:p>
            <a:pPr marL="173355" indent="-173355"/>
            <a:r>
              <a:rPr lang="en-US">
                <a:ea typeface="MS PGothic"/>
                <a:cs typeface="Arial"/>
              </a:rPr>
              <a:t>With Hazen since 2012</a:t>
            </a:r>
          </a:p>
          <a:p>
            <a:pPr marL="173355" indent="-173355"/>
            <a:r>
              <a:rPr lang="en-US">
                <a:ea typeface="+mn-lt"/>
                <a:cs typeface="+mn-lt"/>
              </a:rPr>
              <a:t>Over 20 years of experience in all things water, including </a:t>
            </a:r>
            <a:r>
              <a:rPr lang="en-US" err="1">
                <a:ea typeface="+mn-lt"/>
                <a:cs typeface="+mn-lt"/>
              </a:rPr>
              <a:t>sidestream</a:t>
            </a:r>
            <a:r>
              <a:rPr lang="en-US">
                <a:ea typeface="+mn-lt"/>
                <a:cs typeface="+mn-lt"/>
              </a:rPr>
              <a:t> nutrient management and recovery projects (HRSD, Gwinnett County, Metro Water Recovery, etc.)</a:t>
            </a:r>
          </a:p>
          <a:p>
            <a:pPr marL="173355" indent="-173355"/>
            <a:r>
              <a:rPr lang="en-US">
                <a:ea typeface="+mn-lt"/>
                <a:cs typeface="+mn-lt"/>
              </a:rPr>
              <a:t>Principal investigator and technical advisor on 10+ WRF projects</a:t>
            </a:r>
            <a:endParaRPr lang="en-US">
              <a:cs typeface="Arial" panose="020B0604020202020204"/>
            </a:endParaRPr>
          </a:p>
        </p:txBody>
      </p:sp>
      <p:pic>
        <p:nvPicPr>
          <p:cNvPr id="15" name="Picture Placeholder 14" descr="A person smiling at the camera&#10;&#10;Description automatically generated">
            <a:extLst>
              <a:ext uri="{FF2B5EF4-FFF2-40B4-BE49-F238E27FC236}">
                <a16:creationId xmlns:a16="http://schemas.microsoft.com/office/drawing/2014/main" id="{C4D081C9-AEA6-4F48-7998-D4270C40E350}"/>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47" b="147"/>
          <a:stretch>
            <a:fillRect/>
          </a:stretch>
        </p:blipFill>
        <p:spPr/>
      </p:pic>
      <p:pic>
        <p:nvPicPr>
          <p:cNvPr id="13" name="Picture Placeholder 12" descr="A person smiling at the camera&#10;&#10;Description automatically generated">
            <a:extLst>
              <a:ext uri="{FF2B5EF4-FFF2-40B4-BE49-F238E27FC236}">
                <a16:creationId xmlns:a16="http://schemas.microsoft.com/office/drawing/2014/main" id="{CFB0E67B-7DBF-822B-D049-C55C8A7D111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32" b="3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8" name="Text Placeholder 7">
            <a:extLst>
              <a:ext uri="{FF2B5EF4-FFF2-40B4-BE49-F238E27FC236}">
                <a16:creationId xmlns:a16="http://schemas.microsoft.com/office/drawing/2014/main" id="{0DB11DED-A25E-7ABE-4DB7-711484B64BCF}"/>
              </a:ext>
            </a:extLst>
          </p:cNvPr>
          <p:cNvSpPr>
            <a:spLocks noGrp="1"/>
          </p:cNvSpPr>
          <p:nvPr>
            <p:ph type="body" sz="quarter" idx="20"/>
          </p:nvPr>
        </p:nvSpPr>
        <p:spPr>
          <a:xfrm>
            <a:off x="2641601" y="1603153"/>
            <a:ext cx="3349624" cy="1653586"/>
          </a:xfrm>
          <a:solidFill>
            <a:schemeClr val="accent1"/>
          </a:solidFill>
        </p:spPr>
        <p:txBody>
          <a:bodyPr anchor="ctr"/>
          <a:lstStyle/>
          <a:p>
            <a:pPr algn="ctr"/>
            <a:r>
              <a:rPr lang="en-US" sz="1800" dirty="0">
                <a:solidFill>
                  <a:schemeClr val="bg1"/>
                </a:solidFill>
              </a:rPr>
              <a:t>Wendell </a:t>
            </a:r>
            <a:r>
              <a:rPr lang="en-US" sz="1800" dirty="0" err="1">
                <a:solidFill>
                  <a:schemeClr val="bg1"/>
                </a:solidFill>
              </a:rPr>
              <a:t>Khunjar</a:t>
            </a:r>
            <a:r>
              <a:rPr lang="en-US" sz="1800" dirty="0">
                <a:solidFill>
                  <a:schemeClr val="bg1"/>
                </a:solidFill>
              </a:rPr>
              <a:t>, </a:t>
            </a:r>
            <a:r>
              <a:rPr lang="en-US" sz="1800" dirty="0" smtClean="0">
                <a:solidFill>
                  <a:schemeClr val="bg1"/>
                </a:solidFill>
              </a:rPr>
              <a:t>PhD</a:t>
            </a:r>
            <a:endParaRPr lang="en-US" sz="1800" dirty="0">
              <a:solidFill>
                <a:schemeClr val="bg1"/>
              </a:solidFill>
            </a:endParaRPr>
          </a:p>
        </p:txBody>
      </p:sp>
      <p:sp>
        <p:nvSpPr>
          <p:cNvPr id="50" name="Text Placeholder 9">
            <a:extLst>
              <a:ext uri="{FF2B5EF4-FFF2-40B4-BE49-F238E27FC236}">
                <a16:creationId xmlns:a16="http://schemas.microsoft.com/office/drawing/2014/main" id="{941D2076-F127-FDFC-4A0A-E4EA6BE031CD}"/>
              </a:ext>
            </a:extLst>
          </p:cNvPr>
          <p:cNvSpPr>
            <a:spLocks noGrp="1"/>
          </p:cNvSpPr>
          <p:nvPr>
            <p:ph type="body" sz="quarter" idx="22"/>
          </p:nvPr>
        </p:nvSpPr>
        <p:spPr>
          <a:xfrm>
            <a:off x="8241299" y="1606344"/>
            <a:ext cx="3349624" cy="1639076"/>
          </a:xfrm>
          <a:solidFill>
            <a:schemeClr val="accent1"/>
          </a:solidFill>
        </p:spPr>
        <p:txBody>
          <a:bodyPr anchor="ctr"/>
          <a:lstStyle/>
          <a:p>
            <a:pPr algn="ctr"/>
            <a:r>
              <a:rPr lang="en-US" sz="1800">
                <a:solidFill>
                  <a:schemeClr val="bg1"/>
                </a:solidFill>
              </a:rPr>
              <a:t>Brandt Miller, PE</a:t>
            </a:r>
          </a:p>
        </p:txBody>
      </p:sp>
      <p:sp>
        <p:nvSpPr>
          <p:cNvPr id="52" name="Text Placeholder 11">
            <a:extLst>
              <a:ext uri="{FF2B5EF4-FFF2-40B4-BE49-F238E27FC236}">
                <a16:creationId xmlns:a16="http://schemas.microsoft.com/office/drawing/2014/main" id="{E1EEE327-E6E1-E1D0-12CA-669A6B71754B}"/>
              </a:ext>
            </a:extLst>
          </p:cNvPr>
          <p:cNvSpPr>
            <a:spLocks noGrp="1"/>
          </p:cNvSpPr>
          <p:nvPr>
            <p:ph type="body" sz="quarter" idx="12"/>
          </p:nvPr>
        </p:nvSpPr>
        <p:spPr>
          <a:xfrm>
            <a:off x="626836" y="908050"/>
            <a:ext cx="8166100" cy="292100"/>
          </a:xfrm>
        </p:spPr>
        <p:txBody>
          <a:bodyPr/>
          <a:lstStyle/>
          <a:p>
            <a:endParaRPr lang="en-US"/>
          </a:p>
        </p:txBody>
      </p:sp>
      <p:sp>
        <p:nvSpPr>
          <p:cNvPr id="47" name="Text Placeholder 5">
            <a:extLst>
              <a:ext uri="{FF2B5EF4-FFF2-40B4-BE49-F238E27FC236}">
                <a16:creationId xmlns:a16="http://schemas.microsoft.com/office/drawing/2014/main" id="{B460A53C-9A3B-2058-156C-45B3DAC7A791}"/>
              </a:ext>
            </a:extLst>
          </p:cNvPr>
          <p:cNvSpPr>
            <a:spLocks noGrp="1"/>
          </p:cNvSpPr>
          <p:nvPr>
            <p:ph type="body" sz="quarter" idx="16"/>
          </p:nvPr>
        </p:nvSpPr>
        <p:spPr>
          <a:xfrm>
            <a:off x="6233389" y="3429000"/>
            <a:ext cx="5349011" cy="2743200"/>
          </a:xfrm>
        </p:spPr>
        <p:txBody>
          <a:bodyPr vert="horz" lIns="0" tIns="45720" rIns="0" bIns="45720" rtlCol="0" anchor="t">
            <a:noAutofit/>
          </a:bodyPr>
          <a:lstStyle/>
          <a:p>
            <a:pPr marL="173355" indent="-173355"/>
            <a:r>
              <a:rPr lang="en-US">
                <a:ea typeface="MS PGothic"/>
                <a:cs typeface="Arial"/>
              </a:rPr>
              <a:t>Texas Wastewater Practice Leader</a:t>
            </a:r>
            <a:endParaRPr lang="en-US">
              <a:cs typeface="Arial"/>
            </a:endParaRPr>
          </a:p>
          <a:p>
            <a:pPr marL="173355" indent="-173355"/>
            <a:r>
              <a:rPr lang="en-US">
                <a:ea typeface="MS PGothic"/>
                <a:cs typeface="+mn-lt"/>
              </a:rPr>
              <a:t>WEAT Municipal Resource Recovery &amp; Design and Nutrient Committee Member</a:t>
            </a:r>
          </a:p>
          <a:p>
            <a:pPr marL="173355" indent="-173355"/>
            <a:r>
              <a:rPr lang="en-US">
                <a:ea typeface="MS PGothic"/>
                <a:cs typeface="+mn-lt"/>
              </a:rPr>
              <a:t>Over 16 years of experience including BNR design, process modeling, and operations support</a:t>
            </a:r>
          </a:p>
          <a:p>
            <a:pPr marL="173355" indent="-173355"/>
            <a:r>
              <a:rPr lang="en-US">
                <a:ea typeface="MS PGothic"/>
                <a:cs typeface="+mn-lt"/>
              </a:rPr>
              <a:t>Technical lead on over $650M in WRF design projects across Texas</a:t>
            </a:r>
          </a:p>
        </p:txBody>
      </p:sp>
    </p:spTree>
    <p:extLst>
      <p:ext uri="{BB962C8B-B14F-4D97-AF65-F5344CB8AC3E}">
        <p14:creationId xmlns:p14="http://schemas.microsoft.com/office/powerpoint/2010/main" val="1121036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035C1E-D3AA-8C5A-D140-A23DB51F0C27}"/>
              </a:ext>
            </a:extLst>
          </p:cNvPr>
          <p:cNvSpPr/>
          <p:nvPr/>
        </p:nvSpPr>
        <p:spPr>
          <a:xfrm>
            <a:off x="354056" y="1566333"/>
            <a:ext cx="2827296" cy="4872567"/>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AAF8E4-7D4B-047A-2A8F-2C4FBE69F6A1}"/>
              </a:ext>
            </a:extLst>
          </p:cNvPr>
          <p:cNvSpPr/>
          <p:nvPr/>
        </p:nvSpPr>
        <p:spPr>
          <a:xfrm>
            <a:off x="3363346" y="1566333"/>
            <a:ext cx="2683125" cy="4872567"/>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9847D0-6F5E-1F72-09AB-DF53A8377F46}"/>
              </a:ext>
            </a:extLst>
          </p:cNvPr>
          <p:cNvSpPr/>
          <p:nvPr/>
        </p:nvSpPr>
        <p:spPr>
          <a:xfrm>
            <a:off x="9574529" y="1566333"/>
            <a:ext cx="2446022" cy="4872567"/>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E7E589-68BE-5F32-4B54-301668904D1B}"/>
              </a:ext>
            </a:extLst>
          </p:cNvPr>
          <p:cNvSpPr/>
          <p:nvPr/>
        </p:nvSpPr>
        <p:spPr>
          <a:xfrm>
            <a:off x="6210301" y="1566333"/>
            <a:ext cx="3219450" cy="4872567"/>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008-8377-04ED-AEF5-161ED5866382}"/>
              </a:ext>
            </a:extLst>
          </p:cNvPr>
          <p:cNvSpPr>
            <a:spLocks noGrp="1"/>
          </p:cNvSpPr>
          <p:nvPr>
            <p:ph type="title"/>
          </p:nvPr>
        </p:nvSpPr>
        <p:spPr/>
        <p:txBody>
          <a:bodyPr/>
          <a:lstStyle/>
          <a:p>
            <a:r>
              <a:rPr lang="en-US"/>
              <a:t>Lessons Learned Since Commissioning</a:t>
            </a:r>
          </a:p>
        </p:txBody>
      </p:sp>
      <p:sp>
        <p:nvSpPr>
          <p:cNvPr id="3" name="Slide Number Placeholder 2">
            <a:extLst>
              <a:ext uri="{FF2B5EF4-FFF2-40B4-BE49-F238E27FC236}">
                <a16:creationId xmlns:a16="http://schemas.microsoft.com/office/drawing/2014/main" id="{D0212DB3-8BE1-448E-6E14-EE8D41DE224E}"/>
              </a:ext>
            </a:extLst>
          </p:cNvPr>
          <p:cNvSpPr>
            <a:spLocks noGrp="1"/>
          </p:cNvSpPr>
          <p:nvPr>
            <p:ph type="sldNum" sz="quarter" idx="10"/>
          </p:nvPr>
        </p:nvSpPr>
        <p:spPr/>
        <p:txBody>
          <a:bodyPr/>
          <a:lstStyle/>
          <a:p>
            <a:fld id="{ABF72756-0213-4A1F-BBDA-2E3072667FD8}" type="slidenum">
              <a:rPr lang="en-US" smtClean="0"/>
              <a:pPr/>
              <a:t>20</a:t>
            </a:fld>
            <a:endParaRPr lang="en-US"/>
          </a:p>
        </p:txBody>
      </p:sp>
      <p:sp>
        <p:nvSpPr>
          <p:cNvPr id="4" name="Text Placeholder 3">
            <a:extLst>
              <a:ext uri="{FF2B5EF4-FFF2-40B4-BE49-F238E27FC236}">
                <a16:creationId xmlns:a16="http://schemas.microsoft.com/office/drawing/2014/main" id="{27E4ED0C-B7F4-EF93-307C-F08FEC9DE1AB}"/>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2D957018-2B43-8B74-BDAB-504BD3EEE29A}"/>
              </a:ext>
            </a:extLst>
          </p:cNvPr>
          <p:cNvPicPr>
            <a:picLocks noChangeAspect="1"/>
          </p:cNvPicPr>
          <p:nvPr/>
        </p:nvPicPr>
        <p:blipFill rotWithShape="1">
          <a:blip r:embed="rId2"/>
          <a:srcRect r="12154"/>
          <a:stretch/>
        </p:blipFill>
        <p:spPr>
          <a:xfrm>
            <a:off x="454276" y="2781188"/>
            <a:ext cx="2626855" cy="2545398"/>
          </a:xfrm>
          <a:prstGeom prst="rect">
            <a:avLst/>
          </a:prstGeom>
        </p:spPr>
      </p:pic>
      <p:sp>
        <p:nvSpPr>
          <p:cNvPr id="9" name="TextBox 8">
            <a:extLst>
              <a:ext uri="{FF2B5EF4-FFF2-40B4-BE49-F238E27FC236}">
                <a16:creationId xmlns:a16="http://schemas.microsoft.com/office/drawing/2014/main" id="{C2B4E69F-2608-F051-D8BA-DC5D7B980C94}"/>
              </a:ext>
            </a:extLst>
          </p:cNvPr>
          <p:cNvSpPr txBox="1"/>
          <p:nvPr/>
        </p:nvSpPr>
        <p:spPr>
          <a:xfrm>
            <a:off x="696140" y="1616170"/>
            <a:ext cx="2143125" cy="523220"/>
          </a:xfrm>
          <a:prstGeom prst="rect">
            <a:avLst/>
          </a:prstGeom>
          <a:noFill/>
        </p:spPr>
        <p:txBody>
          <a:bodyPr wrap="square">
            <a:spAutoFit/>
          </a:bodyPr>
          <a:lstStyle>
            <a:defPPr>
              <a:defRPr lang="en-US"/>
            </a:defPPr>
            <a:lvl1pPr marL="285750" indent="-285750">
              <a:buFont typeface="Arial" panose="020B0604020202020204" pitchFamily="34" charset="0"/>
              <a:buChar char="•"/>
              <a:defRPr sz="1400" b="1">
                <a:solidFill>
                  <a:schemeClr val="accent1"/>
                </a:solidFill>
                <a:latin typeface="+mj-lt"/>
              </a:defRPr>
            </a:lvl1pPr>
          </a:lstStyle>
          <a:p>
            <a:pPr marL="0" indent="0" algn="ctr">
              <a:buNone/>
            </a:pPr>
            <a:r>
              <a:rPr lang="en-US"/>
              <a:t>Struvite capture lower than anticipated</a:t>
            </a:r>
          </a:p>
        </p:txBody>
      </p:sp>
      <p:pic>
        <p:nvPicPr>
          <p:cNvPr id="12" name="Picture 11">
            <a:extLst>
              <a:ext uri="{FF2B5EF4-FFF2-40B4-BE49-F238E27FC236}">
                <a16:creationId xmlns:a16="http://schemas.microsoft.com/office/drawing/2014/main" id="{93BA2DD3-80DF-A82F-47F4-198D6955A4E7}"/>
              </a:ext>
            </a:extLst>
          </p:cNvPr>
          <p:cNvPicPr>
            <a:picLocks noChangeAspect="1"/>
          </p:cNvPicPr>
          <p:nvPr/>
        </p:nvPicPr>
        <p:blipFill>
          <a:blip r:embed="rId3"/>
          <a:stretch>
            <a:fillRect/>
          </a:stretch>
        </p:blipFill>
        <p:spPr>
          <a:xfrm>
            <a:off x="3520047" y="2203068"/>
            <a:ext cx="2347454" cy="4118342"/>
          </a:xfrm>
          <a:prstGeom prst="rect">
            <a:avLst/>
          </a:prstGeom>
        </p:spPr>
      </p:pic>
      <p:sp>
        <p:nvSpPr>
          <p:cNvPr id="13" name="TextBox 12">
            <a:extLst>
              <a:ext uri="{FF2B5EF4-FFF2-40B4-BE49-F238E27FC236}">
                <a16:creationId xmlns:a16="http://schemas.microsoft.com/office/drawing/2014/main" id="{053E93E1-51A9-D503-4156-A568B2942B08}"/>
              </a:ext>
            </a:extLst>
          </p:cNvPr>
          <p:cNvSpPr txBox="1"/>
          <p:nvPr/>
        </p:nvSpPr>
        <p:spPr>
          <a:xfrm>
            <a:off x="3441696" y="1623143"/>
            <a:ext cx="2504155" cy="523220"/>
          </a:xfrm>
          <a:prstGeom prst="rect">
            <a:avLst/>
          </a:prstGeom>
          <a:noFill/>
        </p:spPr>
        <p:txBody>
          <a:bodyPr wrap="square">
            <a:spAutoFit/>
          </a:bodyPr>
          <a:lstStyle>
            <a:defPPr>
              <a:defRPr lang="en-US"/>
            </a:defPPr>
            <a:lvl1pPr marL="285750" indent="-285750">
              <a:buFont typeface="Arial" panose="020B0604020202020204" pitchFamily="34" charset="0"/>
              <a:buChar char="•"/>
              <a:defRPr sz="1400" b="1">
                <a:solidFill>
                  <a:schemeClr val="accent1"/>
                </a:solidFill>
                <a:latin typeface="+mj-lt"/>
              </a:defRPr>
            </a:lvl1pPr>
          </a:lstStyle>
          <a:p>
            <a:pPr marL="0" indent="0" algn="ctr">
              <a:buNone/>
            </a:pPr>
            <a:r>
              <a:rPr lang="en-US"/>
              <a:t>Reactor cleaning is challenging</a:t>
            </a:r>
          </a:p>
        </p:txBody>
      </p:sp>
      <p:sp>
        <p:nvSpPr>
          <p:cNvPr id="14" name="TextBox 13">
            <a:extLst>
              <a:ext uri="{FF2B5EF4-FFF2-40B4-BE49-F238E27FC236}">
                <a16:creationId xmlns:a16="http://schemas.microsoft.com/office/drawing/2014/main" id="{088B5438-7E62-085D-2BB7-79293B247216}"/>
              </a:ext>
            </a:extLst>
          </p:cNvPr>
          <p:cNvSpPr txBox="1"/>
          <p:nvPr/>
        </p:nvSpPr>
        <p:spPr>
          <a:xfrm>
            <a:off x="6210301" y="1566333"/>
            <a:ext cx="3219450" cy="523220"/>
          </a:xfrm>
          <a:prstGeom prst="rect">
            <a:avLst/>
          </a:prstGeom>
          <a:noFill/>
        </p:spPr>
        <p:txBody>
          <a:bodyPr wrap="square">
            <a:spAutoFit/>
          </a:bodyPr>
          <a:lstStyle>
            <a:defPPr>
              <a:defRPr lang="en-US"/>
            </a:defPPr>
            <a:lvl1pPr marL="285750" indent="-285750">
              <a:buFont typeface="Arial" panose="020B0604020202020204" pitchFamily="34" charset="0"/>
              <a:buChar char="•"/>
              <a:defRPr sz="1400" b="1">
                <a:solidFill>
                  <a:schemeClr val="accent1"/>
                </a:solidFill>
                <a:latin typeface="+mj-lt"/>
              </a:defRPr>
            </a:lvl1pPr>
          </a:lstStyle>
          <a:p>
            <a:pPr marL="0" indent="0" algn="ctr">
              <a:buNone/>
            </a:pPr>
            <a:r>
              <a:rPr lang="en-US"/>
              <a:t>Nuisance precipitation decreased downstream reactors…</a:t>
            </a:r>
          </a:p>
        </p:txBody>
      </p:sp>
      <p:pic>
        <p:nvPicPr>
          <p:cNvPr id="16" name="Picture 15">
            <a:extLst>
              <a:ext uri="{FF2B5EF4-FFF2-40B4-BE49-F238E27FC236}">
                <a16:creationId xmlns:a16="http://schemas.microsoft.com/office/drawing/2014/main" id="{95054146-431B-AD29-8450-BCD148C95398}"/>
              </a:ext>
            </a:extLst>
          </p:cNvPr>
          <p:cNvPicPr>
            <a:picLocks noChangeAspect="1"/>
          </p:cNvPicPr>
          <p:nvPr/>
        </p:nvPicPr>
        <p:blipFill rotWithShape="1">
          <a:blip r:embed="rId4"/>
          <a:srcRect t="8497" b="8484"/>
          <a:stretch/>
        </p:blipFill>
        <p:spPr>
          <a:xfrm>
            <a:off x="7005584" y="4374292"/>
            <a:ext cx="1787352" cy="1904588"/>
          </a:xfrm>
          <a:prstGeom prst="rect">
            <a:avLst/>
          </a:prstGeom>
        </p:spPr>
      </p:pic>
      <p:pic>
        <p:nvPicPr>
          <p:cNvPr id="18" name="Picture 17">
            <a:extLst>
              <a:ext uri="{FF2B5EF4-FFF2-40B4-BE49-F238E27FC236}">
                <a16:creationId xmlns:a16="http://schemas.microsoft.com/office/drawing/2014/main" id="{95ABB06B-87C6-9963-D230-0135FFAB2DB4}"/>
              </a:ext>
            </a:extLst>
          </p:cNvPr>
          <p:cNvPicPr>
            <a:picLocks noChangeAspect="1"/>
          </p:cNvPicPr>
          <p:nvPr/>
        </p:nvPicPr>
        <p:blipFill>
          <a:blip r:embed="rId5"/>
          <a:stretch>
            <a:fillRect/>
          </a:stretch>
        </p:blipFill>
        <p:spPr>
          <a:xfrm>
            <a:off x="6524625" y="2146363"/>
            <a:ext cx="2590800" cy="1441894"/>
          </a:xfrm>
          <a:prstGeom prst="rect">
            <a:avLst/>
          </a:prstGeom>
        </p:spPr>
      </p:pic>
      <p:sp>
        <p:nvSpPr>
          <p:cNvPr id="19" name="TextBox 18">
            <a:extLst>
              <a:ext uri="{FF2B5EF4-FFF2-40B4-BE49-F238E27FC236}">
                <a16:creationId xmlns:a16="http://schemas.microsoft.com/office/drawing/2014/main" id="{22584B7E-C8FC-4952-36FE-BED0BD741B08}"/>
              </a:ext>
            </a:extLst>
          </p:cNvPr>
          <p:cNvSpPr txBox="1"/>
          <p:nvPr/>
        </p:nvSpPr>
        <p:spPr>
          <a:xfrm>
            <a:off x="6379846" y="3807682"/>
            <a:ext cx="2880359" cy="523220"/>
          </a:xfrm>
          <a:prstGeom prst="rect">
            <a:avLst/>
          </a:prstGeom>
          <a:noFill/>
        </p:spPr>
        <p:txBody>
          <a:bodyPr wrap="square">
            <a:spAutoFit/>
          </a:bodyPr>
          <a:lstStyle>
            <a:defPPr>
              <a:defRPr lang="en-US"/>
            </a:defPPr>
            <a:lvl1pPr marL="285750" indent="-285750">
              <a:buFont typeface="Arial" panose="020B0604020202020204" pitchFamily="34" charset="0"/>
              <a:buChar char="•"/>
              <a:defRPr sz="1400" b="1">
                <a:solidFill>
                  <a:schemeClr val="accent1"/>
                </a:solidFill>
                <a:latin typeface="+mj-lt"/>
              </a:defRPr>
            </a:lvl1pPr>
          </a:lstStyle>
          <a:p>
            <a:pPr marL="0" indent="0" algn="ctr">
              <a:buNone/>
            </a:pPr>
            <a:r>
              <a:rPr lang="en-US"/>
              <a:t>…struvite still present in feedlines to reactors</a:t>
            </a:r>
          </a:p>
        </p:txBody>
      </p:sp>
      <p:sp>
        <p:nvSpPr>
          <p:cNvPr id="20" name="TextBox 19">
            <a:extLst>
              <a:ext uri="{FF2B5EF4-FFF2-40B4-BE49-F238E27FC236}">
                <a16:creationId xmlns:a16="http://schemas.microsoft.com/office/drawing/2014/main" id="{D6D59CEB-C0FE-023F-2070-9E2E1FE34838}"/>
              </a:ext>
            </a:extLst>
          </p:cNvPr>
          <p:cNvSpPr txBox="1"/>
          <p:nvPr/>
        </p:nvSpPr>
        <p:spPr>
          <a:xfrm>
            <a:off x="9525001" y="1567681"/>
            <a:ext cx="2590800" cy="738664"/>
          </a:xfrm>
          <a:prstGeom prst="rect">
            <a:avLst/>
          </a:prstGeom>
          <a:noFill/>
        </p:spPr>
        <p:txBody>
          <a:bodyPr wrap="square">
            <a:spAutoFit/>
          </a:bodyPr>
          <a:lstStyle>
            <a:defPPr>
              <a:defRPr lang="en-US"/>
            </a:defPPr>
            <a:lvl1pPr marL="285750" indent="-285750">
              <a:buFont typeface="Arial" panose="020B0604020202020204" pitchFamily="34" charset="0"/>
              <a:buChar char="•"/>
              <a:defRPr sz="1400" b="1">
                <a:solidFill>
                  <a:schemeClr val="accent1"/>
                </a:solidFill>
                <a:latin typeface="+mj-lt"/>
              </a:defRPr>
            </a:lvl1pPr>
          </a:lstStyle>
          <a:p>
            <a:pPr marL="0" indent="0" algn="ctr">
              <a:buNone/>
            </a:pPr>
            <a:r>
              <a:rPr lang="en-US"/>
              <a:t>Alkalinity losses impact </a:t>
            </a:r>
            <a:r>
              <a:rPr lang="en-US" err="1"/>
              <a:t>sidestream</a:t>
            </a:r>
            <a:r>
              <a:rPr lang="en-US"/>
              <a:t> </a:t>
            </a:r>
            <a:r>
              <a:rPr lang="en-US" err="1"/>
              <a:t>deammonification</a:t>
            </a:r>
            <a:endParaRPr lang="en-US"/>
          </a:p>
        </p:txBody>
      </p:sp>
      <p:pic>
        <p:nvPicPr>
          <p:cNvPr id="23" name="Picture 22">
            <a:extLst>
              <a:ext uri="{FF2B5EF4-FFF2-40B4-BE49-F238E27FC236}">
                <a16:creationId xmlns:a16="http://schemas.microsoft.com/office/drawing/2014/main" id="{AA817F0B-A2EE-EACC-76C4-7D9DE5F5F5E5}"/>
              </a:ext>
            </a:extLst>
          </p:cNvPr>
          <p:cNvPicPr>
            <a:picLocks noChangeAspect="1"/>
          </p:cNvPicPr>
          <p:nvPr/>
        </p:nvPicPr>
        <p:blipFill>
          <a:blip r:embed="rId6"/>
          <a:stretch>
            <a:fillRect/>
          </a:stretch>
        </p:blipFill>
        <p:spPr>
          <a:xfrm>
            <a:off x="9736820" y="3402763"/>
            <a:ext cx="2167161" cy="1718952"/>
          </a:xfrm>
          <a:prstGeom prst="rect">
            <a:avLst/>
          </a:prstGeom>
        </p:spPr>
      </p:pic>
    </p:spTree>
    <p:extLst>
      <p:ext uri="{BB962C8B-B14F-4D97-AF65-F5344CB8AC3E}">
        <p14:creationId xmlns:p14="http://schemas.microsoft.com/office/powerpoint/2010/main" val="822252606"/>
      </p:ext>
    </p:extLst>
  </p:cSld>
  <p:clrMapOvr>
    <a:masterClrMapping/>
  </p:clrMapOvr>
  <p:extLst>
    <p:ext uri="{6950BFC3-D8DA-4A85-94F7-54DA5524770B}">
      <p188:commentRel xmlns:p188="http://schemas.microsoft.com/office/powerpoint/2018/8/main" xmlns="" r:id="rId7"/>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9AC85C7-C983-4A32-BD5C-F8FE14242F28}"/>
              </a:ext>
            </a:extLst>
          </p:cNvPr>
          <p:cNvSpPr>
            <a:spLocks noGrp="1" noChangeArrowheads="1"/>
          </p:cNvSpPr>
          <p:nvPr>
            <p:ph type="title"/>
          </p:nvPr>
        </p:nvSpPr>
        <p:spPr/>
        <p:txBody>
          <a:bodyPr vert="horz" lIns="91440" tIns="45720" rIns="91440" bIns="45720" rtlCol="0" anchor="ctr">
            <a:noAutofit/>
          </a:bodyPr>
          <a:lstStyle/>
          <a:p>
            <a:pPr marL="838200" indent="-838200"/>
            <a:r>
              <a:rPr lang="en-US" altLang="en-US" sz="2800"/>
              <a:t>Design and Implementation Takeaways</a:t>
            </a:r>
          </a:p>
        </p:txBody>
      </p:sp>
      <p:sp>
        <p:nvSpPr>
          <p:cNvPr id="7" name="Text Placeholder 6">
            <a:extLst>
              <a:ext uri="{FF2B5EF4-FFF2-40B4-BE49-F238E27FC236}">
                <a16:creationId xmlns:a16="http://schemas.microsoft.com/office/drawing/2014/main" id="{E9FEDB3C-1DF6-0D77-E22A-F77CC45D1DE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0296B1B-2340-97C8-A66E-C3BF0DCC99CE}"/>
              </a:ext>
            </a:extLst>
          </p:cNvPr>
          <p:cNvSpPr>
            <a:spLocks noGrp="1"/>
          </p:cNvSpPr>
          <p:nvPr>
            <p:ph type="body" sz="quarter" idx="13"/>
          </p:nvPr>
        </p:nvSpPr>
        <p:spPr>
          <a:xfrm>
            <a:off x="620486" y="1590675"/>
            <a:ext cx="6227989" cy="4581525"/>
          </a:xfrm>
        </p:spPr>
        <p:txBody>
          <a:bodyPr/>
          <a:lstStyle/>
          <a:p>
            <a:pPr marL="0" indent="0">
              <a:buNone/>
            </a:pPr>
            <a:r>
              <a:rPr lang="en-US" altLang="en-US" sz="2000"/>
              <a:t>Influent and Primary Sludge Screening important</a:t>
            </a:r>
          </a:p>
          <a:p>
            <a:pPr marL="0" indent="0">
              <a:buNone/>
            </a:pPr>
            <a:endParaRPr lang="en-US" altLang="en-US"/>
          </a:p>
          <a:p>
            <a:pPr marL="0" indent="0">
              <a:buNone/>
            </a:pPr>
            <a:r>
              <a:rPr lang="en-US" sz="2000"/>
              <a:t>Low-profile, vertically oriented diffusers are recommended</a:t>
            </a:r>
          </a:p>
          <a:p>
            <a:pPr lvl="1"/>
            <a:r>
              <a:rPr lang="en-US" sz="1800"/>
              <a:t>Avoid Wide-band, horizontally oriented diffusers </a:t>
            </a:r>
            <a:endParaRPr lang="en-US" altLang="en-US" sz="1800"/>
          </a:p>
          <a:p>
            <a:pPr marL="0" indent="0">
              <a:buNone/>
            </a:pPr>
            <a:endParaRPr lang="en-US" altLang="en-US"/>
          </a:p>
          <a:p>
            <a:pPr marL="0" indent="0">
              <a:buNone/>
            </a:pPr>
            <a:r>
              <a:rPr lang="en-US" altLang="en-US" sz="2000"/>
              <a:t>Eliminate upper diffusers</a:t>
            </a:r>
          </a:p>
          <a:p>
            <a:pPr lvl="1"/>
            <a:r>
              <a:rPr lang="en-US" altLang="en-US" sz="1800"/>
              <a:t>Metro turned off upper with no process impacts</a:t>
            </a:r>
          </a:p>
          <a:p>
            <a:pPr lvl="1"/>
            <a:endParaRPr lang="en-US" altLang="en-US" sz="1800"/>
          </a:p>
          <a:p>
            <a:pPr marL="0" indent="0">
              <a:buNone/>
            </a:pPr>
            <a:r>
              <a:rPr lang="en-US" altLang="en-US" sz="2200"/>
              <a:t>Process control for aeration/alkalinity control if coupled with </a:t>
            </a:r>
            <a:r>
              <a:rPr lang="en-US" altLang="en-US" sz="2200" err="1"/>
              <a:t>deammonification</a:t>
            </a:r>
            <a:endParaRPr lang="en-US" altLang="en-US" sz="2200"/>
          </a:p>
          <a:p>
            <a:endParaRPr lang="en-US" sz="1400"/>
          </a:p>
        </p:txBody>
      </p:sp>
      <p:pic>
        <p:nvPicPr>
          <p:cNvPr id="4" name="Picture 3">
            <a:extLst>
              <a:ext uri="{FF2B5EF4-FFF2-40B4-BE49-F238E27FC236}">
                <a16:creationId xmlns:a16="http://schemas.microsoft.com/office/drawing/2014/main" id="{6FB819BC-ADB7-1D54-4AD3-9DE3E2784F6D}"/>
              </a:ext>
            </a:extLst>
          </p:cNvPr>
          <p:cNvPicPr>
            <a:picLocks noChangeAspect="1"/>
          </p:cNvPicPr>
          <p:nvPr/>
        </p:nvPicPr>
        <p:blipFill rotWithShape="1">
          <a:blip r:embed="rId3"/>
          <a:srcRect b="20864"/>
          <a:stretch/>
        </p:blipFill>
        <p:spPr>
          <a:xfrm>
            <a:off x="7800429" y="4388945"/>
            <a:ext cx="3848102" cy="1829882"/>
          </a:xfrm>
          <a:prstGeom prst="rect">
            <a:avLst/>
          </a:prstGeom>
        </p:spPr>
      </p:pic>
      <p:sp>
        <p:nvSpPr>
          <p:cNvPr id="2" name="Text Placeholder 1">
            <a:extLst>
              <a:ext uri="{FF2B5EF4-FFF2-40B4-BE49-F238E27FC236}">
                <a16:creationId xmlns:a16="http://schemas.microsoft.com/office/drawing/2014/main" id="{13FEB33C-C4AB-1664-5F6D-3C788007C389}"/>
              </a:ext>
            </a:extLst>
          </p:cNvPr>
          <p:cNvSpPr txBox="1">
            <a:spLocks/>
          </p:cNvSpPr>
          <p:nvPr/>
        </p:nvSpPr>
        <p:spPr>
          <a:xfrm>
            <a:off x="801461" y="5303886"/>
            <a:ext cx="6428496" cy="4581525"/>
          </a:xfrm>
          <a:prstGeom prst="rect">
            <a:avLst/>
          </a:prstGeom>
        </p:spPr>
        <p:txBody>
          <a:bodyPr vert="horz" lIns="0" tIns="45720" rIns="0" bIns="45720" rtlCol="0">
            <a:noAutofit/>
          </a:bodyPr>
          <a:lstStyle>
            <a:lvl1pPr marL="173736" indent="-173736" algn="l" defTabSz="411475" rtl="0" eaLnBrk="1" fontAlgn="base" hangingPunct="1">
              <a:spcBef>
                <a:spcPts val="600"/>
              </a:spcBef>
              <a:spcAft>
                <a:spcPts val="600"/>
              </a:spcAft>
              <a:buFont typeface="Arial" panose="020B0604020202020204" pitchFamily="34" charset="0"/>
              <a:buChar char="•"/>
              <a:defRPr sz="1600" kern="1200">
                <a:solidFill>
                  <a:srgbClr val="404040"/>
                </a:solidFill>
                <a:latin typeface="+mn-lt"/>
                <a:ea typeface="MS PGothic" panose="020B0600070205080204" pitchFamily="34" charset="-128"/>
                <a:cs typeface="+mn-cs"/>
              </a:defRPr>
            </a:lvl1pPr>
            <a:lvl2pPr marL="356616" indent="-173736" algn="l" defTabSz="411475" rtl="0" eaLnBrk="1" fontAlgn="base" hangingPunct="1">
              <a:spcBef>
                <a:spcPts val="0"/>
              </a:spcBef>
              <a:spcAft>
                <a:spcPts val="600"/>
              </a:spcAft>
              <a:buFont typeface="Arial" panose="020B0604020202020204" pitchFamily="34" charset="0"/>
              <a:buChar char="•"/>
              <a:defRPr sz="1200" b="1" kern="1200">
                <a:solidFill>
                  <a:schemeClr val="accent6"/>
                </a:solidFill>
                <a:latin typeface="+mn-lt"/>
                <a:ea typeface="MS PGothic" panose="020B0600070205080204" pitchFamily="34" charset="-128"/>
                <a:cs typeface="+mn-cs"/>
              </a:defRPr>
            </a:lvl2pPr>
            <a:lvl3pPr marL="539496" indent="-173736" algn="l" defTabSz="411475" rtl="0" eaLnBrk="1" fontAlgn="base" hangingPunct="1">
              <a:spcBef>
                <a:spcPts val="0"/>
              </a:spcBef>
              <a:spcAft>
                <a:spcPts val="600"/>
              </a:spcAft>
              <a:buClr>
                <a:schemeClr val="accent6"/>
              </a:buClr>
              <a:buFont typeface="Arial" panose="020B0604020202020204" pitchFamily="34" charset="0"/>
              <a:buChar char="•"/>
              <a:defRPr sz="1100" i="1" kern="1200">
                <a:solidFill>
                  <a:schemeClr val="accent6"/>
                </a:solidFill>
                <a:latin typeface="+mn-lt"/>
                <a:ea typeface="MS PGothic" panose="020B0600070205080204" pitchFamily="34" charset="-128"/>
                <a:cs typeface="+mn-cs"/>
              </a:defRPr>
            </a:lvl3pPr>
            <a:lvl4pPr marL="1440166"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4pPr>
            <a:lvl5pPr marL="1851642" indent="-205738" algn="l" defTabSz="4114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5pPr>
            <a:lvl6pPr marL="2263117" indent="-205738" algn="l" defTabSz="411475" rtl="0" eaLnBrk="1" latinLnBrk="0" hangingPunct="1">
              <a:spcBef>
                <a:spcPct val="20000"/>
              </a:spcBef>
              <a:buFont typeface="Arial"/>
              <a:buChar char="•"/>
              <a:defRPr sz="1800" kern="1200">
                <a:solidFill>
                  <a:schemeClr val="tx1"/>
                </a:solidFill>
                <a:latin typeface="+mn-lt"/>
                <a:ea typeface="+mn-ea"/>
                <a:cs typeface="+mn-cs"/>
              </a:defRPr>
            </a:lvl6pPr>
            <a:lvl7pPr marL="2674594" indent="-205738" algn="l" defTabSz="411475" rtl="0" eaLnBrk="1" latinLnBrk="0" hangingPunct="1">
              <a:spcBef>
                <a:spcPct val="20000"/>
              </a:spcBef>
              <a:buFont typeface="Arial"/>
              <a:buChar char="•"/>
              <a:defRPr sz="1800" kern="1200">
                <a:solidFill>
                  <a:schemeClr val="tx1"/>
                </a:solidFill>
                <a:latin typeface="+mn-lt"/>
                <a:ea typeface="+mn-ea"/>
                <a:cs typeface="+mn-cs"/>
              </a:defRPr>
            </a:lvl7pPr>
            <a:lvl8pPr marL="3086069" indent="-205738" algn="l" defTabSz="411475" rtl="0" eaLnBrk="1" latinLnBrk="0" hangingPunct="1">
              <a:spcBef>
                <a:spcPct val="20000"/>
              </a:spcBef>
              <a:buFont typeface="Arial"/>
              <a:buChar char="•"/>
              <a:defRPr sz="1800" kern="1200">
                <a:solidFill>
                  <a:schemeClr val="tx1"/>
                </a:solidFill>
                <a:latin typeface="+mn-lt"/>
                <a:ea typeface="+mn-ea"/>
                <a:cs typeface="+mn-cs"/>
              </a:defRPr>
            </a:lvl8pPr>
            <a:lvl9pPr marL="3497545" indent="-205738" algn="l" defTabSz="411475" rtl="0" eaLnBrk="1" latinLnBrk="0" hangingPunct="1">
              <a:spcBef>
                <a:spcPct val="20000"/>
              </a:spcBef>
              <a:buFont typeface="Arial"/>
              <a:buChar char="•"/>
              <a:defRPr sz="1800" kern="1200">
                <a:solidFill>
                  <a:schemeClr val="tx1"/>
                </a:solidFill>
                <a:latin typeface="+mn-lt"/>
                <a:ea typeface="+mn-ea"/>
                <a:cs typeface="+mn-cs"/>
              </a:defRPr>
            </a:lvl9pPr>
          </a:lstStyle>
          <a:p>
            <a:endParaRPr lang="en-US" altLang="en-US" sz="2400"/>
          </a:p>
          <a:p>
            <a:endParaRPr lang="en-US" altLang="en-US" sz="2400"/>
          </a:p>
          <a:p>
            <a:endParaRPr lang="en-US" sz="2400"/>
          </a:p>
        </p:txBody>
      </p:sp>
      <p:pic>
        <p:nvPicPr>
          <p:cNvPr id="6" name="Picture 5">
            <a:extLst>
              <a:ext uri="{FF2B5EF4-FFF2-40B4-BE49-F238E27FC236}">
                <a16:creationId xmlns:a16="http://schemas.microsoft.com/office/drawing/2014/main" id="{021399AA-E37E-7F92-AFE1-BEEE3042A8EC}"/>
              </a:ext>
            </a:extLst>
          </p:cNvPr>
          <p:cNvPicPr>
            <a:picLocks noChangeAspect="1"/>
          </p:cNvPicPr>
          <p:nvPr/>
        </p:nvPicPr>
        <p:blipFill>
          <a:blip r:embed="rId4"/>
          <a:stretch>
            <a:fillRect/>
          </a:stretch>
        </p:blipFill>
        <p:spPr>
          <a:xfrm>
            <a:off x="7924797" y="1054100"/>
            <a:ext cx="3580858" cy="3047126"/>
          </a:xfrm>
          <a:prstGeom prst="rect">
            <a:avLst/>
          </a:prstGeom>
        </p:spPr>
      </p:pic>
      <p:sp>
        <p:nvSpPr>
          <p:cNvPr id="3" name="Slide Number Placeholder 15">
            <a:extLst>
              <a:ext uri="{FF2B5EF4-FFF2-40B4-BE49-F238E27FC236}">
                <a16:creationId xmlns:a16="http://schemas.microsoft.com/office/drawing/2014/main" id="{5DB02F40-8E98-5187-78D1-0871678399B2}"/>
              </a:ext>
            </a:extLst>
          </p:cNvPr>
          <p:cNvSpPr>
            <a:spLocks noGrp="1"/>
          </p:cNvSpPr>
          <p:nvPr>
            <p:ph type="sldNum" sz="quarter" idx="10"/>
          </p:nvPr>
        </p:nvSpPr>
        <p:spPr>
          <a:xfrm>
            <a:off x="8839200" y="6572249"/>
            <a:ext cx="2743200" cy="272415"/>
          </a:xfrm>
        </p:spPr>
        <p:txBody>
          <a:bodyPr/>
          <a:lstStyle/>
          <a:p>
            <a:fld id="{ABF72756-0213-4A1F-BBDA-2E3072667FD8}" type="slidenum">
              <a:rPr lang="en-US" smtClean="0"/>
              <a:pPr/>
              <a:t>21</a:t>
            </a:fld>
            <a:endParaRPr lang="en-US"/>
          </a:p>
        </p:txBody>
      </p:sp>
    </p:spTree>
    <p:extLst>
      <p:ext uri="{BB962C8B-B14F-4D97-AF65-F5344CB8AC3E}">
        <p14:creationId xmlns:p14="http://schemas.microsoft.com/office/powerpoint/2010/main" val="192660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BE4F-B43F-7AE0-0423-DF75C7F8E70E}"/>
              </a:ext>
            </a:extLst>
          </p:cNvPr>
          <p:cNvSpPr>
            <a:spLocks noGrp="1"/>
          </p:cNvSpPr>
          <p:nvPr>
            <p:ph type="title"/>
          </p:nvPr>
        </p:nvSpPr>
        <p:spPr/>
        <p:txBody>
          <a:bodyPr/>
          <a:lstStyle/>
          <a:p>
            <a:r>
              <a:rPr lang="en-US"/>
              <a:t>To Sequester or Recover?</a:t>
            </a:r>
          </a:p>
        </p:txBody>
      </p:sp>
      <p:sp>
        <p:nvSpPr>
          <p:cNvPr id="3" name="Slide Number Placeholder 2">
            <a:extLst>
              <a:ext uri="{FF2B5EF4-FFF2-40B4-BE49-F238E27FC236}">
                <a16:creationId xmlns:a16="http://schemas.microsoft.com/office/drawing/2014/main" id="{6934C705-723A-C6F8-96FE-D11AFE94DC58}"/>
              </a:ext>
            </a:extLst>
          </p:cNvPr>
          <p:cNvSpPr>
            <a:spLocks noGrp="1"/>
          </p:cNvSpPr>
          <p:nvPr>
            <p:ph type="sldNum" sz="quarter" idx="10"/>
          </p:nvPr>
        </p:nvSpPr>
        <p:spPr/>
        <p:txBody>
          <a:bodyPr/>
          <a:lstStyle/>
          <a:p>
            <a:fld id="{ABF72756-0213-4A1F-BBDA-2E3072667FD8}" type="slidenum">
              <a:rPr lang="en-US" smtClean="0"/>
              <a:pPr/>
              <a:t>22</a:t>
            </a:fld>
            <a:endParaRPr lang="en-US"/>
          </a:p>
        </p:txBody>
      </p:sp>
      <p:sp>
        <p:nvSpPr>
          <p:cNvPr id="4" name="Text Placeholder 3">
            <a:extLst>
              <a:ext uri="{FF2B5EF4-FFF2-40B4-BE49-F238E27FC236}">
                <a16:creationId xmlns:a16="http://schemas.microsoft.com/office/drawing/2014/main" id="{6C77E73A-4CC2-E231-87A2-76FCA18790EF}"/>
              </a:ext>
            </a:extLst>
          </p:cNvPr>
          <p:cNvSpPr>
            <a:spLocks noGrp="1"/>
          </p:cNvSpPr>
          <p:nvPr>
            <p:ph type="body" sz="quarter" idx="12"/>
          </p:nvPr>
        </p:nvSpPr>
        <p:spPr/>
        <p:txBody>
          <a:bodyPr/>
          <a:lstStyle/>
          <a:p>
            <a:endParaRPr lang="en-US"/>
          </a:p>
        </p:txBody>
      </p:sp>
      <p:sp>
        <p:nvSpPr>
          <p:cNvPr id="7" name="TextBox 6">
            <a:extLst>
              <a:ext uri="{FF2B5EF4-FFF2-40B4-BE49-F238E27FC236}">
                <a16:creationId xmlns:a16="http://schemas.microsoft.com/office/drawing/2014/main" id="{B6C37C38-E650-10AC-847D-2B3198113238}"/>
              </a:ext>
            </a:extLst>
          </p:cNvPr>
          <p:cNvSpPr txBox="1"/>
          <p:nvPr/>
        </p:nvSpPr>
        <p:spPr>
          <a:xfrm>
            <a:off x="6981824" y="3656211"/>
            <a:ext cx="3333751" cy="1754326"/>
          </a:xfrm>
          <a:prstGeom prst="rect">
            <a:avLst/>
          </a:prstGeom>
          <a:noFill/>
        </p:spPr>
        <p:txBody>
          <a:bodyPr wrap="square" lIns="0" rIns="0" rtlCol="0">
            <a:spAutoFit/>
          </a:bodyPr>
          <a:lstStyle/>
          <a:p>
            <a:pPr algn="l"/>
            <a:r>
              <a:rPr lang="en-US" sz="1600">
                <a:solidFill>
                  <a:schemeClr val="accent4">
                    <a:lumMod val="75000"/>
                  </a:schemeClr>
                </a:solidFill>
                <a:latin typeface="+mj-lt"/>
              </a:rPr>
              <a:t>Recovery most efficient from dewatering stream; </a:t>
            </a:r>
          </a:p>
          <a:p>
            <a:pPr marL="285750" indent="-285750" algn="l">
              <a:buFont typeface="Arial" panose="020B0604020202020204" pitchFamily="34" charset="0"/>
              <a:buChar char="•"/>
            </a:pPr>
            <a:r>
              <a:rPr lang="en-US" sz="1400">
                <a:solidFill>
                  <a:schemeClr val="accent4">
                    <a:lumMod val="75000"/>
                  </a:schemeClr>
                </a:solidFill>
                <a:latin typeface="+mj-lt"/>
              </a:rPr>
              <a:t>Lower recovery from sludge matrix</a:t>
            </a:r>
          </a:p>
          <a:p>
            <a:pPr algn="l"/>
            <a:endParaRPr lang="en-US" sz="1600">
              <a:solidFill>
                <a:schemeClr val="accent4">
                  <a:lumMod val="75000"/>
                </a:schemeClr>
              </a:solidFill>
              <a:latin typeface="+mj-lt"/>
            </a:endParaRPr>
          </a:p>
          <a:p>
            <a:pPr algn="l"/>
            <a:r>
              <a:rPr lang="en-US" sz="1600">
                <a:solidFill>
                  <a:schemeClr val="accent4">
                    <a:lumMod val="75000"/>
                  </a:schemeClr>
                </a:solidFill>
                <a:latin typeface="+mj-lt"/>
              </a:rPr>
              <a:t>Need to balance </a:t>
            </a:r>
            <a:r>
              <a:rPr lang="en-US" sz="1600" err="1">
                <a:solidFill>
                  <a:schemeClr val="accent4">
                    <a:lumMod val="75000"/>
                  </a:schemeClr>
                </a:solidFill>
                <a:latin typeface="+mj-lt"/>
              </a:rPr>
              <a:t>oP</a:t>
            </a:r>
            <a:r>
              <a:rPr lang="en-US" sz="1600">
                <a:solidFill>
                  <a:schemeClr val="accent4">
                    <a:lumMod val="75000"/>
                  </a:schemeClr>
                </a:solidFill>
                <a:latin typeface="+mj-lt"/>
              </a:rPr>
              <a:t> conversion with pellet growth</a:t>
            </a:r>
          </a:p>
          <a:p>
            <a:pPr marL="285750" indent="-285750" algn="l">
              <a:buFont typeface="Arial" panose="020B0604020202020204" pitchFamily="34" charset="0"/>
              <a:buChar char="•"/>
            </a:pPr>
            <a:r>
              <a:rPr lang="en-US" sz="1400">
                <a:solidFill>
                  <a:schemeClr val="accent4">
                    <a:lumMod val="75000"/>
                  </a:schemeClr>
                </a:solidFill>
                <a:latin typeface="+mj-lt"/>
              </a:rPr>
              <a:t>Fines formation and capture important</a:t>
            </a:r>
            <a:endParaRPr lang="en-US" sz="1600">
              <a:solidFill>
                <a:schemeClr val="accent4">
                  <a:lumMod val="75000"/>
                </a:schemeClr>
              </a:solidFill>
              <a:latin typeface="+mj-lt"/>
            </a:endParaRPr>
          </a:p>
        </p:txBody>
      </p:sp>
      <p:sp>
        <p:nvSpPr>
          <p:cNvPr id="8" name="TextBox 7">
            <a:extLst>
              <a:ext uri="{FF2B5EF4-FFF2-40B4-BE49-F238E27FC236}">
                <a16:creationId xmlns:a16="http://schemas.microsoft.com/office/drawing/2014/main" id="{C92C9F50-67CA-6052-76E3-0EEDF10009A6}"/>
              </a:ext>
            </a:extLst>
          </p:cNvPr>
          <p:cNvSpPr txBox="1"/>
          <p:nvPr/>
        </p:nvSpPr>
        <p:spPr>
          <a:xfrm>
            <a:off x="2131436" y="3656211"/>
            <a:ext cx="3333751" cy="1815882"/>
          </a:xfrm>
          <a:prstGeom prst="rect">
            <a:avLst/>
          </a:prstGeom>
          <a:noFill/>
        </p:spPr>
        <p:txBody>
          <a:bodyPr wrap="square" lIns="0" rIns="0" rtlCol="0">
            <a:spAutoFit/>
          </a:bodyPr>
          <a:lstStyle/>
          <a:p>
            <a:pPr algn="l"/>
            <a:r>
              <a:rPr lang="en-US" sz="1600">
                <a:solidFill>
                  <a:schemeClr val="accent1">
                    <a:lumMod val="60000"/>
                    <a:lumOff val="40000"/>
                  </a:schemeClr>
                </a:solidFill>
                <a:latin typeface="+mj-lt"/>
              </a:rPr>
              <a:t>Process can be simpler</a:t>
            </a:r>
          </a:p>
          <a:p>
            <a:pPr algn="l"/>
            <a:endParaRPr lang="en-US" sz="1600">
              <a:solidFill>
                <a:schemeClr val="accent1">
                  <a:lumMod val="60000"/>
                  <a:lumOff val="40000"/>
                </a:schemeClr>
              </a:solidFill>
              <a:latin typeface="+mj-lt"/>
            </a:endParaRPr>
          </a:p>
          <a:p>
            <a:pPr algn="l"/>
            <a:r>
              <a:rPr lang="en-US" sz="1600">
                <a:solidFill>
                  <a:schemeClr val="accent1">
                    <a:lumMod val="60000"/>
                    <a:lumOff val="40000"/>
                  </a:schemeClr>
                </a:solidFill>
                <a:latin typeface="+mj-lt"/>
              </a:rPr>
              <a:t>Can operate with or without exogenous chemical addition</a:t>
            </a:r>
          </a:p>
          <a:p>
            <a:pPr algn="l"/>
            <a:endParaRPr lang="en-US" sz="1600">
              <a:solidFill>
                <a:schemeClr val="accent1">
                  <a:lumMod val="60000"/>
                  <a:lumOff val="40000"/>
                </a:schemeClr>
              </a:solidFill>
              <a:latin typeface="+mj-lt"/>
            </a:endParaRPr>
          </a:p>
          <a:p>
            <a:pPr algn="l"/>
            <a:r>
              <a:rPr lang="en-US" sz="1600">
                <a:solidFill>
                  <a:schemeClr val="accent1">
                    <a:lumMod val="60000"/>
                    <a:lumOff val="40000"/>
                  </a:schemeClr>
                </a:solidFill>
                <a:latin typeface="+mj-lt"/>
              </a:rPr>
              <a:t>Multiple options for sequestration</a:t>
            </a:r>
          </a:p>
          <a:p>
            <a:pPr marL="285750" indent="-285750" algn="l">
              <a:buFont typeface="Arial" panose="020B0604020202020204" pitchFamily="34" charset="0"/>
              <a:buChar char="•"/>
            </a:pPr>
            <a:r>
              <a:rPr lang="en-US" sz="1400" err="1">
                <a:solidFill>
                  <a:schemeClr val="accent1">
                    <a:lumMod val="60000"/>
                    <a:lumOff val="40000"/>
                  </a:schemeClr>
                </a:solidFill>
                <a:latin typeface="+mj-lt"/>
              </a:rPr>
              <a:t>EloVac</a:t>
            </a:r>
            <a:r>
              <a:rPr lang="en-US" sz="1400">
                <a:solidFill>
                  <a:schemeClr val="accent1">
                    <a:lumMod val="60000"/>
                    <a:lumOff val="40000"/>
                  </a:schemeClr>
                </a:solidFill>
                <a:latin typeface="+mj-lt"/>
              </a:rPr>
              <a:t>, </a:t>
            </a:r>
            <a:r>
              <a:rPr lang="en-US" sz="1400" err="1">
                <a:solidFill>
                  <a:schemeClr val="accent1">
                    <a:lumMod val="60000"/>
                    <a:lumOff val="40000"/>
                  </a:schemeClr>
                </a:solidFill>
                <a:latin typeface="+mj-lt"/>
              </a:rPr>
              <a:t>MagPrex</a:t>
            </a:r>
            <a:r>
              <a:rPr lang="en-US" sz="1400">
                <a:solidFill>
                  <a:schemeClr val="accent1">
                    <a:lumMod val="60000"/>
                    <a:lumOff val="40000"/>
                  </a:schemeClr>
                </a:solidFill>
                <a:latin typeface="+mj-lt"/>
              </a:rPr>
              <a:t>, </a:t>
            </a:r>
            <a:r>
              <a:rPr lang="en-US" sz="1400" err="1">
                <a:solidFill>
                  <a:schemeClr val="accent1">
                    <a:lumMod val="60000"/>
                    <a:lumOff val="40000"/>
                  </a:schemeClr>
                </a:solidFill>
                <a:latin typeface="+mj-lt"/>
              </a:rPr>
              <a:t>Nuresys</a:t>
            </a:r>
            <a:endParaRPr lang="en-US" sz="1400">
              <a:solidFill>
                <a:schemeClr val="accent1">
                  <a:lumMod val="60000"/>
                  <a:lumOff val="40000"/>
                </a:schemeClr>
              </a:solidFill>
              <a:latin typeface="+mj-lt"/>
            </a:endParaRPr>
          </a:p>
        </p:txBody>
      </p:sp>
      <p:sp>
        <p:nvSpPr>
          <p:cNvPr id="9" name="TextBox 8">
            <a:extLst>
              <a:ext uri="{FF2B5EF4-FFF2-40B4-BE49-F238E27FC236}">
                <a16:creationId xmlns:a16="http://schemas.microsoft.com/office/drawing/2014/main" id="{AB24AF20-C1E4-200A-4BE0-59153C408D98}"/>
              </a:ext>
            </a:extLst>
          </p:cNvPr>
          <p:cNvSpPr txBox="1"/>
          <p:nvPr/>
        </p:nvSpPr>
        <p:spPr>
          <a:xfrm>
            <a:off x="3190875" y="1762529"/>
            <a:ext cx="5457825" cy="738664"/>
          </a:xfrm>
          <a:prstGeom prst="rect">
            <a:avLst/>
          </a:prstGeom>
          <a:noFill/>
        </p:spPr>
        <p:txBody>
          <a:bodyPr wrap="square" lIns="0" rIns="0" rtlCol="0">
            <a:spAutoFit/>
          </a:bodyPr>
          <a:lstStyle/>
          <a:p>
            <a:pPr algn="ctr">
              <a:spcAft>
                <a:spcPts val="1200"/>
              </a:spcAft>
            </a:pPr>
            <a:r>
              <a:rPr lang="en-US" sz="1600" b="1">
                <a:latin typeface="+mj-lt"/>
              </a:rPr>
              <a:t>Key to understand P, N, Mg and Ca balances at facility</a:t>
            </a:r>
          </a:p>
          <a:p>
            <a:pPr algn="ctr">
              <a:spcAft>
                <a:spcPts val="1200"/>
              </a:spcAft>
            </a:pPr>
            <a:r>
              <a:rPr lang="en-US" sz="1600" b="1">
                <a:latin typeface="+mj-lt"/>
              </a:rPr>
              <a:t>Both options break recycling load effectively</a:t>
            </a:r>
          </a:p>
        </p:txBody>
      </p:sp>
      <p:pic>
        <p:nvPicPr>
          <p:cNvPr id="10" name="Graphic 9" descr="Right pointing backhand index outline">
            <a:extLst>
              <a:ext uri="{FF2B5EF4-FFF2-40B4-BE49-F238E27FC236}">
                <a16:creationId xmlns:a16="http://schemas.microsoft.com/office/drawing/2014/main" id="{F8A58039-7D91-D4C6-7BF3-99CDC04FEC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5347811" y="3574393"/>
            <a:ext cx="1389697" cy="1389697"/>
          </a:xfrm>
          <a:prstGeom prst="rect">
            <a:avLst/>
          </a:prstGeom>
        </p:spPr>
      </p:pic>
      <p:sp>
        <p:nvSpPr>
          <p:cNvPr id="11" name="Rectangle: Rounded Corners 10">
            <a:extLst>
              <a:ext uri="{FF2B5EF4-FFF2-40B4-BE49-F238E27FC236}">
                <a16:creationId xmlns:a16="http://schemas.microsoft.com/office/drawing/2014/main" id="{16161301-64DF-1F4C-BED5-C453470B3096}"/>
              </a:ext>
            </a:extLst>
          </p:cNvPr>
          <p:cNvSpPr/>
          <p:nvPr/>
        </p:nvSpPr>
        <p:spPr>
          <a:xfrm>
            <a:off x="2026920" y="2790826"/>
            <a:ext cx="3789044" cy="638174"/>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Sequestration</a:t>
            </a:r>
          </a:p>
        </p:txBody>
      </p:sp>
      <p:sp>
        <p:nvSpPr>
          <p:cNvPr id="12" name="Rectangle: Rounded Corners 11">
            <a:extLst>
              <a:ext uri="{FF2B5EF4-FFF2-40B4-BE49-F238E27FC236}">
                <a16:creationId xmlns:a16="http://schemas.microsoft.com/office/drawing/2014/main" id="{2E6009B6-FCE1-152C-CDC2-E0F314C3DFAF}"/>
              </a:ext>
            </a:extLst>
          </p:cNvPr>
          <p:cNvSpPr/>
          <p:nvPr/>
        </p:nvSpPr>
        <p:spPr>
          <a:xfrm>
            <a:off x="5989320" y="2790826"/>
            <a:ext cx="3970020" cy="63817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Recovery</a:t>
            </a:r>
          </a:p>
        </p:txBody>
      </p:sp>
      <p:pic>
        <p:nvPicPr>
          <p:cNvPr id="13" name="Graphic 12" descr="Right pointing backhand index outline">
            <a:extLst>
              <a:ext uri="{FF2B5EF4-FFF2-40B4-BE49-F238E27FC236}">
                <a16:creationId xmlns:a16="http://schemas.microsoft.com/office/drawing/2014/main" id="{408FEF7B-7BCE-27A2-D4A7-2684E4332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4911129">
            <a:off x="5080854" y="3590334"/>
            <a:ext cx="1389697" cy="1389697"/>
          </a:xfrm>
          <a:prstGeom prst="rect">
            <a:avLst/>
          </a:prstGeom>
        </p:spPr>
      </p:pic>
      <p:pic>
        <p:nvPicPr>
          <p:cNvPr id="14" name="Graphic 13" descr="Right pointing backhand index outline">
            <a:extLst>
              <a:ext uri="{FF2B5EF4-FFF2-40B4-BE49-F238E27FC236}">
                <a16:creationId xmlns:a16="http://schemas.microsoft.com/office/drawing/2014/main" id="{334162D3-D4D1-8583-B319-4FE2B3037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7235749">
            <a:off x="5640084" y="3621621"/>
            <a:ext cx="1389697" cy="1389697"/>
          </a:xfrm>
          <a:prstGeom prst="rect">
            <a:avLst/>
          </a:prstGeom>
        </p:spPr>
      </p:pic>
      <p:sp>
        <p:nvSpPr>
          <p:cNvPr id="16" name="Arrow: Left-Right 15">
            <a:extLst>
              <a:ext uri="{FF2B5EF4-FFF2-40B4-BE49-F238E27FC236}">
                <a16:creationId xmlns:a16="http://schemas.microsoft.com/office/drawing/2014/main" id="{A7BA48DC-501E-7D88-9D14-F83A24912660}"/>
              </a:ext>
            </a:extLst>
          </p:cNvPr>
          <p:cNvSpPr/>
          <p:nvPr/>
        </p:nvSpPr>
        <p:spPr>
          <a:xfrm>
            <a:off x="5536882" y="2912818"/>
            <a:ext cx="731520" cy="439022"/>
          </a:xfrm>
          <a:prstGeom prst="leftRightArrow">
            <a:avLst>
              <a:gd name="adj1" fmla="val 60414"/>
              <a:gd name="adj2" fmla="val 5000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Tree>
    <p:extLst>
      <p:ext uri="{BB962C8B-B14F-4D97-AF65-F5344CB8AC3E}">
        <p14:creationId xmlns:p14="http://schemas.microsoft.com/office/powerpoint/2010/main" val="4280672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0F8DC29A-49B4-7390-C354-CF6125843640}"/>
              </a:ext>
            </a:extLst>
          </p:cNvPr>
          <p:cNvSpPr>
            <a:spLocks noGrp="1"/>
          </p:cNvSpPr>
          <p:nvPr>
            <p:ph type="title"/>
          </p:nvPr>
        </p:nvSpPr>
        <p:spPr>
          <a:xfrm>
            <a:off x="620486" y="344261"/>
            <a:ext cx="10961914" cy="544739"/>
          </a:xfrm>
        </p:spPr>
        <p:txBody>
          <a:bodyPr/>
          <a:lstStyle/>
          <a:p>
            <a:r>
              <a:rPr lang="en-US">
                <a:cs typeface="Arial"/>
              </a:rPr>
              <a:t>Questions?</a:t>
            </a:r>
            <a:endParaRPr lang="en-US"/>
          </a:p>
        </p:txBody>
      </p:sp>
      <p:sp>
        <p:nvSpPr>
          <p:cNvPr id="3" name="Slide Number Placeholder 2">
            <a:extLst>
              <a:ext uri="{FF2B5EF4-FFF2-40B4-BE49-F238E27FC236}">
                <a16:creationId xmlns:a16="http://schemas.microsoft.com/office/drawing/2014/main" id="{E02A1D60-C3CD-FE82-FF4C-AAFB3564813F}"/>
              </a:ext>
            </a:extLst>
          </p:cNvPr>
          <p:cNvSpPr>
            <a:spLocks noGrp="1"/>
          </p:cNvSpPr>
          <p:nvPr>
            <p:ph type="sldNum" sz="quarter" idx="10"/>
          </p:nvPr>
        </p:nvSpPr>
        <p:spPr>
          <a:xfrm>
            <a:off x="8839200" y="6581775"/>
            <a:ext cx="2743200" cy="262890"/>
          </a:xfrm>
        </p:spPr>
        <p:txBody>
          <a:bodyPr anchor="ctr">
            <a:normAutofit/>
          </a:bodyPr>
          <a:lstStyle/>
          <a:p>
            <a:pPr>
              <a:spcAft>
                <a:spcPts val="600"/>
              </a:spcAft>
            </a:pPr>
            <a:fld id="{ABF72756-0213-4A1F-BBDA-2E3072667FD8}" type="slidenum">
              <a:rPr lang="en-US" smtClean="0"/>
              <a:pPr>
                <a:spcAft>
                  <a:spcPts val="600"/>
                </a:spcAft>
              </a:pPr>
              <a:t>23</a:t>
            </a:fld>
            <a:endParaRPr lang="en-US"/>
          </a:p>
        </p:txBody>
      </p:sp>
      <p:sp>
        <p:nvSpPr>
          <p:cNvPr id="46" name="Text Placeholder 3">
            <a:extLst>
              <a:ext uri="{FF2B5EF4-FFF2-40B4-BE49-F238E27FC236}">
                <a16:creationId xmlns:a16="http://schemas.microsoft.com/office/drawing/2014/main" id="{9C348DF1-0977-0A51-825F-D81F6EB61F2F}"/>
              </a:ext>
            </a:extLst>
          </p:cNvPr>
          <p:cNvSpPr>
            <a:spLocks noGrp="1"/>
          </p:cNvSpPr>
          <p:nvPr>
            <p:ph type="body" sz="quarter" idx="11"/>
          </p:nvPr>
        </p:nvSpPr>
        <p:spPr>
          <a:xfrm>
            <a:off x="620485" y="3429000"/>
            <a:ext cx="5349011" cy="2743200"/>
          </a:xfrm>
        </p:spPr>
        <p:txBody>
          <a:bodyPr vert="horz" lIns="0" tIns="45720" rIns="0" bIns="45720" rtlCol="0" anchor="t">
            <a:noAutofit/>
          </a:bodyPr>
          <a:lstStyle/>
          <a:p>
            <a:pPr marL="0" indent="0" algn="ctr">
              <a:buNone/>
            </a:pPr>
            <a:r>
              <a:rPr lang="en-US">
                <a:ea typeface="MS PGothic"/>
                <a:cs typeface="Arial"/>
                <a:hlinkClick r:id="rId2"/>
              </a:rPr>
              <a:t>wkhunjar@hazenandsawyer.com</a:t>
            </a:r>
            <a:endParaRPr lang="en-US">
              <a:ea typeface="MS PGothic"/>
              <a:cs typeface="Arial"/>
            </a:endParaRPr>
          </a:p>
          <a:p>
            <a:pPr marL="0" indent="0" algn="ctr">
              <a:buNone/>
            </a:pPr>
            <a:r>
              <a:rPr lang="en-US">
                <a:ea typeface="MS PGothic"/>
                <a:cs typeface="Arial"/>
              </a:rPr>
              <a:t>703-267-2759</a:t>
            </a:r>
            <a:endParaRPr lang="en-US">
              <a:cs typeface="Arial" panose="020B0604020202020204"/>
            </a:endParaRPr>
          </a:p>
        </p:txBody>
      </p:sp>
      <p:pic>
        <p:nvPicPr>
          <p:cNvPr id="15" name="Picture Placeholder 14" descr="A person smiling at the camera&#10;&#10;Description automatically generated">
            <a:extLst>
              <a:ext uri="{FF2B5EF4-FFF2-40B4-BE49-F238E27FC236}">
                <a16:creationId xmlns:a16="http://schemas.microsoft.com/office/drawing/2014/main" id="{C4D081C9-AEA6-4F48-7998-D4270C40E350}"/>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47" b="147"/>
          <a:stretch>
            <a:fillRect/>
          </a:stretch>
        </p:blipFill>
        <p:spPr/>
      </p:pic>
      <p:pic>
        <p:nvPicPr>
          <p:cNvPr id="13" name="Picture Placeholder 12" descr="A person smiling at the camera&#10;&#10;Description automatically generated">
            <a:extLst>
              <a:ext uri="{FF2B5EF4-FFF2-40B4-BE49-F238E27FC236}">
                <a16:creationId xmlns:a16="http://schemas.microsoft.com/office/drawing/2014/main" id="{CFB0E67B-7DBF-822B-D049-C55C8A7D111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32" b="3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8" name="Text Placeholder 7">
            <a:extLst>
              <a:ext uri="{FF2B5EF4-FFF2-40B4-BE49-F238E27FC236}">
                <a16:creationId xmlns:a16="http://schemas.microsoft.com/office/drawing/2014/main" id="{0DB11DED-A25E-7ABE-4DB7-711484B64BCF}"/>
              </a:ext>
            </a:extLst>
          </p:cNvPr>
          <p:cNvSpPr>
            <a:spLocks noGrp="1"/>
          </p:cNvSpPr>
          <p:nvPr>
            <p:ph type="body" sz="quarter" idx="20"/>
          </p:nvPr>
        </p:nvSpPr>
        <p:spPr>
          <a:xfrm>
            <a:off x="2641601" y="1603153"/>
            <a:ext cx="3349624" cy="1653586"/>
          </a:xfrm>
          <a:solidFill>
            <a:schemeClr val="accent1"/>
          </a:solidFill>
        </p:spPr>
        <p:txBody>
          <a:bodyPr anchor="ctr"/>
          <a:lstStyle/>
          <a:p>
            <a:pPr algn="ctr"/>
            <a:r>
              <a:rPr lang="en-US" sz="1800">
                <a:solidFill>
                  <a:schemeClr val="bg1"/>
                </a:solidFill>
              </a:rPr>
              <a:t>Wendell Khunjar, PhD PE</a:t>
            </a:r>
          </a:p>
        </p:txBody>
      </p:sp>
      <p:sp>
        <p:nvSpPr>
          <p:cNvPr id="50" name="Text Placeholder 9">
            <a:extLst>
              <a:ext uri="{FF2B5EF4-FFF2-40B4-BE49-F238E27FC236}">
                <a16:creationId xmlns:a16="http://schemas.microsoft.com/office/drawing/2014/main" id="{941D2076-F127-FDFC-4A0A-E4EA6BE031CD}"/>
              </a:ext>
            </a:extLst>
          </p:cNvPr>
          <p:cNvSpPr>
            <a:spLocks noGrp="1"/>
          </p:cNvSpPr>
          <p:nvPr>
            <p:ph type="body" sz="quarter" idx="22"/>
          </p:nvPr>
        </p:nvSpPr>
        <p:spPr>
          <a:xfrm>
            <a:off x="8241299" y="1606344"/>
            <a:ext cx="3349624" cy="1639076"/>
          </a:xfrm>
          <a:solidFill>
            <a:schemeClr val="accent1"/>
          </a:solidFill>
        </p:spPr>
        <p:txBody>
          <a:bodyPr anchor="ctr"/>
          <a:lstStyle/>
          <a:p>
            <a:pPr algn="ctr"/>
            <a:r>
              <a:rPr lang="en-US" sz="1800">
                <a:solidFill>
                  <a:schemeClr val="bg1"/>
                </a:solidFill>
              </a:rPr>
              <a:t>Brandt Miller, PE, PMP</a:t>
            </a:r>
          </a:p>
        </p:txBody>
      </p:sp>
      <p:sp>
        <p:nvSpPr>
          <p:cNvPr id="52" name="Text Placeholder 11">
            <a:extLst>
              <a:ext uri="{FF2B5EF4-FFF2-40B4-BE49-F238E27FC236}">
                <a16:creationId xmlns:a16="http://schemas.microsoft.com/office/drawing/2014/main" id="{E1EEE327-E6E1-E1D0-12CA-669A6B71754B}"/>
              </a:ext>
            </a:extLst>
          </p:cNvPr>
          <p:cNvSpPr>
            <a:spLocks noGrp="1"/>
          </p:cNvSpPr>
          <p:nvPr>
            <p:ph type="body" sz="quarter" idx="12"/>
          </p:nvPr>
        </p:nvSpPr>
        <p:spPr>
          <a:xfrm>
            <a:off x="626836" y="908050"/>
            <a:ext cx="8166100" cy="292100"/>
          </a:xfrm>
        </p:spPr>
        <p:txBody>
          <a:bodyPr/>
          <a:lstStyle/>
          <a:p>
            <a:endParaRPr lang="en-US"/>
          </a:p>
        </p:txBody>
      </p:sp>
      <p:sp>
        <p:nvSpPr>
          <p:cNvPr id="47" name="Text Placeholder 5">
            <a:extLst>
              <a:ext uri="{FF2B5EF4-FFF2-40B4-BE49-F238E27FC236}">
                <a16:creationId xmlns:a16="http://schemas.microsoft.com/office/drawing/2014/main" id="{B460A53C-9A3B-2058-156C-45B3DAC7A791}"/>
              </a:ext>
            </a:extLst>
          </p:cNvPr>
          <p:cNvSpPr>
            <a:spLocks noGrp="1"/>
          </p:cNvSpPr>
          <p:nvPr>
            <p:ph type="body" sz="quarter" idx="16"/>
          </p:nvPr>
        </p:nvSpPr>
        <p:spPr>
          <a:xfrm>
            <a:off x="6233389" y="3429000"/>
            <a:ext cx="5349011" cy="2743200"/>
          </a:xfrm>
        </p:spPr>
        <p:txBody>
          <a:bodyPr vert="horz" lIns="0" tIns="45720" rIns="0" bIns="45720" rtlCol="0" anchor="t">
            <a:noAutofit/>
          </a:bodyPr>
          <a:lstStyle/>
          <a:p>
            <a:pPr marL="0" indent="0" algn="ctr">
              <a:buNone/>
            </a:pPr>
            <a:r>
              <a:rPr lang="en-US">
                <a:ea typeface="MS PGothic"/>
                <a:cs typeface="Arial"/>
                <a:hlinkClick r:id="rId5"/>
              </a:rPr>
              <a:t>bmiller@hazenandsawyer.com</a:t>
            </a:r>
            <a:endParaRPr lang="en-US">
              <a:ea typeface="MS PGothic"/>
              <a:cs typeface="Arial"/>
            </a:endParaRPr>
          </a:p>
          <a:p>
            <a:pPr marL="0" indent="0" algn="ctr">
              <a:buNone/>
            </a:pPr>
            <a:r>
              <a:rPr lang="en-US">
                <a:ea typeface="MS PGothic"/>
                <a:cs typeface="Arial"/>
              </a:rPr>
              <a:t>469-250-3784</a:t>
            </a:r>
          </a:p>
        </p:txBody>
      </p:sp>
    </p:spTree>
    <p:extLst>
      <p:ext uri="{BB962C8B-B14F-4D97-AF65-F5344CB8AC3E}">
        <p14:creationId xmlns:p14="http://schemas.microsoft.com/office/powerpoint/2010/main" val="2032202294"/>
      </p:ext>
    </p:extLst>
  </p:cSld>
  <p:clrMapOvr>
    <a:masterClrMapping/>
  </p:clrMapOvr>
  <p:extLst>
    <p:ext uri="{6950BFC3-D8DA-4A85-94F7-54DA5524770B}">
      <p188:commentRel xmlns:p188="http://schemas.microsoft.com/office/powerpoint/2018/8/main" xmlns="" r:id="rId6"/>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D1264D-E1CC-4341-A659-9E54CA94129F}"/>
              </a:ext>
            </a:extLst>
          </p:cNvPr>
          <p:cNvSpPr>
            <a:spLocks noGrp="1"/>
          </p:cNvSpPr>
          <p:nvPr>
            <p:ph type="title"/>
          </p:nvPr>
        </p:nvSpPr>
        <p:spPr>
          <a:xfrm>
            <a:off x="530942" y="4860472"/>
            <a:ext cx="11051458" cy="921203"/>
          </a:xfrm>
        </p:spPr>
        <p:txBody>
          <a:bodyPr/>
          <a:lstStyle/>
          <a:p>
            <a:r>
              <a:rPr lang="en-US"/>
              <a:t>To Recover or Sequester? - Holistic Approaches to Managing Phosphorus (and Struvite) through Anaerobic Digestion</a:t>
            </a:r>
            <a:br>
              <a:rPr lang="en-US"/>
            </a:br>
            <a:endParaRPr lang="en-US"/>
          </a:p>
        </p:txBody>
      </p:sp>
      <p:sp>
        <p:nvSpPr>
          <p:cNvPr id="6" name="Picture Placeholder 5">
            <a:extLst>
              <a:ext uri="{FF2B5EF4-FFF2-40B4-BE49-F238E27FC236}">
                <a16:creationId xmlns:a16="http://schemas.microsoft.com/office/drawing/2014/main" id="{DE779DB5-C999-42D2-BA84-2938C699ADFE}"/>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897E97BD-CCA4-4D77-B883-39CD387D7794}"/>
              </a:ext>
            </a:extLst>
          </p:cNvPr>
          <p:cNvSpPr>
            <a:spLocks noGrp="1"/>
          </p:cNvSpPr>
          <p:nvPr>
            <p:ph type="body" sz="quarter" idx="12"/>
          </p:nvPr>
        </p:nvSpPr>
        <p:spPr>
          <a:xfrm>
            <a:off x="7814820" y="5959021"/>
            <a:ext cx="3767579" cy="686876"/>
          </a:xfrm>
        </p:spPr>
        <p:txBody>
          <a:bodyPr/>
          <a:lstStyle/>
          <a:p>
            <a:pPr algn="r"/>
            <a:r>
              <a:rPr lang="en-US"/>
              <a:t>TEXAS ASSOCIATION OF CLEAN WATER AGENCIES</a:t>
            </a:r>
          </a:p>
          <a:p>
            <a:pPr algn="r"/>
            <a:r>
              <a:rPr lang="en-US"/>
              <a:t>MARCH 22, 2024</a:t>
            </a:r>
          </a:p>
        </p:txBody>
      </p:sp>
      <p:pic>
        <p:nvPicPr>
          <p:cNvPr id="1026" name="Picture 2">
            <a:extLst>
              <a:ext uri="{FF2B5EF4-FFF2-40B4-BE49-F238E27FC236}">
                <a16:creationId xmlns:a16="http://schemas.microsoft.com/office/drawing/2014/main" id="{0CE95DAC-65DE-1345-475D-54319F6810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50" t="28925"/>
          <a:stretch/>
        </p:blipFill>
        <p:spPr bwMode="auto">
          <a:xfrm>
            <a:off x="341375" y="889000"/>
            <a:ext cx="5938839" cy="3663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3C084D26-ABE6-9799-6ABF-80D4D3D3BD77}"/>
              </a:ext>
            </a:extLst>
          </p:cNvPr>
          <p:cNvGraphicFramePr>
            <a:graphicFrameLocks noChangeAspect="1"/>
          </p:cNvGraphicFramePr>
          <p:nvPr>
            <p:extLst>
              <p:ext uri="{D42A27DB-BD31-4B8C-83A1-F6EECF244321}">
                <p14:modId xmlns:p14="http://schemas.microsoft.com/office/powerpoint/2010/main" val="389312675"/>
              </p:ext>
            </p:extLst>
          </p:nvPr>
        </p:nvGraphicFramePr>
        <p:xfrm>
          <a:off x="340739" y="838200"/>
          <a:ext cx="11509886" cy="4022272"/>
        </p:xfrm>
        <a:graphic>
          <a:graphicData uri="http://schemas.openxmlformats.org/presentationml/2006/ole">
            <mc:AlternateContent xmlns:mc="http://schemas.openxmlformats.org/markup-compatibility/2006">
              <mc:Choice xmlns:v="urn:schemas-microsoft-com:vml" Requires="v">
                <p:oleObj spid="_x0000_s2051" r:id="rId5" imgW="12745468" imgH="4448078" progId="">
                  <p:embed/>
                </p:oleObj>
              </mc:Choice>
              <mc:Fallback>
                <p:oleObj r:id="rId5" imgW="12745468" imgH="4448078" progId="">
                  <p:embed/>
                  <p:pic>
                    <p:nvPicPr>
                      <p:cNvPr id="2" name="Object 1">
                        <a:extLst>
                          <a:ext uri="{FF2B5EF4-FFF2-40B4-BE49-F238E27FC236}">
                            <a16:creationId xmlns:a16="http://schemas.microsoft.com/office/drawing/2014/main" id="{3C084D26-ABE6-9799-6ABF-80D4D3D3BD77}"/>
                          </a:ext>
                        </a:extLst>
                      </p:cNvPr>
                      <p:cNvPicPr/>
                      <p:nvPr/>
                    </p:nvPicPr>
                    <p:blipFill>
                      <a:blip r:embed="rId6"/>
                      <a:stretch>
                        <a:fillRect/>
                      </a:stretch>
                    </p:blipFill>
                    <p:spPr>
                      <a:xfrm>
                        <a:off x="340739" y="838200"/>
                        <a:ext cx="11509886" cy="4022272"/>
                      </a:xfrm>
                      <a:prstGeom prst="rect">
                        <a:avLst/>
                      </a:prstGeom>
                    </p:spPr>
                  </p:pic>
                </p:oleObj>
              </mc:Fallback>
            </mc:AlternateContent>
          </a:graphicData>
        </a:graphic>
      </p:graphicFrame>
    </p:spTree>
    <p:extLst>
      <p:ext uri="{BB962C8B-B14F-4D97-AF65-F5344CB8AC3E}">
        <p14:creationId xmlns:p14="http://schemas.microsoft.com/office/powerpoint/2010/main" val="178705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nector: Elbow 17">
            <a:extLst>
              <a:ext uri="{FF2B5EF4-FFF2-40B4-BE49-F238E27FC236}">
                <a16:creationId xmlns:a16="http://schemas.microsoft.com/office/drawing/2014/main" id="{8CED6F60-A898-3AF9-E8DE-9C56DB3F9E32}"/>
              </a:ext>
            </a:extLst>
          </p:cNvPr>
          <p:cNvCxnSpPr>
            <a:cxnSpLocks/>
            <a:stCxn id="8" idx="3"/>
            <a:endCxn id="10" idx="3"/>
          </p:cNvCxnSpPr>
          <p:nvPr/>
        </p:nvCxnSpPr>
        <p:spPr>
          <a:xfrm flipH="1" flipV="1">
            <a:off x="6554275" y="1028281"/>
            <a:ext cx="4412752" cy="3765481"/>
          </a:xfrm>
          <a:prstGeom prst="bentConnector3">
            <a:avLst>
              <a:gd name="adj1" fmla="val -5180"/>
            </a:avLst>
          </a:prstGeom>
          <a:ln w="76200">
            <a:solidFill>
              <a:srgbClr val="848B6A"/>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What is the Fate of Phosphorus at WRRFs?</a:t>
            </a:r>
          </a:p>
        </p:txBody>
      </p:sp>
      <p:pic>
        <p:nvPicPr>
          <p:cNvPr id="6" name="Picture 4" descr="http://yorkcity.org/user-files/image/Waste%20Water%20Treatment%20Plant/cascad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8075" y="4281802"/>
            <a:ext cx="2028749" cy="1518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6707" y="3881376"/>
            <a:ext cx="2271483"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a:spcBef>
                <a:spcPct val="20000"/>
              </a:spcBef>
              <a:defRPr/>
            </a:pPr>
            <a:r>
              <a:rPr lang="en-US" b="1">
                <a:solidFill>
                  <a:schemeClr val="accent1">
                    <a:lumMod val="60000"/>
                    <a:lumOff val="40000"/>
                  </a:schemeClr>
                </a:solidFill>
                <a:latin typeface="Arial" pitchFamily="34" charset="0"/>
                <a:cs typeface="Arial" pitchFamily="34" charset="0"/>
              </a:rPr>
              <a:t>Liquid Effluent</a:t>
            </a:r>
          </a:p>
        </p:txBody>
      </p:sp>
      <p:pic>
        <p:nvPicPr>
          <p:cNvPr id="8" name="Picture 2" descr="http://www.ci.redmond.or.us/internet/images/stories/public_works/Wastewater_Treatment/s_Asolids.jpg"/>
          <p:cNvPicPr>
            <a:picLocks noChangeAspect="1" noChangeArrowheads="1"/>
          </p:cNvPicPr>
          <p:nvPr/>
        </p:nvPicPr>
        <p:blipFill>
          <a:blip r:embed="rId3" cstate="print"/>
          <a:srcRect/>
          <a:stretch>
            <a:fillRect/>
          </a:stretch>
        </p:blipFill>
        <p:spPr bwMode="auto">
          <a:xfrm>
            <a:off x="8972795" y="3996069"/>
            <a:ext cx="1994232" cy="1595385"/>
          </a:xfrm>
          <a:prstGeom prst="rect">
            <a:avLst/>
          </a:prstGeom>
          <a:noFill/>
          <a:ln w="9525">
            <a:noFill/>
            <a:miter lim="800000"/>
            <a:headEnd/>
            <a:tailEnd/>
          </a:ln>
        </p:spPr>
      </p:pic>
      <p:sp>
        <p:nvSpPr>
          <p:cNvPr id="9" name="TextBox 8"/>
          <p:cNvSpPr txBox="1"/>
          <p:nvPr/>
        </p:nvSpPr>
        <p:spPr>
          <a:xfrm>
            <a:off x="9473868" y="3591369"/>
            <a:ext cx="1219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a:spcBef>
                <a:spcPct val="20000"/>
              </a:spcBef>
              <a:defRPr/>
            </a:pPr>
            <a:r>
              <a:rPr lang="en-US" b="1" dirty="0">
                <a:solidFill>
                  <a:schemeClr val="accent2"/>
                </a:solidFill>
                <a:latin typeface="Arial" pitchFamily="34" charset="0"/>
                <a:cs typeface="Arial" pitchFamily="34" charset="0"/>
              </a:rPr>
              <a:t>Solids</a:t>
            </a:r>
          </a:p>
        </p:txBody>
      </p:sp>
      <p:sp>
        <p:nvSpPr>
          <p:cNvPr id="10" name="TextBox 9"/>
          <p:cNvSpPr txBox="1"/>
          <p:nvPr/>
        </p:nvSpPr>
        <p:spPr>
          <a:xfrm>
            <a:off x="5025725" y="843615"/>
            <a:ext cx="1528550" cy="369332"/>
          </a:xfrm>
          <a:prstGeom prst="rect">
            <a:avLst/>
          </a:prstGeom>
          <a:noFill/>
        </p:spPr>
        <p:txBody>
          <a:bodyPr wrap="square" rtlCol="0">
            <a:spAutoFit/>
          </a:bodyPr>
          <a:lstStyle/>
          <a:p>
            <a:pPr algn="ctr"/>
            <a:r>
              <a:rPr lang="en-US" b="1">
                <a:solidFill>
                  <a:srgbClr val="CA846D"/>
                </a:solidFill>
                <a:latin typeface="+mn-lt"/>
              </a:rPr>
              <a:t>Phosphorus</a:t>
            </a:r>
          </a:p>
        </p:txBody>
      </p:sp>
      <p:pic>
        <p:nvPicPr>
          <p:cNvPr id="11" name="Picture 2" descr="https://encrypted-tbn3.gstatic.com/images?q=tbn:ANd9GcQH0dQjI-YC-RrqdPtrGMYciVO2btjeGl2o_rFZerWrI3pWyZ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813" y="1598336"/>
            <a:ext cx="1840375" cy="117233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a:stCxn id="10" idx="2"/>
            <a:endCxn id="11" idx="0"/>
          </p:cNvCxnSpPr>
          <p:nvPr/>
        </p:nvCxnSpPr>
        <p:spPr>
          <a:xfrm>
            <a:off x="5790000" y="1212947"/>
            <a:ext cx="1" cy="385389"/>
          </a:xfrm>
          <a:prstGeom prst="straightConnector1">
            <a:avLst/>
          </a:prstGeom>
          <a:ln w="50800">
            <a:solidFill>
              <a:srgbClr val="CA846D"/>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C3AF553-405C-4BF5-F208-AD5FA6220AE4}"/>
              </a:ext>
            </a:extLst>
          </p:cNvPr>
          <p:cNvSpPr txBox="1"/>
          <p:nvPr/>
        </p:nvSpPr>
        <p:spPr>
          <a:xfrm>
            <a:off x="8942840" y="5214000"/>
            <a:ext cx="2088656" cy="923330"/>
          </a:xfrm>
          <a:prstGeom prst="rect">
            <a:avLst/>
          </a:prstGeom>
          <a:solidFill>
            <a:schemeClr val="bg1"/>
          </a:solidFill>
        </p:spPr>
        <p:txBody>
          <a:bodyPr wrap="square" lIns="0" rIns="0" rtlCol="0">
            <a:spAutoFit/>
          </a:bodyPr>
          <a:lstStyle/>
          <a:p>
            <a:pPr algn="ctr"/>
            <a:r>
              <a:rPr lang="en-US" b="1" dirty="0">
                <a:solidFill>
                  <a:schemeClr val="accent2"/>
                </a:solidFill>
                <a:latin typeface="+mj-lt"/>
              </a:rPr>
              <a:t>90+% of influent P can be present in the solids</a:t>
            </a:r>
          </a:p>
        </p:txBody>
      </p:sp>
      <p:pic>
        <p:nvPicPr>
          <p:cNvPr id="17" name="Picture 16">
            <a:extLst>
              <a:ext uri="{FF2B5EF4-FFF2-40B4-BE49-F238E27FC236}">
                <a16:creationId xmlns:a16="http://schemas.microsoft.com/office/drawing/2014/main" id="{4B58EA92-08B7-E08C-42FD-ABB30B3D5BB3}"/>
              </a:ext>
            </a:extLst>
          </p:cNvPr>
          <p:cNvPicPr>
            <a:picLocks noChangeAspect="1"/>
          </p:cNvPicPr>
          <p:nvPr/>
        </p:nvPicPr>
        <p:blipFill>
          <a:blip r:embed="rId5"/>
          <a:stretch>
            <a:fillRect/>
          </a:stretch>
        </p:blipFill>
        <p:spPr>
          <a:xfrm>
            <a:off x="3327251" y="3787996"/>
            <a:ext cx="5435207" cy="2638450"/>
          </a:xfrm>
          <a:prstGeom prst="rect">
            <a:avLst/>
          </a:prstGeom>
        </p:spPr>
      </p:pic>
      <p:sp>
        <p:nvSpPr>
          <p:cNvPr id="25" name="Arrow: Right 24">
            <a:extLst>
              <a:ext uri="{FF2B5EF4-FFF2-40B4-BE49-F238E27FC236}">
                <a16:creationId xmlns:a16="http://schemas.microsoft.com/office/drawing/2014/main" id="{2BE99BDD-D4FE-7E2C-2A1C-815EDAD296E8}"/>
              </a:ext>
            </a:extLst>
          </p:cNvPr>
          <p:cNvSpPr/>
          <p:nvPr/>
        </p:nvSpPr>
        <p:spPr>
          <a:xfrm>
            <a:off x="3903618" y="3345250"/>
            <a:ext cx="4382368" cy="422960"/>
          </a:xfrm>
          <a:prstGeom prst="rightArrow">
            <a:avLst>
              <a:gd name="adj1" fmla="val 50000"/>
              <a:gd name="adj2" fmla="val 112672"/>
            </a:avLst>
          </a:prstGeom>
          <a:gradFill flip="none" rotWithShape="1">
            <a:gsLst>
              <a:gs pos="0">
                <a:schemeClr val="bg1"/>
              </a:gs>
              <a:gs pos="54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Connector: Elbow 4">
            <a:extLst>
              <a:ext uri="{FF2B5EF4-FFF2-40B4-BE49-F238E27FC236}">
                <a16:creationId xmlns:a16="http://schemas.microsoft.com/office/drawing/2014/main" id="{B09E4947-7369-7D5A-774D-81D2BE909768}"/>
              </a:ext>
            </a:extLst>
          </p:cNvPr>
          <p:cNvCxnSpPr>
            <a:cxnSpLocks/>
            <a:stCxn id="11" idx="2"/>
            <a:endCxn id="7" idx="0"/>
          </p:cNvCxnSpPr>
          <p:nvPr/>
        </p:nvCxnSpPr>
        <p:spPr>
          <a:xfrm rot="5400000">
            <a:off x="3355875" y="1447249"/>
            <a:ext cx="1110701" cy="3757552"/>
          </a:xfrm>
          <a:prstGeom prst="bentConnector3">
            <a:avLst>
              <a:gd name="adj1" fmla="val 36412"/>
            </a:avLst>
          </a:prstGeom>
          <a:ln w="76200">
            <a:solidFill>
              <a:schemeClr val="accent1">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2ABCB0F3-2464-E91E-F56B-582E38FBC65E}"/>
              </a:ext>
            </a:extLst>
          </p:cNvPr>
          <p:cNvCxnSpPr>
            <a:stCxn id="11" idx="2"/>
            <a:endCxn id="9" idx="0"/>
          </p:cNvCxnSpPr>
          <p:nvPr/>
        </p:nvCxnSpPr>
        <p:spPr>
          <a:xfrm rot="16200000" flipH="1">
            <a:off x="7526387" y="1034288"/>
            <a:ext cx="820694" cy="4293467"/>
          </a:xfrm>
          <a:prstGeom prst="bentConnector3">
            <a:avLst/>
          </a:prstGeom>
          <a:ln w="7620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F0D23D8C-2A64-5C73-78F0-D77D538898F2}"/>
              </a:ext>
            </a:extLst>
          </p:cNvPr>
          <p:cNvCxnSpPr>
            <a:cxnSpLocks/>
            <a:stCxn id="11" idx="2"/>
          </p:cNvCxnSpPr>
          <p:nvPr/>
        </p:nvCxnSpPr>
        <p:spPr>
          <a:xfrm rot="5400000">
            <a:off x="3705998" y="1097128"/>
            <a:ext cx="410456" cy="3757551"/>
          </a:xfrm>
          <a:prstGeom prst="bentConnector2">
            <a:avLst/>
          </a:prstGeom>
          <a:ln w="28575">
            <a:solidFill>
              <a:srgbClr val="CA846D"/>
            </a:solidFill>
          </a:ln>
          <a:effectLst/>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A298695C-F0FC-4D64-698B-E4206ABC6852}"/>
              </a:ext>
            </a:extLst>
          </p:cNvPr>
          <p:cNvCxnSpPr>
            <a:cxnSpLocks/>
            <a:stCxn id="11" idx="2"/>
          </p:cNvCxnSpPr>
          <p:nvPr/>
        </p:nvCxnSpPr>
        <p:spPr>
          <a:xfrm rot="16200000" flipH="1">
            <a:off x="7730597" y="830079"/>
            <a:ext cx="412274" cy="4293466"/>
          </a:xfrm>
          <a:prstGeom prst="bentConnector2">
            <a:avLst/>
          </a:prstGeom>
          <a:ln w="28575">
            <a:solidFill>
              <a:srgbClr val="CA846D"/>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0955DA8-8FDF-18B7-6A36-07315DAE10E5}"/>
              </a:ext>
            </a:extLst>
          </p:cNvPr>
          <p:cNvCxnSpPr>
            <a:cxnSpLocks/>
          </p:cNvCxnSpPr>
          <p:nvPr/>
        </p:nvCxnSpPr>
        <p:spPr>
          <a:xfrm>
            <a:off x="2032448" y="3181132"/>
            <a:ext cx="0" cy="470118"/>
          </a:xfrm>
          <a:prstGeom prst="line">
            <a:avLst/>
          </a:prstGeom>
          <a:ln w="28575">
            <a:solidFill>
              <a:srgbClr val="CA846D"/>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7937211-14EC-41A2-D77C-B0B01B23C9AE}"/>
              </a:ext>
            </a:extLst>
          </p:cNvPr>
          <p:cNvCxnSpPr>
            <a:cxnSpLocks/>
          </p:cNvCxnSpPr>
          <p:nvPr/>
        </p:nvCxnSpPr>
        <p:spPr>
          <a:xfrm>
            <a:off x="10083467" y="3181132"/>
            <a:ext cx="1" cy="164118"/>
          </a:xfrm>
          <a:prstGeom prst="line">
            <a:avLst/>
          </a:prstGeom>
          <a:ln w="28575">
            <a:solidFill>
              <a:srgbClr val="CA846D"/>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2">
            <a:extLst>
              <a:ext uri="{FF2B5EF4-FFF2-40B4-BE49-F238E27FC236}">
                <a16:creationId xmlns:a16="http://schemas.microsoft.com/office/drawing/2014/main" id="{0734E89B-9191-B6CF-360C-ADB12C9DE509}"/>
              </a:ext>
            </a:extLst>
          </p:cNvPr>
          <p:cNvSpPr>
            <a:spLocks noGrp="1"/>
          </p:cNvSpPr>
          <p:nvPr>
            <p:ph type="sldNum" sz="quarter" idx="10"/>
          </p:nvPr>
        </p:nvSpPr>
        <p:spPr>
          <a:xfrm>
            <a:off x="8839200" y="6581775"/>
            <a:ext cx="2743200" cy="262890"/>
          </a:xfrm>
        </p:spPr>
        <p:txBody>
          <a:bodyPr anchor="ctr">
            <a:normAutofit/>
          </a:bodyPr>
          <a:lstStyle/>
          <a:p>
            <a:pPr>
              <a:spcAft>
                <a:spcPts val="600"/>
              </a:spcAft>
            </a:pPr>
            <a:fld id="{ABF72756-0213-4A1F-BBDA-2E3072667FD8}" type="slidenum">
              <a:rPr lang="en-US" smtClean="0"/>
              <a:pPr>
                <a:spcAft>
                  <a:spcPts val="600"/>
                </a:spcAft>
              </a:pPr>
              <a:t>3</a:t>
            </a:fld>
            <a:endParaRPr lang="en-US" dirty="0"/>
          </a:p>
        </p:txBody>
      </p:sp>
      <p:cxnSp>
        <p:nvCxnSpPr>
          <p:cNvPr id="12" name="Connector: Elbow 11">
            <a:extLst>
              <a:ext uri="{FF2B5EF4-FFF2-40B4-BE49-F238E27FC236}">
                <a16:creationId xmlns:a16="http://schemas.microsoft.com/office/drawing/2014/main" id="{0F9CB0EA-E09D-A87D-B91F-18C891AD737E}"/>
              </a:ext>
            </a:extLst>
          </p:cNvPr>
          <p:cNvCxnSpPr>
            <a:stCxn id="8" idx="3"/>
            <a:endCxn id="10" idx="3"/>
          </p:cNvCxnSpPr>
          <p:nvPr/>
        </p:nvCxnSpPr>
        <p:spPr>
          <a:xfrm flipH="1" flipV="1">
            <a:off x="6554275" y="1028281"/>
            <a:ext cx="4412752" cy="3765481"/>
          </a:xfrm>
          <a:prstGeom prst="bentConnector3">
            <a:avLst>
              <a:gd name="adj1" fmla="val -5180"/>
            </a:avLst>
          </a:prstGeom>
          <a:ln w="38100">
            <a:solidFill>
              <a:srgbClr val="CA846D"/>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DD6536E-E537-F85A-5C8D-FAA0CF70C391}"/>
              </a:ext>
            </a:extLst>
          </p:cNvPr>
          <p:cNvSpPr txBox="1"/>
          <p:nvPr/>
        </p:nvSpPr>
        <p:spPr>
          <a:xfrm>
            <a:off x="8422480" y="1056118"/>
            <a:ext cx="1451307"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342900" indent="-342900" algn="ctr">
              <a:spcBef>
                <a:spcPct val="20000"/>
              </a:spcBef>
              <a:defRPr b="1">
                <a:solidFill>
                  <a:schemeClr val="accent2"/>
                </a:solidFill>
                <a:latin typeface="Arial" pitchFamily="34" charset="0"/>
                <a:cs typeface="Arial" pitchFamily="34" charset="0"/>
              </a:defRPr>
            </a:lvl1pPr>
          </a:lstStyle>
          <a:p>
            <a:r>
              <a:rPr lang="en-US" dirty="0">
                <a:solidFill>
                  <a:srgbClr val="84AA9B"/>
                </a:solidFill>
              </a:rPr>
              <a:t>Recycle</a:t>
            </a:r>
          </a:p>
        </p:txBody>
      </p:sp>
    </p:spTree>
    <p:extLst>
      <p:ext uri="{BB962C8B-B14F-4D97-AF65-F5344CB8AC3E}">
        <p14:creationId xmlns:p14="http://schemas.microsoft.com/office/powerpoint/2010/main" val="8326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4F23-CE8F-6F2B-61F2-02B3AB85DD64}"/>
              </a:ext>
            </a:extLst>
          </p:cNvPr>
          <p:cNvSpPr>
            <a:spLocks noGrp="1"/>
          </p:cNvSpPr>
          <p:nvPr>
            <p:ph type="title"/>
          </p:nvPr>
        </p:nvSpPr>
        <p:spPr/>
        <p:txBody>
          <a:bodyPr/>
          <a:lstStyle/>
          <a:p>
            <a:r>
              <a:rPr lang="en-US" dirty="0"/>
              <a:t>Managing Solids and </a:t>
            </a:r>
            <a:r>
              <a:rPr lang="en-US" dirty="0" err="1"/>
              <a:t>Sidestream</a:t>
            </a:r>
            <a:r>
              <a:rPr lang="en-US" dirty="0"/>
              <a:t> Nutrients is a Challenge</a:t>
            </a:r>
          </a:p>
        </p:txBody>
      </p:sp>
      <p:sp>
        <p:nvSpPr>
          <p:cNvPr id="3" name="Slide Number Placeholder 2">
            <a:extLst>
              <a:ext uri="{FF2B5EF4-FFF2-40B4-BE49-F238E27FC236}">
                <a16:creationId xmlns:a16="http://schemas.microsoft.com/office/drawing/2014/main" id="{12BDED8E-2DEC-2A87-CEF2-52F44502A977}"/>
              </a:ext>
            </a:extLst>
          </p:cNvPr>
          <p:cNvSpPr>
            <a:spLocks noGrp="1"/>
          </p:cNvSpPr>
          <p:nvPr>
            <p:ph type="sldNum" sz="quarter" idx="10"/>
          </p:nvPr>
        </p:nvSpPr>
        <p:spPr/>
        <p:txBody>
          <a:bodyPr/>
          <a:lstStyle/>
          <a:p>
            <a:fld id="{ABF72756-0213-4A1F-BBDA-2E3072667FD8}" type="slidenum">
              <a:rPr lang="en-US" smtClean="0"/>
              <a:pPr/>
              <a:t>4</a:t>
            </a:fld>
            <a:endParaRPr lang="en-US"/>
          </a:p>
        </p:txBody>
      </p:sp>
      <p:sp>
        <p:nvSpPr>
          <p:cNvPr id="4" name="Text Placeholder 3">
            <a:extLst>
              <a:ext uri="{FF2B5EF4-FFF2-40B4-BE49-F238E27FC236}">
                <a16:creationId xmlns:a16="http://schemas.microsoft.com/office/drawing/2014/main" id="{3C9BFD50-31A7-1C91-145D-248222979D67}"/>
              </a:ext>
            </a:extLst>
          </p:cNvPr>
          <p:cNvSpPr>
            <a:spLocks noGrp="1"/>
          </p:cNvSpPr>
          <p:nvPr>
            <p:ph type="body" sz="quarter" idx="12"/>
          </p:nvPr>
        </p:nvSpPr>
        <p:spPr/>
        <p:txBody>
          <a:bodyPr/>
          <a:lstStyle/>
          <a:p>
            <a:endParaRPr lang="en-US"/>
          </a:p>
        </p:txBody>
      </p:sp>
      <p:grpSp>
        <p:nvGrpSpPr>
          <p:cNvPr id="7" name="Group 6">
            <a:extLst>
              <a:ext uri="{FF2B5EF4-FFF2-40B4-BE49-F238E27FC236}">
                <a16:creationId xmlns:a16="http://schemas.microsoft.com/office/drawing/2014/main" id="{1BBD0406-A4D9-A6C7-00A9-3990F941C5D8}"/>
              </a:ext>
            </a:extLst>
          </p:cNvPr>
          <p:cNvGrpSpPr/>
          <p:nvPr/>
        </p:nvGrpSpPr>
        <p:grpSpPr>
          <a:xfrm>
            <a:off x="1658080" y="2001221"/>
            <a:ext cx="6699045" cy="1020946"/>
            <a:chOff x="590720" y="4153812"/>
            <a:chExt cx="6833055" cy="1276227"/>
          </a:xfrm>
        </p:grpSpPr>
        <p:pic>
          <p:nvPicPr>
            <p:cNvPr id="9" name="Picture 8">
              <a:extLst>
                <a:ext uri="{FF2B5EF4-FFF2-40B4-BE49-F238E27FC236}">
                  <a16:creationId xmlns:a16="http://schemas.microsoft.com/office/drawing/2014/main" id="{F50B73EC-234A-C092-627D-45343368BE88}"/>
                </a:ext>
              </a:extLst>
            </p:cNvPr>
            <p:cNvPicPr>
              <a:picLocks noChangeAspect="1"/>
            </p:cNvPicPr>
            <p:nvPr/>
          </p:nvPicPr>
          <p:blipFill>
            <a:blip r:embed="rId3"/>
            <a:stretch>
              <a:fillRect/>
            </a:stretch>
          </p:blipFill>
          <p:spPr>
            <a:xfrm>
              <a:off x="590720" y="4744841"/>
              <a:ext cx="911638" cy="685198"/>
            </a:xfrm>
            <a:prstGeom prst="rect">
              <a:avLst/>
            </a:prstGeom>
          </p:spPr>
        </p:pic>
        <p:pic>
          <p:nvPicPr>
            <p:cNvPr id="10" name="Picture 9">
              <a:extLst>
                <a:ext uri="{FF2B5EF4-FFF2-40B4-BE49-F238E27FC236}">
                  <a16:creationId xmlns:a16="http://schemas.microsoft.com/office/drawing/2014/main" id="{E3E755BB-689D-FB7E-3B14-EACC376C4AFD}"/>
                </a:ext>
              </a:extLst>
            </p:cNvPr>
            <p:cNvPicPr>
              <a:picLocks noChangeAspect="1"/>
            </p:cNvPicPr>
            <p:nvPr/>
          </p:nvPicPr>
          <p:blipFill>
            <a:blip r:embed="rId4"/>
            <a:stretch>
              <a:fillRect/>
            </a:stretch>
          </p:blipFill>
          <p:spPr>
            <a:xfrm>
              <a:off x="4424663" y="4217130"/>
              <a:ext cx="932692" cy="936747"/>
            </a:xfrm>
            <a:prstGeom prst="rect">
              <a:avLst/>
            </a:prstGeom>
          </p:spPr>
        </p:pic>
        <p:pic>
          <p:nvPicPr>
            <p:cNvPr id="11" name="Picture 10">
              <a:extLst>
                <a:ext uri="{FF2B5EF4-FFF2-40B4-BE49-F238E27FC236}">
                  <a16:creationId xmlns:a16="http://schemas.microsoft.com/office/drawing/2014/main" id="{490D241E-AC9A-F52B-C518-1A9AE405C2FE}"/>
                </a:ext>
              </a:extLst>
            </p:cNvPr>
            <p:cNvPicPr>
              <a:picLocks noChangeAspect="1"/>
            </p:cNvPicPr>
            <p:nvPr/>
          </p:nvPicPr>
          <p:blipFill>
            <a:blip r:embed="rId5"/>
            <a:stretch>
              <a:fillRect/>
            </a:stretch>
          </p:blipFill>
          <p:spPr>
            <a:xfrm>
              <a:off x="2547856" y="4217132"/>
              <a:ext cx="974211" cy="754012"/>
            </a:xfrm>
            <a:prstGeom prst="rect">
              <a:avLst/>
            </a:prstGeom>
          </p:spPr>
        </p:pic>
        <p:pic>
          <p:nvPicPr>
            <p:cNvPr id="12" name="Picture 11">
              <a:extLst>
                <a:ext uri="{FF2B5EF4-FFF2-40B4-BE49-F238E27FC236}">
                  <a16:creationId xmlns:a16="http://schemas.microsoft.com/office/drawing/2014/main" id="{3C330546-B3E4-F600-F59A-E01D5DAA9EA7}"/>
                </a:ext>
              </a:extLst>
            </p:cNvPr>
            <p:cNvPicPr>
              <a:picLocks noChangeAspect="1"/>
            </p:cNvPicPr>
            <p:nvPr/>
          </p:nvPicPr>
          <p:blipFill>
            <a:blip r:embed="rId6"/>
            <a:stretch>
              <a:fillRect/>
            </a:stretch>
          </p:blipFill>
          <p:spPr>
            <a:xfrm>
              <a:off x="6304545" y="4153812"/>
              <a:ext cx="1119230" cy="1045229"/>
            </a:xfrm>
            <a:prstGeom prst="rect">
              <a:avLst/>
            </a:prstGeom>
          </p:spPr>
        </p:pic>
      </p:grpSp>
      <p:pic>
        <p:nvPicPr>
          <p:cNvPr id="16" name="Picture 15">
            <a:extLst>
              <a:ext uri="{FF2B5EF4-FFF2-40B4-BE49-F238E27FC236}">
                <a16:creationId xmlns:a16="http://schemas.microsoft.com/office/drawing/2014/main" id="{98A78BBD-6EE9-42BB-F829-CAF7A49E9F1D}"/>
              </a:ext>
            </a:extLst>
          </p:cNvPr>
          <p:cNvPicPr>
            <a:picLocks noChangeAspect="1"/>
          </p:cNvPicPr>
          <p:nvPr/>
        </p:nvPicPr>
        <p:blipFill>
          <a:blip r:embed="rId7"/>
          <a:stretch>
            <a:fillRect/>
          </a:stretch>
        </p:blipFill>
        <p:spPr>
          <a:xfrm flipH="1">
            <a:off x="9167859" y="2001217"/>
            <a:ext cx="1037650" cy="929650"/>
          </a:xfrm>
          <a:prstGeom prst="rect">
            <a:avLst/>
          </a:prstGeom>
        </p:spPr>
      </p:pic>
      <p:sp>
        <p:nvSpPr>
          <p:cNvPr id="17" name="Rectangle 16">
            <a:extLst>
              <a:ext uri="{FF2B5EF4-FFF2-40B4-BE49-F238E27FC236}">
                <a16:creationId xmlns:a16="http://schemas.microsoft.com/office/drawing/2014/main" id="{038D7E48-4335-AA26-B120-1FF75BA7E655}"/>
              </a:ext>
            </a:extLst>
          </p:cNvPr>
          <p:cNvSpPr/>
          <p:nvPr/>
        </p:nvSpPr>
        <p:spPr>
          <a:xfrm>
            <a:off x="3070712" y="2831467"/>
            <a:ext cx="5920888" cy="9797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a:solidFill>
                  <a:schemeClr val="accent1"/>
                </a:solidFill>
              </a:rPr>
              <a:t>Solids stabilization can release a large amount of P (and N, Mg, Ca, Fe, etc.)</a:t>
            </a:r>
          </a:p>
        </p:txBody>
      </p:sp>
      <p:pic>
        <p:nvPicPr>
          <p:cNvPr id="19" name="Picture 18" descr="A blue and brown funnel&#10;&#10;Description automatically generated with medium confidence">
            <a:extLst>
              <a:ext uri="{FF2B5EF4-FFF2-40B4-BE49-F238E27FC236}">
                <a16:creationId xmlns:a16="http://schemas.microsoft.com/office/drawing/2014/main" id="{36FD7129-9F03-7A85-27F1-03DAFF9B6B4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956567" y="1924947"/>
            <a:ext cx="566524" cy="559230"/>
          </a:xfrm>
          <a:prstGeom prst="rect">
            <a:avLst/>
          </a:prstGeom>
        </p:spPr>
      </p:pic>
      <p:sp>
        <p:nvSpPr>
          <p:cNvPr id="20" name="TextBox 19">
            <a:extLst>
              <a:ext uri="{FF2B5EF4-FFF2-40B4-BE49-F238E27FC236}">
                <a16:creationId xmlns:a16="http://schemas.microsoft.com/office/drawing/2014/main" id="{516D64CD-BF4B-2C3C-7700-FD9A506F9E8E}"/>
              </a:ext>
            </a:extLst>
          </p:cNvPr>
          <p:cNvSpPr txBox="1"/>
          <p:nvPr/>
        </p:nvSpPr>
        <p:spPr>
          <a:xfrm>
            <a:off x="1392702" y="1448972"/>
            <a:ext cx="1603716" cy="461665"/>
          </a:xfrm>
          <a:prstGeom prst="rect">
            <a:avLst/>
          </a:prstGeom>
          <a:noFill/>
        </p:spPr>
        <p:txBody>
          <a:bodyPr wrap="square" lIns="0" rIns="0" rtlCol="0">
            <a:spAutoFit/>
          </a:bodyPr>
          <a:lstStyle/>
          <a:p>
            <a:pPr algn="ctr"/>
            <a:r>
              <a:rPr lang="en-US" sz="1200" i="1">
                <a:solidFill>
                  <a:srgbClr val="404040"/>
                </a:solidFill>
                <a:latin typeface="+mj-lt"/>
              </a:rPr>
              <a:t>Primary and/or secondary treatment</a:t>
            </a:r>
          </a:p>
        </p:txBody>
      </p:sp>
      <p:sp>
        <p:nvSpPr>
          <p:cNvPr id="21" name="TextBox 20">
            <a:extLst>
              <a:ext uri="{FF2B5EF4-FFF2-40B4-BE49-F238E27FC236}">
                <a16:creationId xmlns:a16="http://schemas.microsoft.com/office/drawing/2014/main" id="{AA2E3CFB-6964-6AC0-8F54-8F289F90FDFC}"/>
              </a:ext>
            </a:extLst>
          </p:cNvPr>
          <p:cNvSpPr txBox="1"/>
          <p:nvPr/>
        </p:nvSpPr>
        <p:spPr>
          <a:xfrm>
            <a:off x="3277772" y="1480962"/>
            <a:ext cx="1603716" cy="276999"/>
          </a:xfrm>
          <a:prstGeom prst="rect">
            <a:avLst/>
          </a:prstGeom>
          <a:noFill/>
        </p:spPr>
        <p:txBody>
          <a:bodyPr wrap="square" lIns="0" rIns="0" rtlCol="0">
            <a:spAutoFit/>
          </a:bodyPr>
          <a:lstStyle/>
          <a:p>
            <a:pPr algn="ctr"/>
            <a:r>
              <a:rPr lang="en-US" sz="1200" i="1">
                <a:solidFill>
                  <a:srgbClr val="404040"/>
                </a:solidFill>
                <a:latin typeface="+mj-lt"/>
              </a:rPr>
              <a:t>Thickening</a:t>
            </a:r>
          </a:p>
        </p:txBody>
      </p:sp>
      <p:sp>
        <p:nvSpPr>
          <p:cNvPr id="22" name="TextBox 21">
            <a:extLst>
              <a:ext uri="{FF2B5EF4-FFF2-40B4-BE49-F238E27FC236}">
                <a16:creationId xmlns:a16="http://schemas.microsoft.com/office/drawing/2014/main" id="{1AA8FD42-C9FA-E2C9-79C7-97724522B414}"/>
              </a:ext>
            </a:extLst>
          </p:cNvPr>
          <p:cNvSpPr txBox="1"/>
          <p:nvPr/>
        </p:nvSpPr>
        <p:spPr>
          <a:xfrm>
            <a:off x="5113832" y="1471715"/>
            <a:ext cx="1603716" cy="276999"/>
          </a:xfrm>
          <a:prstGeom prst="rect">
            <a:avLst/>
          </a:prstGeom>
          <a:noFill/>
        </p:spPr>
        <p:txBody>
          <a:bodyPr wrap="square" lIns="0" rIns="0" rtlCol="0">
            <a:spAutoFit/>
          </a:bodyPr>
          <a:lstStyle/>
          <a:p>
            <a:pPr algn="ctr"/>
            <a:r>
              <a:rPr lang="en-US" sz="1200" i="1">
                <a:solidFill>
                  <a:srgbClr val="404040"/>
                </a:solidFill>
                <a:latin typeface="+mj-lt"/>
              </a:rPr>
              <a:t>Stabilization</a:t>
            </a:r>
          </a:p>
        </p:txBody>
      </p:sp>
      <p:sp>
        <p:nvSpPr>
          <p:cNvPr id="23" name="TextBox 22">
            <a:extLst>
              <a:ext uri="{FF2B5EF4-FFF2-40B4-BE49-F238E27FC236}">
                <a16:creationId xmlns:a16="http://schemas.microsoft.com/office/drawing/2014/main" id="{2E6D204F-2146-F7A2-88B1-DC3C7BAE1F1D}"/>
              </a:ext>
            </a:extLst>
          </p:cNvPr>
          <p:cNvSpPr txBox="1"/>
          <p:nvPr/>
        </p:nvSpPr>
        <p:spPr>
          <a:xfrm>
            <a:off x="6923387" y="1476586"/>
            <a:ext cx="1603716" cy="276999"/>
          </a:xfrm>
          <a:prstGeom prst="rect">
            <a:avLst/>
          </a:prstGeom>
          <a:noFill/>
        </p:spPr>
        <p:txBody>
          <a:bodyPr wrap="square" lIns="0" rIns="0" rtlCol="0">
            <a:spAutoFit/>
          </a:bodyPr>
          <a:lstStyle/>
          <a:p>
            <a:pPr algn="ctr"/>
            <a:r>
              <a:rPr lang="en-US" sz="1200" i="1">
                <a:solidFill>
                  <a:srgbClr val="404040"/>
                </a:solidFill>
                <a:latin typeface="+mj-lt"/>
              </a:rPr>
              <a:t>Dewatering</a:t>
            </a:r>
          </a:p>
        </p:txBody>
      </p:sp>
      <p:sp>
        <p:nvSpPr>
          <p:cNvPr id="24" name="TextBox 23">
            <a:extLst>
              <a:ext uri="{FF2B5EF4-FFF2-40B4-BE49-F238E27FC236}">
                <a16:creationId xmlns:a16="http://schemas.microsoft.com/office/drawing/2014/main" id="{E6207B35-0C36-D766-8865-62C755594F99}"/>
              </a:ext>
            </a:extLst>
          </p:cNvPr>
          <p:cNvSpPr txBox="1"/>
          <p:nvPr/>
        </p:nvSpPr>
        <p:spPr>
          <a:xfrm>
            <a:off x="8834962" y="1471715"/>
            <a:ext cx="1603716" cy="276999"/>
          </a:xfrm>
          <a:prstGeom prst="rect">
            <a:avLst/>
          </a:prstGeom>
          <a:noFill/>
        </p:spPr>
        <p:txBody>
          <a:bodyPr wrap="square" lIns="0" rIns="0" rtlCol="0">
            <a:spAutoFit/>
          </a:bodyPr>
          <a:lstStyle/>
          <a:p>
            <a:pPr algn="ctr"/>
            <a:r>
              <a:rPr lang="en-US" sz="1200" i="1">
                <a:solidFill>
                  <a:srgbClr val="404040"/>
                </a:solidFill>
                <a:latin typeface="+mj-lt"/>
              </a:rPr>
              <a:t>Residuals management</a:t>
            </a:r>
          </a:p>
        </p:txBody>
      </p:sp>
      <p:pic>
        <p:nvPicPr>
          <p:cNvPr id="25" name="Picture 24" descr="O:\31102-ATL\31102-027\Eng\Sampling\photos\plant struvite\centrifuge 062.jpg">
            <a:extLst>
              <a:ext uri="{FF2B5EF4-FFF2-40B4-BE49-F238E27FC236}">
                <a16:creationId xmlns:a16="http://schemas.microsoft.com/office/drawing/2014/main" id="{66BDF60F-0F24-55F1-AF31-8C47A75BAD81}"/>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1539" b="2218"/>
          <a:stretch/>
        </p:blipFill>
        <p:spPr bwMode="auto">
          <a:xfrm>
            <a:off x="2350072" y="4784585"/>
            <a:ext cx="1916597" cy="1752946"/>
          </a:xfrm>
          <a:prstGeom prst="rect">
            <a:avLst/>
          </a:prstGeom>
          <a:ln>
            <a:noFill/>
          </a:ln>
          <a:effectLst/>
        </p:spPr>
      </p:pic>
      <p:sp>
        <p:nvSpPr>
          <p:cNvPr id="28" name="TextBox 27">
            <a:extLst>
              <a:ext uri="{FF2B5EF4-FFF2-40B4-BE49-F238E27FC236}">
                <a16:creationId xmlns:a16="http://schemas.microsoft.com/office/drawing/2014/main" id="{218C167C-8F9C-938B-F16D-28A03221FF03}"/>
              </a:ext>
            </a:extLst>
          </p:cNvPr>
          <p:cNvSpPr txBox="1"/>
          <p:nvPr/>
        </p:nvSpPr>
        <p:spPr>
          <a:xfrm>
            <a:off x="2272993" y="4211894"/>
            <a:ext cx="2085683" cy="584775"/>
          </a:xfrm>
          <a:prstGeom prst="rect">
            <a:avLst/>
          </a:prstGeom>
          <a:noFill/>
        </p:spPr>
        <p:txBody>
          <a:bodyPr wrap="square" lIns="0" rIns="0" rtlCol="0">
            <a:spAutoFit/>
          </a:bodyPr>
          <a:lstStyle/>
          <a:p>
            <a:pPr algn="ctr"/>
            <a:r>
              <a:rPr lang="en-US" sz="1600" b="1">
                <a:solidFill>
                  <a:schemeClr val="tx2"/>
                </a:solidFill>
                <a:latin typeface="+mj-lt"/>
              </a:rPr>
              <a:t>Nuisance precipitate formation</a:t>
            </a:r>
          </a:p>
        </p:txBody>
      </p:sp>
      <p:sp>
        <p:nvSpPr>
          <p:cNvPr id="29" name="TextBox 28">
            <a:extLst>
              <a:ext uri="{FF2B5EF4-FFF2-40B4-BE49-F238E27FC236}">
                <a16:creationId xmlns:a16="http://schemas.microsoft.com/office/drawing/2014/main" id="{81EFB868-EEF6-740A-153F-1073EFFB13EF}"/>
              </a:ext>
            </a:extLst>
          </p:cNvPr>
          <p:cNvSpPr txBox="1"/>
          <p:nvPr/>
        </p:nvSpPr>
        <p:spPr>
          <a:xfrm>
            <a:off x="4907691" y="4226767"/>
            <a:ext cx="2352154" cy="584775"/>
          </a:xfrm>
          <a:prstGeom prst="rect">
            <a:avLst/>
          </a:prstGeom>
          <a:noFill/>
        </p:spPr>
        <p:txBody>
          <a:bodyPr wrap="square" lIns="0" rIns="0" rtlCol="0">
            <a:spAutoFit/>
          </a:bodyPr>
          <a:lstStyle/>
          <a:p>
            <a:pPr algn="ctr"/>
            <a:r>
              <a:rPr lang="en-US" sz="1600" b="1" dirty="0">
                <a:solidFill>
                  <a:schemeClr val="tx2"/>
                </a:solidFill>
                <a:latin typeface="+mj-lt"/>
              </a:rPr>
              <a:t>Challenges with effluent compliance</a:t>
            </a:r>
          </a:p>
        </p:txBody>
      </p:sp>
      <p:pic>
        <p:nvPicPr>
          <p:cNvPr id="30" name="Picture 3">
            <a:extLst>
              <a:ext uri="{FF2B5EF4-FFF2-40B4-BE49-F238E27FC236}">
                <a16:creationId xmlns:a16="http://schemas.microsoft.com/office/drawing/2014/main" id="{698D115A-C8FA-E8AF-4899-32E2AA281FF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7093"/>
          <a:stretch/>
        </p:blipFill>
        <p:spPr bwMode="auto">
          <a:xfrm>
            <a:off x="4809469" y="4818514"/>
            <a:ext cx="2647901" cy="1674388"/>
          </a:xfrm>
          <a:prstGeom prst="rect">
            <a:avLst/>
          </a:prstGeom>
          <a:solidFill>
            <a:schemeClr val="bg1"/>
          </a:solidFill>
          <a:ln w="9525">
            <a:noFill/>
            <a:miter lim="800000"/>
            <a:headEnd/>
            <a:tailEnd/>
          </a:ln>
          <a:effectLst/>
        </p:spPr>
      </p:pic>
      <p:sp>
        <p:nvSpPr>
          <p:cNvPr id="31" name="TextBox 30">
            <a:extLst>
              <a:ext uri="{FF2B5EF4-FFF2-40B4-BE49-F238E27FC236}">
                <a16:creationId xmlns:a16="http://schemas.microsoft.com/office/drawing/2014/main" id="{E680051E-06DB-E575-9D4F-A5BD2C201012}"/>
              </a:ext>
            </a:extLst>
          </p:cNvPr>
          <p:cNvSpPr txBox="1"/>
          <p:nvPr/>
        </p:nvSpPr>
        <p:spPr>
          <a:xfrm>
            <a:off x="7585088" y="4230335"/>
            <a:ext cx="2085683" cy="584775"/>
          </a:xfrm>
          <a:prstGeom prst="rect">
            <a:avLst/>
          </a:prstGeom>
          <a:noFill/>
        </p:spPr>
        <p:txBody>
          <a:bodyPr wrap="square" lIns="0" rIns="0" rtlCol="0">
            <a:spAutoFit/>
          </a:bodyPr>
          <a:lstStyle/>
          <a:p>
            <a:pPr algn="ctr"/>
            <a:r>
              <a:rPr lang="en-US" sz="1600" b="1" dirty="0">
                <a:solidFill>
                  <a:schemeClr val="tx2"/>
                </a:solidFill>
                <a:latin typeface="+mj-lt"/>
              </a:rPr>
              <a:t>Increased labor, chemicals, etc.</a:t>
            </a:r>
          </a:p>
        </p:txBody>
      </p:sp>
      <p:pic>
        <p:nvPicPr>
          <p:cNvPr id="35" name="Picture 34" descr="A letter s in a black background&#10;&#10;Description automatically generated">
            <a:extLst>
              <a:ext uri="{FF2B5EF4-FFF2-40B4-BE49-F238E27FC236}">
                <a16:creationId xmlns:a16="http://schemas.microsoft.com/office/drawing/2014/main" id="{9298EB22-F6A6-5B4A-43F4-4E2C262F22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33270" y="4932367"/>
            <a:ext cx="780970" cy="1387368"/>
          </a:xfrm>
          <a:prstGeom prst="rect">
            <a:avLst/>
          </a:prstGeom>
        </p:spPr>
      </p:pic>
      <p:sp>
        <p:nvSpPr>
          <p:cNvPr id="18" name="Arrow: Right 17">
            <a:extLst>
              <a:ext uri="{FF2B5EF4-FFF2-40B4-BE49-F238E27FC236}">
                <a16:creationId xmlns:a16="http://schemas.microsoft.com/office/drawing/2014/main" id="{3BB01D1D-0E51-DDC6-279E-38618AD6B79C}"/>
              </a:ext>
            </a:extLst>
          </p:cNvPr>
          <p:cNvSpPr/>
          <p:nvPr/>
        </p:nvSpPr>
        <p:spPr>
          <a:xfrm>
            <a:off x="2850326" y="2183972"/>
            <a:ext cx="622407" cy="361150"/>
          </a:xfrm>
          <a:prstGeom prst="rightArrow">
            <a:avLst/>
          </a:prstGeom>
          <a:gradFill flip="none" rotWithShape="1">
            <a:gsLst>
              <a:gs pos="0">
                <a:schemeClr val="bg1"/>
              </a:gs>
              <a:gs pos="54000">
                <a:schemeClr val="accent1">
                  <a:lumMod val="45000"/>
                  <a:lumOff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B606EB60-8DDB-E96C-1559-0FBD85F42ACC}"/>
              </a:ext>
            </a:extLst>
          </p:cNvPr>
          <p:cNvSpPr/>
          <p:nvPr/>
        </p:nvSpPr>
        <p:spPr>
          <a:xfrm>
            <a:off x="4618166" y="2183972"/>
            <a:ext cx="622407" cy="361150"/>
          </a:xfrm>
          <a:prstGeom prst="rightArrow">
            <a:avLst/>
          </a:prstGeom>
          <a:gradFill flip="none" rotWithShape="1">
            <a:gsLst>
              <a:gs pos="0">
                <a:schemeClr val="bg1"/>
              </a:gs>
              <a:gs pos="54000">
                <a:schemeClr val="accent1">
                  <a:lumMod val="45000"/>
                  <a:lumOff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F9816D5F-1762-B396-E073-9475DA980453}"/>
              </a:ext>
            </a:extLst>
          </p:cNvPr>
          <p:cNvSpPr/>
          <p:nvPr/>
        </p:nvSpPr>
        <p:spPr>
          <a:xfrm>
            <a:off x="6477446" y="2183972"/>
            <a:ext cx="622407" cy="361150"/>
          </a:xfrm>
          <a:prstGeom prst="rightArrow">
            <a:avLst/>
          </a:prstGeom>
          <a:gradFill flip="none" rotWithShape="1">
            <a:gsLst>
              <a:gs pos="0">
                <a:schemeClr val="bg1"/>
              </a:gs>
              <a:gs pos="54000">
                <a:schemeClr val="accent1">
                  <a:lumMod val="45000"/>
                  <a:lumOff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3EB27F35-8A13-AAE4-3ED5-AB106FD3029E}"/>
              </a:ext>
            </a:extLst>
          </p:cNvPr>
          <p:cNvSpPr/>
          <p:nvPr/>
        </p:nvSpPr>
        <p:spPr>
          <a:xfrm>
            <a:off x="8435786" y="2183972"/>
            <a:ext cx="622407" cy="361150"/>
          </a:xfrm>
          <a:prstGeom prst="rightArrow">
            <a:avLst/>
          </a:prstGeom>
          <a:gradFill flip="none" rotWithShape="1">
            <a:gsLst>
              <a:gs pos="0">
                <a:schemeClr val="bg1"/>
              </a:gs>
              <a:gs pos="54000">
                <a:schemeClr val="accent1">
                  <a:lumMod val="45000"/>
                  <a:lumOff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72C720C8-AC2D-8466-0C1A-939027FBDE74}"/>
              </a:ext>
            </a:extLst>
          </p:cNvPr>
          <p:cNvSpPr/>
          <p:nvPr/>
        </p:nvSpPr>
        <p:spPr>
          <a:xfrm rot="5400000">
            <a:off x="5784796" y="3734989"/>
            <a:ext cx="622407" cy="361150"/>
          </a:xfrm>
          <a:prstGeom prst="rightArrow">
            <a:avLst/>
          </a:prstGeom>
          <a:gradFill flip="none" rotWithShape="1">
            <a:gsLst>
              <a:gs pos="0">
                <a:schemeClr val="bg1"/>
              </a:gs>
              <a:gs pos="54000">
                <a:schemeClr val="accent1">
                  <a:lumMod val="45000"/>
                  <a:lumOff val="5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8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C9138E-1B35-BDCA-9A82-E3801EADBC39}"/>
              </a:ext>
            </a:extLst>
          </p:cNvPr>
          <p:cNvSpPr/>
          <p:nvPr/>
        </p:nvSpPr>
        <p:spPr>
          <a:xfrm rot="5400000">
            <a:off x="1020531" y="2822272"/>
            <a:ext cx="4079934" cy="2145285"/>
          </a:xfrm>
          <a:prstGeom prst="rect">
            <a:avLst/>
          </a:prstGeom>
          <a:solidFill>
            <a:schemeClr val="accent3">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CDD15C-239F-41DA-8A08-EE98CA212237}"/>
              </a:ext>
            </a:extLst>
          </p:cNvPr>
          <p:cNvSpPr/>
          <p:nvPr/>
        </p:nvSpPr>
        <p:spPr>
          <a:xfrm rot="5400000">
            <a:off x="3050275" y="2924368"/>
            <a:ext cx="4079934" cy="1914201"/>
          </a:xfrm>
          <a:prstGeom prst="rect">
            <a:avLst/>
          </a:prstGeom>
          <a:solidFill>
            <a:schemeClr val="accent4">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29D72E-78B8-4671-C2F8-49CCB5321C44}"/>
              </a:ext>
            </a:extLst>
          </p:cNvPr>
          <p:cNvSpPr/>
          <p:nvPr/>
        </p:nvSpPr>
        <p:spPr>
          <a:xfrm rot="5400000">
            <a:off x="5066301" y="2822542"/>
            <a:ext cx="4066489" cy="2104406"/>
          </a:xfrm>
          <a:prstGeom prst="rect">
            <a:avLst/>
          </a:prstGeom>
          <a:solidFill>
            <a:schemeClr val="accent5">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A98170-BDC9-A62E-E997-D0FAD5AB3238}"/>
              </a:ext>
            </a:extLst>
          </p:cNvPr>
          <p:cNvSpPr/>
          <p:nvPr/>
        </p:nvSpPr>
        <p:spPr>
          <a:xfrm>
            <a:off x="1991199" y="4607369"/>
            <a:ext cx="6157204" cy="1302030"/>
          </a:xfrm>
          <a:prstGeom prst="rect">
            <a:avLst/>
          </a:prstGeom>
          <a:solidFill>
            <a:schemeClr val="accent3">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0B0327-03DC-ACFA-7744-05E4221B83AE}"/>
              </a:ext>
            </a:extLst>
          </p:cNvPr>
          <p:cNvSpPr/>
          <p:nvPr/>
        </p:nvSpPr>
        <p:spPr>
          <a:xfrm>
            <a:off x="1991197" y="3315108"/>
            <a:ext cx="6157205" cy="1302030"/>
          </a:xfrm>
          <a:prstGeom prst="rect">
            <a:avLst/>
          </a:prstGeom>
          <a:solidFill>
            <a:schemeClr val="accent4">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EC056E-A677-6070-40F9-933F9DA63CEA}"/>
              </a:ext>
            </a:extLst>
          </p:cNvPr>
          <p:cNvSpPr/>
          <p:nvPr/>
        </p:nvSpPr>
        <p:spPr>
          <a:xfrm>
            <a:off x="1994545" y="1856894"/>
            <a:ext cx="6157204" cy="1461709"/>
          </a:xfrm>
          <a:prstGeom prst="rect">
            <a:avLst/>
          </a:prstGeom>
          <a:solidFill>
            <a:schemeClr val="accent5">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42CC5-B695-20D2-0BD5-83E7D3C4A15D}"/>
              </a:ext>
            </a:extLst>
          </p:cNvPr>
          <p:cNvSpPr>
            <a:spLocks noGrp="1"/>
          </p:cNvSpPr>
          <p:nvPr>
            <p:ph type="title"/>
          </p:nvPr>
        </p:nvSpPr>
        <p:spPr>
          <a:xfrm>
            <a:off x="620486" y="344261"/>
            <a:ext cx="10502438" cy="892088"/>
          </a:xfrm>
        </p:spPr>
        <p:txBody>
          <a:bodyPr/>
          <a:lstStyle/>
          <a:p>
            <a:r>
              <a:rPr lang="en-US" dirty="0"/>
              <a:t>Solids and </a:t>
            </a:r>
            <a:r>
              <a:rPr lang="en-US" dirty="0" err="1"/>
              <a:t>Sidestream</a:t>
            </a:r>
            <a:r>
              <a:rPr lang="en-US" dirty="0"/>
              <a:t> Nutrient Characteristics Drive Precipitate Formation Potential</a:t>
            </a:r>
          </a:p>
        </p:txBody>
      </p:sp>
      <p:sp>
        <p:nvSpPr>
          <p:cNvPr id="3" name="Slide Number Placeholder 2">
            <a:extLst>
              <a:ext uri="{FF2B5EF4-FFF2-40B4-BE49-F238E27FC236}">
                <a16:creationId xmlns:a16="http://schemas.microsoft.com/office/drawing/2014/main" id="{6FBC64DE-8868-92C1-7A77-0C3113D745DB}"/>
              </a:ext>
            </a:extLst>
          </p:cNvPr>
          <p:cNvSpPr>
            <a:spLocks noGrp="1"/>
          </p:cNvSpPr>
          <p:nvPr>
            <p:ph type="sldNum" sz="quarter" idx="10"/>
          </p:nvPr>
        </p:nvSpPr>
        <p:spPr/>
        <p:txBody>
          <a:bodyPr/>
          <a:lstStyle/>
          <a:p>
            <a:fld id="{ABF72756-0213-4A1F-BBDA-2E3072667FD8}" type="slidenum">
              <a:rPr lang="en-US" smtClean="0"/>
              <a:pPr/>
              <a:t>5</a:t>
            </a:fld>
            <a:endParaRPr lang="en-US"/>
          </a:p>
        </p:txBody>
      </p:sp>
      <p:cxnSp>
        <p:nvCxnSpPr>
          <p:cNvPr id="7" name="Straight Arrow Connector 6">
            <a:extLst>
              <a:ext uri="{FF2B5EF4-FFF2-40B4-BE49-F238E27FC236}">
                <a16:creationId xmlns:a16="http://schemas.microsoft.com/office/drawing/2014/main" id="{B50B83B4-B162-3D05-B1B1-F15643D98C20}"/>
              </a:ext>
            </a:extLst>
          </p:cNvPr>
          <p:cNvCxnSpPr>
            <a:cxnSpLocks/>
          </p:cNvCxnSpPr>
          <p:nvPr/>
        </p:nvCxnSpPr>
        <p:spPr>
          <a:xfrm flipV="1">
            <a:off x="1991199" y="1687533"/>
            <a:ext cx="0" cy="4247349"/>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CFE93AB-8489-0090-519B-57F43C85AE55}"/>
              </a:ext>
            </a:extLst>
          </p:cNvPr>
          <p:cNvCxnSpPr/>
          <p:nvPr/>
        </p:nvCxnSpPr>
        <p:spPr>
          <a:xfrm>
            <a:off x="2006566" y="5921435"/>
            <a:ext cx="6185647" cy="0"/>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99A9E5F-21D1-AAC4-9DD0-C1A8574CA23E}"/>
              </a:ext>
            </a:extLst>
          </p:cNvPr>
          <p:cNvSpPr txBox="1"/>
          <p:nvPr/>
        </p:nvSpPr>
        <p:spPr>
          <a:xfrm rot="16200000">
            <a:off x="-536695" y="3686212"/>
            <a:ext cx="3524996" cy="338554"/>
          </a:xfrm>
          <a:prstGeom prst="rect">
            <a:avLst/>
          </a:prstGeom>
          <a:noFill/>
        </p:spPr>
        <p:txBody>
          <a:bodyPr wrap="square" lIns="0" rIns="0" rtlCol="0">
            <a:spAutoFit/>
          </a:bodyPr>
          <a:lstStyle/>
          <a:p>
            <a:pPr algn="ctr"/>
            <a:r>
              <a:rPr lang="en-US" sz="1600" b="1" err="1">
                <a:solidFill>
                  <a:srgbClr val="404040"/>
                </a:solidFill>
                <a:latin typeface="+mj-lt"/>
              </a:rPr>
              <a:t>Sidestream</a:t>
            </a:r>
            <a:r>
              <a:rPr lang="en-US" sz="1600" b="1">
                <a:solidFill>
                  <a:srgbClr val="404040"/>
                </a:solidFill>
                <a:latin typeface="+mj-lt"/>
              </a:rPr>
              <a:t> nitrogen content</a:t>
            </a:r>
          </a:p>
        </p:txBody>
      </p:sp>
      <p:sp>
        <p:nvSpPr>
          <p:cNvPr id="15" name="TextBox 14">
            <a:extLst>
              <a:ext uri="{FF2B5EF4-FFF2-40B4-BE49-F238E27FC236}">
                <a16:creationId xmlns:a16="http://schemas.microsoft.com/office/drawing/2014/main" id="{E7B82ACA-8F51-CEDC-C255-E3EF4C7ADF32}"/>
              </a:ext>
            </a:extLst>
          </p:cNvPr>
          <p:cNvSpPr txBox="1"/>
          <p:nvPr/>
        </p:nvSpPr>
        <p:spPr>
          <a:xfrm>
            <a:off x="2885887" y="6162196"/>
            <a:ext cx="4621414" cy="338554"/>
          </a:xfrm>
          <a:prstGeom prst="rect">
            <a:avLst/>
          </a:prstGeom>
          <a:noFill/>
        </p:spPr>
        <p:txBody>
          <a:bodyPr wrap="square" lIns="0" rIns="0" rtlCol="0">
            <a:spAutoFit/>
          </a:bodyPr>
          <a:lstStyle/>
          <a:p>
            <a:pPr algn="ctr"/>
            <a:r>
              <a:rPr lang="en-US" sz="1600" b="1" err="1">
                <a:solidFill>
                  <a:srgbClr val="404040"/>
                </a:solidFill>
                <a:latin typeface="+mj-lt"/>
              </a:rPr>
              <a:t>Sidestream</a:t>
            </a:r>
            <a:r>
              <a:rPr lang="en-US" sz="1600" b="1">
                <a:solidFill>
                  <a:srgbClr val="404040"/>
                </a:solidFill>
                <a:latin typeface="+mj-lt"/>
              </a:rPr>
              <a:t> phosphorus content</a:t>
            </a:r>
          </a:p>
        </p:txBody>
      </p:sp>
      <p:sp>
        <p:nvSpPr>
          <p:cNvPr id="16" name="Rectangle: Rounded Corners 15">
            <a:extLst>
              <a:ext uri="{FF2B5EF4-FFF2-40B4-BE49-F238E27FC236}">
                <a16:creationId xmlns:a16="http://schemas.microsoft.com/office/drawing/2014/main" id="{C17BEB1E-1EAB-A2C7-1C5A-5ACD18234618}"/>
              </a:ext>
            </a:extLst>
          </p:cNvPr>
          <p:cNvSpPr/>
          <p:nvPr/>
        </p:nvSpPr>
        <p:spPr>
          <a:xfrm>
            <a:off x="6493469" y="2159684"/>
            <a:ext cx="1388288" cy="533258"/>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EBPR + </a:t>
            </a:r>
          </a:p>
          <a:p>
            <a:pPr algn="ctr"/>
            <a:r>
              <a:rPr lang="en-US" sz="1400" b="1">
                <a:solidFill>
                  <a:schemeClr val="accent1"/>
                </a:solidFill>
              </a:rPr>
              <a:t>THP + </a:t>
            </a:r>
            <a:r>
              <a:rPr lang="en-US" sz="1400" b="1" err="1">
                <a:solidFill>
                  <a:schemeClr val="accent1"/>
                </a:solidFill>
              </a:rPr>
              <a:t>AnD</a:t>
            </a:r>
            <a:endParaRPr lang="en-US" sz="1400" b="1">
              <a:solidFill>
                <a:schemeClr val="accent1"/>
              </a:solidFill>
            </a:endParaRPr>
          </a:p>
        </p:txBody>
      </p:sp>
      <p:sp>
        <p:nvSpPr>
          <p:cNvPr id="17" name="TextBox 16">
            <a:extLst>
              <a:ext uri="{FF2B5EF4-FFF2-40B4-BE49-F238E27FC236}">
                <a16:creationId xmlns:a16="http://schemas.microsoft.com/office/drawing/2014/main" id="{79F09D91-7CE9-5A8C-11C9-941A17CBEACB}"/>
              </a:ext>
            </a:extLst>
          </p:cNvPr>
          <p:cNvSpPr txBox="1"/>
          <p:nvPr/>
        </p:nvSpPr>
        <p:spPr>
          <a:xfrm>
            <a:off x="8663611" y="5215492"/>
            <a:ext cx="3442129" cy="1384995"/>
          </a:xfrm>
          <a:prstGeom prst="rect">
            <a:avLst/>
          </a:prstGeom>
          <a:noFill/>
        </p:spPr>
        <p:txBody>
          <a:bodyPr wrap="square" lIns="0" rIns="0" rtlCol="0">
            <a:spAutoFit/>
          </a:bodyPr>
          <a:lstStyle/>
          <a:p>
            <a:pPr algn="r"/>
            <a:r>
              <a:rPr lang="en-US" sz="1200" dirty="0">
                <a:solidFill>
                  <a:srgbClr val="404040"/>
                </a:solidFill>
                <a:latin typeface="+mj-lt"/>
              </a:rPr>
              <a:t>EBPR – enhanced biological phosphorus removal</a:t>
            </a:r>
          </a:p>
          <a:p>
            <a:pPr algn="r"/>
            <a:r>
              <a:rPr lang="en-US" sz="1200" dirty="0">
                <a:solidFill>
                  <a:srgbClr val="404040"/>
                </a:solidFill>
                <a:latin typeface="+mj-lt"/>
              </a:rPr>
              <a:t>THP – thermal hydrolysis</a:t>
            </a:r>
          </a:p>
          <a:p>
            <a:pPr algn="r"/>
            <a:r>
              <a:rPr lang="en-US" sz="1200" dirty="0" err="1">
                <a:solidFill>
                  <a:srgbClr val="404040"/>
                </a:solidFill>
                <a:latin typeface="+mj-lt"/>
              </a:rPr>
              <a:t>AnD</a:t>
            </a:r>
            <a:r>
              <a:rPr lang="en-US" sz="1200" dirty="0">
                <a:solidFill>
                  <a:srgbClr val="404040"/>
                </a:solidFill>
                <a:latin typeface="+mj-lt"/>
              </a:rPr>
              <a:t> – anaerobic digestion</a:t>
            </a:r>
          </a:p>
          <a:p>
            <a:pPr algn="r"/>
            <a:r>
              <a:rPr lang="en-US" sz="1200" dirty="0" err="1">
                <a:solidFill>
                  <a:srgbClr val="404040"/>
                </a:solidFill>
                <a:latin typeface="+mj-lt"/>
              </a:rPr>
              <a:t>AeD</a:t>
            </a:r>
            <a:r>
              <a:rPr lang="en-US" sz="1200" dirty="0">
                <a:solidFill>
                  <a:srgbClr val="404040"/>
                </a:solidFill>
                <a:latin typeface="+mj-lt"/>
              </a:rPr>
              <a:t> – aerobic digestion</a:t>
            </a:r>
          </a:p>
          <a:p>
            <a:pPr algn="r"/>
            <a:r>
              <a:rPr lang="en-US" sz="1200" dirty="0">
                <a:solidFill>
                  <a:srgbClr val="404040"/>
                </a:solidFill>
                <a:latin typeface="+mj-lt"/>
              </a:rPr>
              <a:t>PAD - Post aerobic digestion</a:t>
            </a:r>
          </a:p>
          <a:p>
            <a:pPr algn="r"/>
            <a:r>
              <a:rPr lang="en-US" sz="1200" dirty="0">
                <a:solidFill>
                  <a:srgbClr val="404040"/>
                </a:solidFill>
                <a:latin typeface="+mj-lt"/>
              </a:rPr>
              <a:t>HTNS – holding tank and no stabilization</a:t>
            </a:r>
          </a:p>
          <a:p>
            <a:pPr algn="r"/>
            <a:r>
              <a:rPr lang="en-US" sz="1200" dirty="0">
                <a:solidFill>
                  <a:srgbClr val="404040"/>
                </a:solidFill>
                <a:latin typeface="+mj-lt"/>
              </a:rPr>
              <a:t>**NO</a:t>
            </a:r>
            <a:r>
              <a:rPr lang="en-US" sz="1200" baseline="-25000" dirty="0">
                <a:solidFill>
                  <a:srgbClr val="404040"/>
                </a:solidFill>
                <a:latin typeface="+mj-lt"/>
              </a:rPr>
              <a:t>3</a:t>
            </a:r>
          </a:p>
        </p:txBody>
      </p:sp>
      <p:sp>
        <p:nvSpPr>
          <p:cNvPr id="19" name="Rectangle: Rounded Corners 18">
            <a:extLst>
              <a:ext uri="{FF2B5EF4-FFF2-40B4-BE49-F238E27FC236}">
                <a16:creationId xmlns:a16="http://schemas.microsoft.com/office/drawing/2014/main" id="{0B8E6B46-F4B9-4A34-C794-E710227BE8F7}"/>
              </a:ext>
            </a:extLst>
          </p:cNvPr>
          <p:cNvSpPr/>
          <p:nvPr/>
        </p:nvSpPr>
        <p:spPr>
          <a:xfrm>
            <a:off x="6864157" y="5103034"/>
            <a:ext cx="1039746" cy="526178"/>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EBPR + HTNS</a:t>
            </a:r>
          </a:p>
        </p:txBody>
      </p:sp>
      <p:sp>
        <p:nvSpPr>
          <p:cNvPr id="20" name="Rectangle: Rounded Corners 19">
            <a:extLst>
              <a:ext uri="{FF2B5EF4-FFF2-40B4-BE49-F238E27FC236}">
                <a16:creationId xmlns:a16="http://schemas.microsoft.com/office/drawing/2014/main" id="{448CEA8E-51C1-F133-0D06-A6377121F01A}"/>
              </a:ext>
            </a:extLst>
          </p:cNvPr>
          <p:cNvSpPr/>
          <p:nvPr/>
        </p:nvSpPr>
        <p:spPr>
          <a:xfrm>
            <a:off x="2153403" y="5124782"/>
            <a:ext cx="1039746" cy="526178"/>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Chem P + HTNS</a:t>
            </a:r>
          </a:p>
        </p:txBody>
      </p:sp>
      <p:sp>
        <p:nvSpPr>
          <p:cNvPr id="21" name="Rectangle: Rounded Corners 20">
            <a:extLst>
              <a:ext uri="{FF2B5EF4-FFF2-40B4-BE49-F238E27FC236}">
                <a16:creationId xmlns:a16="http://schemas.microsoft.com/office/drawing/2014/main" id="{80B8093B-46C5-1325-29FF-A692A73C4341}"/>
              </a:ext>
            </a:extLst>
          </p:cNvPr>
          <p:cNvSpPr/>
          <p:nvPr/>
        </p:nvSpPr>
        <p:spPr>
          <a:xfrm>
            <a:off x="3803489" y="5138892"/>
            <a:ext cx="2449181" cy="526178"/>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Biomass uptake + HTNS</a:t>
            </a:r>
          </a:p>
        </p:txBody>
      </p:sp>
      <p:sp>
        <p:nvSpPr>
          <p:cNvPr id="22" name="Rectangle: Rounded Corners 21">
            <a:extLst>
              <a:ext uri="{FF2B5EF4-FFF2-40B4-BE49-F238E27FC236}">
                <a16:creationId xmlns:a16="http://schemas.microsoft.com/office/drawing/2014/main" id="{623126C5-356B-17F3-7815-7E8FEBA48F83}"/>
              </a:ext>
            </a:extLst>
          </p:cNvPr>
          <p:cNvSpPr/>
          <p:nvPr/>
        </p:nvSpPr>
        <p:spPr>
          <a:xfrm>
            <a:off x="5346128" y="3001494"/>
            <a:ext cx="1583981" cy="556902"/>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1"/>
                </a:solidFill>
              </a:rPr>
              <a:t>EBPR + </a:t>
            </a:r>
            <a:r>
              <a:rPr lang="en-US" sz="1400" b="1" dirty="0" err="1">
                <a:solidFill>
                  <a:schemeClr val="accent1"/>
                </a:solidFill>
              </a:rPr>
              <a:t>AnD</a:t>
            </a:r>
            <a:r>
              <a:rPr lang="en-US" sz="1400" b="1" dirty="0">
                <a:solidFill>
                  <a:schemeClr val="accent1"/>
                </a:solidFill>
              </a:rPr>
              <a:t>/</a:t>
            </a:r>
            <a:r>
              <a:rPr lang="en-US" sz="1400" b="1" dirty="0" err="1">
                <a:solidFill>
                  <a:schemeClr val="accent1"/>
                </a:solidFill>
              </a:rPr>
              <a:t>AeD</a:t>
            </a:r>
            <a:r>
              <a:rPr lang="en-US" sz="1400" b="1" dirty="0">
                <a:solidFill>
                  <a:schemeClr val="accent1"/>
                </a:solidFill>
              </a:rPr>
              <a:t>**</a:t>
            </a:r>
          </a:p>
        </p:txBody>
      </p:sp>
      <p:sp>
        <p:nvSpPr>
          <p:cNvPr id="24" name="Rectangle: Rounded Corners 23">
            <a:extLst>
              <a:ext uri="{FF2B5EF4-FFF2-40B4-BE49-F238E27FC236}">
                <a16:creationId xmlns:a16="http://schemas.microsoft.com/office/drawing/2014/main" id="{3457FA52-2D64-545F-EC53-C62C734D1EDA}"/>
              </a:ext>
            </a:extLst>
          </p:cNvPr>
          <p:cNvSpPr/>
          <p:nvPr/>
        </p:nvSpPr>
        <p:spPr>
          <a:xfrm>
            <a:off x="5533399" y="4325966"/>
            <a:ext cx="977705" cy="583754"/>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EBPR + </a:t>
            </a:r>
          </a:p>
          <a:p>
            <a:pPr algn="ctr"/>
            <a:r>
              <a:rPr lang="en-US" sz="1400" b="1">
                <a:solidFill>
                  <a:schemeClr val="accent1"/>
                </a:solidFill>
              </a:rPr>
              <a:t>PAD**</a:t>
            </a:r>
          </a:p>
        </p:txBody>
      </p:sp>
      <p:sp>
        <p:nvSpPr>
          <p:cNvPr id="5" name="Rectangle: Rounded Corners 4">
            <a:extLst>
              <a:ext uri="{FF2B5EF4-FFF2-40B4-BE49-F238E27FC236}">
                <a16:creationId xmlns:a16="http://schemas.microsoft.com/office/drawing/2014/main" id="{F53649DB-59F0-AE2E-AEA6-45F888E5DBF2}"/>
              </a:ext>
            </a:extLst>
          </p:cNvPr>
          <p:cNvSpPr/>
          <p:nvPr/>
        </p:nvSpPr>
        <p:spPr>
          <a:xfrm>
            <a:off x="2663315" y="2159683"/>
            <a:ext cx="1583980" cy="533259"/>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accent1"/>
                </a:solidFill>
              </a:rPr>
              <a:t>Chem P + </a:t>
            </a:r>
          </a:p>
          <a:p>
            <a:pPr algn="ctr"/>
            <a:r>
              <a:rPr lang="en-US" sz="1400" b="1" dirty="0">
                <a:solidFill>
                  <a:schemeClr val="accent1"/>
                </a:solidFill>
              </a:rPr>
              <a:t>THP + </a:t>
            </a:r>
            <a:r>
              <a:rPr lang="en-US" sz="1400" b="1" dirty="0" err="1">
                <a:solidFill>
                  <a:schemeClr val="accent1"/>
                </a:solidFill>
              </a:rPr>
              <a:t>AnD</a:t>
            </a:r>
            <a:endParaRPr lang="en-US" sz="1400" b="1" dirty="0">
              <a:solidFill>
                <a:schemeClr val="accent1"/>
              </a:solidFill>
            </a:endParaRPr>
          </a:p>
        </p:txBody>
      </p:sp>
      <p:sp>
        <p:nvSpPr>
          <p:cNvPr id="6" name="Rectangle: Rounded Corners 5">
            <a:extLst>
              <a:ext uri="{FF2B5EF4-FFF2-40B4-BE49-F238E27FC236}">
                <a16:creationId xmlns:a16="http://schemas.microsoft.com/office/drawing/2014/main" id="{E3528595-7003-4FFE-2B7D-F2F59A8F203D}"/>
              </a:ext>
            </a:extLst>
          </p:cNvPr>
          <p:cNvSpPr/>
          <p:nvPr/>
        </p:nvSpPr>
        <p:spPr>
          <a:xfrm>
            <a:off x="2639937" y="3070090"/>
            <a:ext cx="1583980" cy="556902"/>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Chem P + AD/</a:t>
            </a:r>
            <a:r>
              <a:rPr lang="en-US" sz="1400" b="1" err="1">
                <a:solidFill>
                  <a:schemeClr val="accent1"/>
                </a:solidFill>
              </a:rPr>
              <a:t>AeD</a:t>
            </a:r>
            <a:r>
              <a:rPr lang="en-US" sz="1400" b="1">
                <a:solidFill>
                  <a:schemeClr val="accent1"/>
                </a:solidFill>
              </a:rPr>
              <a:t>**</a:t>
            </a:r>
          </a:p>
        </p:txBody>
      </p:sp>
      <p:sp>
        <p:nvSpPr>
          <p:cNvPr id="8" name="Rectangle: Rounded Corners 7">
            <a:extLst>
              <a:ext uri="{FF2B5EF4-FFF2-40B4-BE49-F238E27FC236}">
                <a16:creationId xmlns:a16="http://schemas.microsoft.com/office/drawing/2014/main" id="{4A3F0FD5-53BA-FE98-7DF2-98DB6F44A74C}"/>
              </a:ext>
            </a:extLst>
          </p:cNvPr>
          <p:cNvSpPr/>
          <p:nvPr/>
        </p:nvSpPr>
        <p:spPr>
          <a:xfrm>
            <a:off x="2639935" y="4291415"/>
            <a:ext cx="1477840" cy="583754"/>
          </a:xfrm>
          <a:prstGeom prst="roundRect">
            <a:avLst/>
          </a:prstGeom>
          <a:solidFill>
            <a:srgbClr val="FFFFFF">
              <a:alpha val="90000"/>
            </a:srgbClr>
          </a:solid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accent1"/>
                </a:solidFill>
              </a:rPr>
              <a:t>Chem P + </a:t>
            </a:r>
          </a:p>
          <a:p>
            <a:pPr algn="ctr"/>
            <a:r>
              <a:rPr lang="en-US" sz="1400" b="1">
                <a:solidFill>
                  <a:schemeClr val="accent1"/>
                </a:solidFill>
              </a:rPr>
              <a:t>PAD**</a:t>
            </a:r>
          </a:p>
        </p:txBody>
      </p:sp>
      <p:sp>
        <p:nvSpPr>
          <p:cNvPr id="34" name="TextBox 33">
            <a:extLst>
              <a:ext uri="{FF2B5EF4-FFF2-40B4-BE49-F238E27FC236}">
                <a16:creationId xmlns:a16="http://schemas.microsoft.com/office/drawing/2014/main" id="{00918872-C8E6-2852-BE26-A301C71839EF}"/>
              </a:ext>
            </a:extLst>
          </p:cNvPr>
          <p:cNvSpPr txBox="1"/>
          <p:nvPr/>
        </p:nvSpPr>
        <p:spPr>
          <a:xfrm>
            <a:off x="8385677" y="2306504"/>
            <a:ext cx="1786801" cy="584775"/>
          </a:xfrm>
          <a:prstGeom prst="rect">
            <a:avLst/>
          </a:prstGeom>
          <a:noFill/>
        </p:spPr>
        <p:txBody>
          <a:bodyPr wrap="square" lIns="0" rIns="0" rtlCol="0">
            <a:spAutoFit/>
          </a:bodyPr>
          <a:lstStyle/>
          <a:p>
            <a:pPr algn="ctr"/>
            <a:r>
              <a:rPr lang="en-US" sz="1600" b="1" dirty="0">
                <a:solidFill>
                  <a:srgbClr val="404040"/>
                </a:solidFill>
                <a:latin typeface="+mj-lt"/>
              </a:rPr>
              <a:t>Struvite </a:t>
            </a:r>
          </a:p>
          <a:p>
            <a:pPr algn="ctr"/>
            <a:r>
              <a:rPr lang="en-US" sz="1600" b="1" dirty="0">
                <a:solidFill>
                  <a:srgbClr val="404040"/>
                </a:solidFill>
                <a:latin typeface="+mj-lt"/>
              </a:rPr>
              <a:t>(Mg + NH</a:t>
            </a:r>
            <a:r>
              <a:rPr lang="en-US" sz="1600" b="1" baseline="-25000" dirty="0">
                <a:solidFill>
                  <a:srgbClr val="404040"/>
                </a:solidFill>
                <a:latin typeface="+mj-lt"/>
              </a:rPr>
              <a:t>3</a:t>
            </a:r>
            <a:r>
              <a:rPr lang="en-US" sz="1600" b="1" dirty="0">
                <a:solidFill>
                  <a:srgbClr val="404040"/>
                </a:solidFill>
                <a:latin typeface="+mj-lt"/>
              </a:rPr>
              <a:t> + PO</a:t>
            </a:r>
            <a:r>
              <a:rPr lang="en-US" sz="1600" b="1" baseline="-25000" dirty="0">
                <a:solidFill>
                  <a:srgbClr val="404040"/>
                </a:solidFill>
                <a:latin typeface="+mj-lt"/>
              </a:rPr>
              <a:t>4</a:t>
            </a:r>
            <a:r>
              <a:rPr lang="en-US" sz="1600" b="1" dirty="0">
                <a:solidFill>
                  <a:srgbClr val="404040"/>
                </a:solidFill>
                <a:latin typeface="+mj-lt"/>
              </a:rPr>
              <a:t>)</a:t>
            </a:r>
          </a:p>
        </p:txBody>
      </p:sp>
      <p:sp>
        <p:nvSpPr>
          <p:cNvPr id="35" name="TextBox 34">
            <a:extLst>
              <a:ext uri="{FF2B5EF4-FFF2-40B4-BE49-F238E27FC236}">
                <a16:creationId xmlns:a16="http://schemas.microsoft.com/office/drawing/2014/main" id="{CA6DEB9E-AA79-853B-FF98-56A52D7AB3D5}"/>
              </a:ext>
            </a:extLst>
          </p:cNvPr>
          <p:cNvSpPr txBox="1"/>
          <p:nvPr/>
        </p:nvSpPr>
        <p:spPr>
          <a:xfrm>
            <a:off x="8689383" y="3372262"/>
            <a:ext cx="1179390" cy="584775"/>
          </a:xfrm>
          <a:prstGeom prst="rect">
            <a:avLst/>
          </a:prstGeom>
          <a:noFill/>
        </p:spPr>
        <p:txBody>
          <a:bodyPr wrap="square" lIns="0" rIns="0" rtlCol="0">
            <a:spAutoFit/>
          </a:bodyPr>
          <a:lstStyle/>
          <a:p>
            <a:pPr algn="ctr"/>
            <a:r>
              <a:rPr lang="en-US" sz="1600" b="1" dirty="0">
                <a:solidFill>
                  <a:srgbClr val="404040"/>
                </a:solidFill>
                <a:latin typeface="+mj-lt"/>
              </a:rPr>
              <a:t>Brushite </a:t>
            </a:r>
          </a:p>
          <a:p>
            <a:pPr algn="ctr"/>
            <a:r>
              <a:rPr lang="en-US" sz="1600" b="1" dirty="0">
                <a:solidFill>
                  <a:srgbClr val="404040"/>
                </a:solidFill>
                <a:latin typeface="+mj-lt"/>
              </a:rPr>
              <a:t>(Ca + PO</a:t>
            </a:r>
            <a:r>
              <a:rPr lang="en-US" sz="1600" b="1" baseline="-25000" dirty="0">
                <a:solidFill>
                  <a:srgbClr val="404040"/>
                </a:solidFill>
                <a:latin typeface="+mj-lt"/>
              </a:rPr>
              <a:t>4</a:t>
            </a:r>
            <a:r>
              <a:rPr lang="en-US" sz="1600" b="1" dirty="0">
                <a:solidFill>
                  <a:srgbClr val="404040"/>
                </a:solidFill>
                <a:latin typeface="+mj-lt"/>
              </a:rPr>
              <a:t>)</a:t>
            </a:r>
          </a:p>
        </p:txBody>
      </p:sp>
      <p:sp>
        <p:nvSpPr>
          <p:cNvPr id="36" name="TextBox 35">
            <a:extLst>
              <a:ext uri="{FF2B5EF4-FFF2-40B4-BE49-F238E27FC236}">
                <a16:creationId xmlns:a16="http://schemas.microsoft.com/office/drawing/2014/main" id="{AEDC104F-B337-9C3C-3B84-4A09C0A35D17}"/>
              </a:ext>
            </a:extLst>
          </p:cNvPr>
          <p:cNvSpPr txBox="1"/>
          <p:nvPr/>
        </p:nvSpPr>
        <p:spPr>
          <a:xfrm>
            <a:off x="8648242" y="3876139"/>
            <a:ext cx="1261673" cy="584775"/>
          </a:xfrm>
          <a:prstGeom prst="rect">
            <a:avLst/>
          </a:prstGeom>
          <a:noFill/>
        </p:spPr>
        <p:txBody>
          <a:bodyPr wrap="square" lIns="0" rIns="0" rtlCol="0">
            <a:spAutoFit/>
          </a:bodyPr>
          <a:lstStyle/>
          <a:p>
            <a:pPr algn="ctr"/>
            <a:r>
              <a:rPr lang="en-US" sz="1600" b="1" dirty="0">
                <a:solidFill>
                  <a:srgbClr val="404040"/>
                </a:solidFill>
                <a:latin typeface="+mj-lt"/>
              </a:rPr>
              <a:t>Vivianite </a:t>
            </a:r>
          </a:p>
          <a:p>
            <a:pPr algn="ctr"/>
            <a:r>
              <a:rPr lang="en-US" sz="1600" b="1" dirty="0">
                <a:solidFill>
                  <a:srgbClr val="404040"/>
                </a:solidFill>
                <a:latin typeface="+mj-lt"/>
              </a:rPr>
              <a:t>(Fe + PO</a:t>
            </a:r>
            <a:r>
              <a:rPr lang="en-US" sz="1600" b="1" baseline="-25000" dirty="0">
                <a:solidFill>
                  <a:srgbClr val="404040"/>
                </a:solidFill>
                <a:latin typeface="+mj-lt"/>
              </a:rPr>
              <a:t>4</a:t>
            </a:r>
            <a:r>
              <a:rPr lang="en-US" sz="1600" b="1" dirty="0">
                <a:solidFill>
                  <a:srgbClr val="404040"/>
                </a:solidFill>
                <a:latin typeface="+mj-lt"/>
              </a:rPr>
              <a:t>)</a:t>
            </a:r>
          </a:p>
        </p:txBody>
      </p:sp>
      <p:sp>
        <p:nvSpPr>
          <p:cNvPr id="23" name="TextBox 22">
            <a:extLst>
              <a:ext uri="{FF2B5EF4-FFF2-40B4-BE49-F238E27FC236}">
                <a16:creationId xmlns:a16="http://schemas.microsoft.com/office/drawing/2014/main" id="{589A6856-DA44-B94F-9037-BB9D9C1A7B5B}"/>
              </a:ext>
            </a:extLst>
          </p:cNvPr>
          <p:cNvSpPr txBox="1"/>
          <p:nvPr/>
        </p:nvSpPr>
        <p:spPr>
          <a:xfrm>
            <a:off x="8620477" y="1308829"/>
            <a:ext cx="1248296" cy="584775"/>
          </a:xfrm>
          <a:prstGeom prst="rect">
            <a:avLst/>
          </a:prstGeom>
          <a:noFill/>
        </p:spPr>
        <p:txBody>
          <a:bodyPr wrap="square" lIns="0" rIns="0" rtlCol="0">
            <a:spAutoFit/>
          </a:bodyPr>
          <a:lstStyle/>
          <a:p>
            <a:pPr algn="ctr"/>
            <a:r>
              <a:rPr lang="en-US" sz="1600" b="1" dirty="0">
                <a:solidFill>
                  <a:srgbClr val="404040"/>
                </a:solidFill>
                <a:latin typeface="+mj-lt"/>
              </a:rPr>
              <a:t>Precipitant </a:t>
            </a:r>
          </a:p>
          <a:p>
            <a:pPr algn="ctr"/>
            <a:r>
              <a:rPr lang="en-US" sz="1600" b="1" dirty="0">
                <a:solidFill>
                  <a:srgbClr val="404040"/>
                </a:solidFill>
                <a:latin typeface="+mj-lt"/>
              </a:rPr>
              <a:t>Type:</a:t>
            </a:r>
          </a:p>
        </p:txBody>
      </p:sp>
      <p:sp>
        <p:nvSpPr>
          <p:cNvPr id="28" name="Right Brace 27">
            <a:extLst>
              <a:ext uri="{FF2B5EF4-FFF2-40B4-BE49-F238E27FC236}">
                <a16:creationId xmlns:a16="http://schemas.microsoft.com/office/drawing/2014/main" id="{57D5BA11-C6AD-8795-CF40-6F6A67AD8E88}"/>
              </a:ext>
            </a:extLst>
          </p:cNvPr>
          <p:cNvSpPr/>
          <p:nvPr/>
        </p:nvSpPr>
        <p:spPr>
          <a:xfrm>
            <a:off x="8144426" y="3315108"/>
            <a:ext cx="267430" cy="1290852"/>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46979906-5C8F-F078-115C-7409226C3DC0}"/>
              </a:ext>
            </a:extLst>
          </p:cNvPr>
          <p:cNvSpPr/>
          <p:nvPr/>
        </p:nvSpPr>
        <p:spPr>
          <a:xfrm>
            <a:off x="8136473" y="1850143"/>
            <a:ext cx="267430" cy="1463555"/>
          </a:xfrm>
          <a:prstGeom prst="righ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769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23" grpId="0"/>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C3C0DAC-1790-944C-628E-493253E68AE8}"/>
              </a:ext>
            </a:extLst>
          </p:cNvPr>
          <p:cNvSpPr/>
          <p:nvPr/>
        </p:nvSpPr>
        <p:spPr>
          <a:xfrm>
            <a:off x="6308929" y="1444598"/>
            <a:ext cx="5594747" cy="4803802"/>
          </a:xfrm>
          <a:prstGeom prst="rect">
            <a:avLst/>
          </a:prstGeom>
          <a:noFill/>
          <a:ln w="34925">
            <a:solidFill>
              <a:schemeClr val="accent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B37CC0-A8D2-2F69-2E65-EB07DA3AE6A4}"/>
              </a:ext>
            </a:extLst>
          </p:cNvPr>
          <p:cNvSpPr/>
          <p:nvPr/>
        </p:nvSpPr>
        <p:spPr>
          <a:xfrm>
            <a:off x="743665" y="1444598"/>
            <a:ext cx="4411697" cy="4803802"/>
          </a:xfrm>
          <a:prstGeom prst="rect">
            <a:avLst/>
          </a:prstGeom>
          <a:noFill/>
          <a:ln w="34925">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26109-A271-3B6F-464B-A98D65E95420}"/>
              </a:ext>
            </a:extLst>
          </p:cNvPr>
          <p:cNvSpPr>
            <a:spLocks noGrp="1"/>
          </p:cNvSpPr>
          <p:nvPr>
            <p:ph type="title"/>
          </p:nvPr>
        </p:nvSpPr>
        <p:spPr/>
        <p:txBody>
          <a:bodyPr/>
          <a:lstStyle/>
          <a:p>
            <a:r>
              <a:rPr lang="en-US"/>
              <a:t>Several Strategies Exist for Navigating Challenges Associated with High Solids and </a:t>
            </a:r>
            <a:r>
              <a:rPr lang="en-US" err="1"/>
              <a:t>Sidestream</a:t>
            </a:r>
            <a:r>
              <a:rPr lang="en-US"/>
              <a:t> P </a:t>
            </a:r>
          </a:p>
        </p:txBody>
      </p:sp>
      <p:sp>
        <p:nvSpPr>
          <p:cNvPr id="3" name="Slide Number Placeholder 2">
            <a:extLst>
              <a:ext uri="{FF2B5EF4-FFF2-40B4-BE49-F238E27FC236}">
                <a16:creationId xmlns:a16="http://schemas.microsoft.com/office/drawing/2014/main" id="{3AC16E26-8F5D-62DD-17AD-68C5BDFE1AD6}"/>
              </a:ext>
            </a:extLst>
          </p:cNvPr>
          <p:cNvSpPr>
            <a:spLocks noGrp="1"/>
          </p:cNvSpPr>
          <p:nvPr>
            <p:ph type="sldNum" sz="quarter" idx="10"/>
          </p:nvPr>
        </p:nvSpPr>
        <p:spPr/>
        <p:txBody>
          <a:bodyPr/>
          <a:lstStyle/>
          <a:p>
            <a:fld id="{ABF72756-0213-4A1F-BBDA-2E3072667FD8}" type="slidenum">
              <a:rPr lang="en-US" smtClean="0"/>
              <a:pPr/>
              <a:t>6</a:t>
            </a:fld>
            <a:endParaRPr lang="en-US"/>
          </a:p>
        </p:txBody>
      </p:sp>
      <p:sp>
        <p:nvSpPr>
          <p:cNvPr id="4" name="Text Placeholder 3">
            <a:extLst>
              <a:ext uri="{FF2B5EF4-FFF2-40B4-BE49-F238E27FC236}">
                <a16:creationId xmlns:a16="http://schemas.microsoft.com/office/drawing/2014/main" id="{CC669C71-AFD8-95C6-F1CB-D419E5950667}"/>
              </a:ext>
            </a:extLst>
          </p:cNvPr>
          <p:cNvSpPr>
            <a:spLocks noGrp="1"/>
          </p:cNvSpPr>
          <p:nvPr>
            <p:ph type="body" sz="quarter" idx="12"/>
          </p:nvPr>
        </p:nvSpPr>
        <p:spPr/>
        <p:txBody>
          <a:bodyPr/>
          <a:lstStyle/>
          <a:p>
            <a:endParaRPr lang="en-US"/>
          </a:p>
        </p:txBody>
      </p:sp>
      <p:graphicFrame>
        <p:nvGraphicFramePr>
          <p:cNvPr id="6" name="Diagram 5">
            <a:extLst>
              <a:ext uri="{FF2B5EF4-FFF2-40B4-BE49-F238E27FC236}">
                <a16:creationId xmlns:a16="http://schemas.microsoft.com/office/drawing/2014/main" id="{F7FEC025-CA9D-2CC6-1166-A2D05B549878}"/>
              </a:ext>
            </a:extLst>
          </p:cNvPr>
          <p:cNvGraphicFramePr/>
          <p:nvPr>
            <p:extLst>
              <p:ext uri="{D42A27DB-BD31-4B8C-83A1-F6EECF244321}">
                <p14:modId xmlns:p14="http://schemas.microsoft.com/office/powerpoint/2010/main" val="18715378"/>
              </p:ext>
            </p:extLst>
          </p:nvPr>
        </p:nvGraphicFramePr>
        <p:xfrm>
          <a:off x="3034612" y="2823667"/>
          <a:ext cx="2543416" cy="2796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2C4141D-6D2A-3470-BE1A-B9BC1573A82E}"/>
              </a:ext>
            </a:extLst>
          </p:cNvPr>
          <p:cNvGraphicFramePr/>
          <p:nvPr>
            <p:extLst>
              <p:ext uri="{D42A27DB-BD31-4B8C-83A1-F6EECF244321}">
                <p14:modId xmlns:p14="http://schemas.microsoft.com/office/powerpoint/2010/main" val="815739081"/>
              </p:ext>
            </p:extLst>
          </p:nvPr>
        </p:nvGraphicFramePr>
        <p:xfrm>
          <a:off x="6457873" y="3208101"/>
          <a:ext cx="3095702" cy="18210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1BE9BF7F-5E43-F952-265A-CA701937CD99}"/>
              </a:ext>
            </a:extLst>
          </p:cNvPr>
          <p:cNvGraphicFramePr/>
          <p:nvPr>
            <p:extLst>
              <p:ext uri="{D42A27DB-BD31-4B8C-83A1-F6EECF244321}">
                <p14:modId xmlns:p14="http://schemas.microsoft.com/office/powerpoint/2010/main" val="458593575"/>
              </p:ext>
            </p:extLst>
          </p:nvPr>
        </p:nvGraphicFramePr>
        <p:xfrm>
          <a:off x="9390132" y="3100515"/>
          <a:ext cx="2192267" cy="218707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10A43909-6354-1753-DE1A-06726C97C2E1}"/>
              </a:ext>
            </a:extLst>
          </p:cNvPr>
          <p:cNvSpPr txBox="1"/>
          <p:nvPr/>
        </p:nvSpPr>
        <p:spPr>
          <a:xfrm>
            <a:off x="830186" y="1570405"/>
            <a:ext cx="1923572" cy="738664"/>
          </a:xfrm>
          <a:prstGeom prst="rect">
            <a:avLst/>
          </a:prstGeom>
          <a:noFill/>
        </p:spPr>
        <p:txBody>
          <a:bodyPr wrap="square" lIns="0" rIns="0" rtlCol="0">
            <a:spAutoFit/>
          </a:bodyPr>
          <a:lstStyle/>
          <a:p>
            <a:pPr algn="ctr"/>
            <a:r>
              <a:rPr lang="en-US" sz="1400" b="1" i="1" dirty="0">
                <a:solidFill>
                  <a:srgbClr val="9D7D97"/>
                </a:solidFill>
                <a:latin typeface="+mj-lt"/>
              </a:rPr>
              <a:t>MANAGE</a:t>
            </a:r>
            <a:r>
              <a:rPr lang="en-US" sz="1400" i="1" dirty="0">
                <a:solidFill>
                  <a:srgbClr val="404040"/>
                </a:solidFill>
                <a:latin typeface="+mj-lt"/>
              </a:rPr>
              <a:t/>
            </a:r>
            <a:br>
              <a:rPr lang="en-US" sz="1400" i="1" dirty="0">
                <a:solidFill>
                  <a:srgbClr val="404040"/>
                </a:solidFill>
                <a:latin typeface="+mj-lt"/>
              </a:rPr>
            </a:br>
            <a:r>
              <a:rPr lang="en-US" sz="1400" i="1" dirty="0">
                <a:solidFill>
                  <a:srgbClr val="404040"/>
                </a:solidFill>
                <a:latin typeface="+mj-lt"/>
              </a:rPr>
              <a:t>precipitate formation after it forms</a:t>
            </a:r>
          </a:p>
        </p:txBody>
      </p:sp>
      <p:graphicFrame>
        <p:nvGraphicFramePr>
          <p:cNvPr id="10" name="Diagram 9">
            <a:extLst>
              <a:ext uri="{FF2B5EF4-FFF2-40B4-BE49-F238E27FC236}">
                <a16:creationId xmlns:a16="http://schemas.microsoft.com/office/drawing/2014/main" id="{90CB52C5-3A3A-8239-B326-503921434E8A}"/>
              </a:ext>
            </a:extLst>
          </p:cNvPr>
          <p:cNvGraphicFramePr/>
          <p:nvPr>
            <p:extLst>
              <p:ext uri="{D42A27DB-BD31-4B8C-83A1-F6EECF244321}">
                <p14:modId xmlns:p14="http://schemas.microsoft.com/office/powerpoint/2010/main" val="4172662028"/>
              </p:ext>
            </p:extLst>
          </p:nvPr>
        </p:nvGraphicFramePr>
        <p:xfrm>
          <a:off x="958662" y="3420425"/>
          <a:ext cx="1478522" cy="14905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1" name="TextBox 10">
            <a:extLst>
              <a:ext uri="{FF2B5EF4-FFF2-40B4-BE49-F238E27FC236}">
                <a16:creationId xmlns:a16="http://schemas.microsoft.com/office/drawing/2014/main" id="{B24A51C7-16DF-2F67-2AD8-97C27BA45B0E}"/>
              </a:ext>
            </a:extLst>
          </p:cNvPr>
          <p:cNvSpPr txBox="1"/>
          <p:nvPr/>
        </p:nvSpPr>
        <p:spPr>
          <a:xfrm>
            <a:off x="3110050" y="1570405"/>
            <a:ext cx="1923572" cy="738664"/>
          </a:xfrm>
          <a:prstGeom prst="rect">
            <a:avLst/>
          </a:prstGeom>
          <a:noFill/>
        </p:spPr>
        <p:txBody>
          <a:bodyPr wrap="square" lIns="0" rIns="0" rtlCol="0">
            <a:spAutoFit/>
          </a:bodyPr>
          <a:lstStyle/>
          <a:p>
            <a:pPr algn="ctr"/>
            <a:r>
              <a:rPr lang="en-US" sz="1400" b="1" i="1" dirty="0">
                <a:solidFill>
                  <a:schemeClr val="accent2"/>
                </a:solidFill>
                <a:latin typeface="+mj-lt"/>
              </a:rPr>
              <a:t>SUPPRESS</a:t>
            </a:r>
            <a:r>
              <a:rPr lang="en-US" sz="1400" i="1" dirty="0">
                <a:solidFill>
                  <a:srgbClr val="404040"/>
                </a:solidFill>
                <a:latin typeface="+mj-lt"/>
              </a:rPr>
              <a:t/>
            </a:r>
            <a:br>
              <a:rPr lang="en-US" sz="1400" i="1" dirty="0">
                <a:solidFill>
                  <a:srgbClr val="404040"/>
                </a:solidFill>
                <a:latin typeface="+mj-lt"/>
              </a:rPr>
            </a:br>
            <a:r>
              <a:rPr lang="en-US" sz="1400" i="1" dirty="0">
                <a:solidFill>
                  <a:srgbClr val="404040"/>
                </a:solidFill>
                <a:latin typeface="+mj-lt"/>
              </a:rPr>
              <a:t>precipitate formation by manipulating chemistry</a:t>
            </a:r>
          </a:p>
        </p:txBody>
      </p:sp>
      <p:sp>
        <p:nvSpPr>
          <p:cNvPr id="12" name="TextBox 11">
            <a:extLst>
              <a:ext uri="{FF2B5EF4-FFF2-40B4-BE49-F238E27FC236}">
                <a16:creationId xmlns:a16="http://schemas.microsoft.com/office/drawing/2014/main" id="{E31B4217-AE5E-AD23-4250-E7213A639B0B}"/>
              </a:ext>
            </a:extLst>
          </p:cNvPr>
          <p:cNvSpPr txBox="1"/>
          <p:nvPr/>
        </p:nvSpPr>
        <p:spPr>
          <a:xfrm>
            <a:off x="6816928" y="1570405"/>
            <a:ext cx="1740512" cy="954107"/>
          </a:xfrm>
          <a:prstGeom prst="rect">
            <a:avLst/>
          </a:prstGeom>
          <a:noFill/>
        </p:spPr>
        <p:txBody>
          <a:bodyPr wrap="square" lIns="0" rIns="0" rtlCol="0">
            <a:spAutoFit/>
          </a:bodyPr>
          <a:lstStyle/>
          <a:p>
            <a:pPr algn="ctr"/>
            <a:r>
              <a:rPr lang="en-US" sz="1400" b="1" i="1" dirty="0">
                <a:solidFill>
                  <a:schemeClr val="accent1">
                    <a:lumMod val="60000"/>
                    <a:lumOff val="40000"/>
                  </a:schemeClr>
                </a:solidFill>
                <a:latin typeface="+mj-lt"/>
              </a:rPr>
              <a:t>MINIMIZE</a:t>
            </a:r>
            <a:r>
              <a:rPr lang="en-US" sz="1400" i="1" dirty="0">
                <a:solidFill>
                  <a:srgbClr val="404040"/>
                </a:solidFill>
                <a:latin typeface="+mj-lt"/>
              </a:rPr>
              <a:t/>
            </a:r>
            <a:br>
              <a:rPr lang="en-US" sz="1400" i="1" dirty="0">
                <a:solidFill>
                  <a:srgbClr val="404040"/>
                </a:solidFill>
                <a:latin typeface="+mj-lt"/>
              </a:rPr>
            </a:br>
            <a:r>
              <a:rPr lang="en-US" sz="1400" i="1" dirty="0">
                <a:solidFill>
                  <a:srgbClr val="404040"/>
                </a:solidFill>
                <a:latin typeface="+mj-lt"/>
              </a:rPr>
              <a:t>precipitate formation by removing chemical constituent</a:t>
            </a:r>
          </a:p>
        </p:txBody>
      </p:sp>
      <p:sp>
        <p:nvSpPr>
          <p:cNvPr id="13" name="TextBox 12">
            <a:extLst>
              <a:ext uri="{FF2B5EF4-FFF2-40B4-BE49-F238E27FC236}">
                <a16:creationId xmlns:a16="http://schemas.microsoft.com/office/drawing/2014/main" id="{95B7F0F8-586F-6A70-E777-C4CDE9F6E0C0}"/>
              </a:ext>
            </a:extLst>
          </p:cNvPr>
          <p:cNvSpPr txBox="1"/>
          <p:nvPr/>
        </p:nvSpPr>
        <p:spPr>
          <a:xfrm>
            <a:off x="9288341" y="1570405"/>
            <a:ext cx="2249915" cy="738664"/>
          </a:xfrm>
          <a:prstGeom prst="rect">
            <a:avLst/>
          </a:prstGeom>
          <a:noFill/>
        </p:spPr>
        <p:txBody>
          <a:bodyPr wrap="square" lIns="0" rIns="0" rtlCol="0">
            <a:spAutoFit/>
          </a:bodyPr>
          <a:lstStyle/>
          <a:p>
            <a:pPr algn="ctr"/>
            <a:r>
              <a:rPr lang="en-US" sz="1400" b="1" i="1" dirty="0">
                <a:solidFill>
                  <a:schemeClr val="accent4">
                    <a:lumMod val="75000"/>
                  </a:schemeClr>
                </a:solidFill>
                <a:latin typeface="+mj-lt"/>
              </a:rPr>
              <a:t>INTENTIONAL</a:t>
            </a:r>
            <a:r>
              <a:rPr lang="en-US" sz="1400" b="1" i="1" dirty="0">
                <a:solidFill>
                  <a:srgbClr val="404040"/>
                </a:solidFill>
                <a:latin typeface="+mj-lt"/>
              </a:rPr>
              <a:t/>
            </a:r>
            <a:br>
              <a:rPr lang="en-US" sz="1400" b="1" i="1" dirty="0">
                <a:solidFill>
                  <a:srgbClr val="404040"/>
                </a:solidFill>
                <a:latin typeface="+mj-lt"/>
              </a:rPr>
            </a:br>
            <a:r>
              <a:rPr lang="en-US" sz="1400" i="1" dirty="0">
                <a:solidFill>
                  <a:srgbClr val="404040"/>
                </a:solidFill>
                <a:latin typeface="+mj-lt"/>
              </a:rPr>
              <a:t>precipitate</a:t>
            </a:r>
            <a:r>
              <a:rPr lang="en-US" sz="1400" b="1" i="1" dirty="0">
                <a:solidFill>
                  <a:srgbClr val="404040"/>
                </a:solidFill>
                <a:latin typeface="+mj-lt"/>
              </a:rPr>
              <a:t> </a:t>
            </a:r>
            <a:r>
              <a:rPr lang="en-US" sz="1400" i="1" dirty="0">
                <a:solidFill>
                  <a:srgbClr val="404040"/>
                </a:solidFill>
                <a:latin typeface="+mj-lt"/>
              </a:rPr>
              <a:t>formation and facilitate removal</a:t>
            </a:r>
          </a:p>
        </p:txBody>
      </p:sp>
      <p:sp>
        <p:nvSpPr>
          <p:cNvPr id="14" name="TextBox 13">
            <a:extLst>
              <a:ext uri="{FF2B5EF4-FFF2-40B4-BE49-F238E27FC236}">
                <a16:creationId xmlns:a16="http://schemas.microsoft.com/office/drawing/2014/main" id="{DDF2713A-59E3-A3A9-D520-00F2A665D563}"/>
              </a:ext>
            </a:extLst>
          </p:cNvPr>
          <p:cNvSpPr txBox="1"/>
          <p:nvPr/>
        </p:nvSpPr>
        <p:spPr>
          <a:xfrm>
            <a:off x="714118" y="6055018"/>
            <a:ext cx="4482722" cy="307777"/>
          </a:xfrm>
          <a:prstGeom prst="rect">
            <a:avLst/>
          </a:prstGeom>
          <a:solidFill>
            <a:schemeClr val="bg1">
              <a:lumMod val="65000"/>
            </a:schemeClr>
          </a:solidFill>
        </p:spPr>
        <p:txBody>
          <a:bodyPr wrap="square" lIns="0" rIns="0" rtlCol="0">
            <a:spAutoFit/>
          </a:bodyPr>
          <a:lstStyle/>
          <a:p>
            <a:pPr algn="ctr"/>
            <a:r>
              <a:rPr lang="en-US" sz="1400" b="1" i="1">
                <a:solidFill>
                  <a:schemeClr val="bg1"/>
                </a:solidFill>
                <a:latin typeface="+mj-lt"/>
              </a:rPr>
              <a:t>These options do not reduce P or N recycle load</a:t>
            </a:r>
          </a:p>
        </p:txBody>
      </p:sp>
      <p:sp>
        <p:nvSpPr>
          <p:cNvPr id="15" name="TextBox 14">
            <a:extLst>
              <a:ext uri="{FF2B5EF4-FFF2-40B4-BE49-F238E27FC236}">
                <a16:creationId xmlns:a16="http://schemas.microsoft.com/office/drawing/2014/main" id="{0A5DFD4D-59F5-99CC-DB82-49A1171E518C}"/>
              </a:ext>
            </a:extLst>
          </p:cNvPr>
          <p:cNvSpPr txBox="1"/>
          <p:nvPr/>
        </p:nvSpPr>
        <p:spPr>
          <a:xfrm>
            <a:off x="6267451" y="6055017"/>
            <a:ext cx="5636226" cy="307777"/>
          </a:xfrm>
          <a:prstGeom prst="rect">
            <a:avLst/>
          </a:prstGeom>
          <a:solidFill>
            <a:schemeClr val="accent3">
              <a:lumMod val="75000"/>
            </a:schemeClr>
          </a:solidFill>
        </p:spPr>
        <p:txBody>
          <a:bodyPr wrap="square" lIns="0" rIns="0" rtlCol="0">
            <a:spAutoFit/>
          </a:bodyPr>
          <a:lstStyle/>
          <a:p>
            <a:pPr algn="ctr"/>
            <a:r>
              <a:rPr lang="en-US" sz="1400" b="1" i="1" dirty="0">
                <a:solidFill>
                  <a:schemeClr val="bg1"/>
                </a:solidFill>
                <a:latin typeface="+mj-lt"/>
              </a:rPr>
              <a:t>These options do reduce P and/or N recycle load</a:t>
            </a:r>
          </a:p>
        </p:txBody>
      </p:sp>
    </p:spTree>
    <p:extLst>
      <p:ext uri="{BB962C8B-B14F-4D97-AF65-F5344CB8AC3E}">
        <p14:creationId xmlns:p14="http://schemas.microsoft.com/office/powerpoint/2010/main" val="25129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Graphic spid="6" grpId="0">
        <p:bldAsOne/>
      </p:bldGraphic>
      <p:bldGraphic spid="7" grpId="0">
        <p:bldAsOne/>
      </p:bldGraphic>
      <p:bldGraphic spid="8" grpId="0">
        <p:bldAsOne/>
      </p:bldGraphic>
      <p:bldP spid="9" grpId="0"/>
      <p:bldGraphic spid="10" grpId="0">
        <p:bldAsOne/>
      </p:bldGraphic>
      <p:bldP spid="11" grpId="0"/>
      <p:bldP spid="12" grpId="0"/>
      <p:bldP spid="13"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0254BD4-0FA3-64FC-4D42-85524560ECCF}"/>
              </a:ext>
            </a:extLst>
          </p:cNvPr>
          <p:cNvSpPr>
            <a:spLocks noGrp="1" noChangeArrowheads="1"/>
          </p:cNvSpPr>
          <p:nvPr>
            <p:ph type="title"/>
          </p:nvPr>
        </p:nvSpPr>
        <p:spPr/>
        <p:txBody>
          <a:bodyPr/>
          <a:lstStyle/>
          <a:p>
            <a:r>
              <a:rPr lang="en-US" altLang="en-US" dirty="0"/>
              <a:t>Solids and </a:t>
            </a:r>
            <a:r>
              <a:rPr lang="en-US" altLang="en-US" dirty="0" err="1"/>
              <a:t>Sidestream</a:t>
            </a:r>
            <a:r>
              <a:rPr lang="en-US" altLang="en-US" dirty="0"/>
              <a:t> Phosphorous Sequestration and Recovery Options</a:t>
            </a:r>
          </a:p>
        </p:txBody>
      </p:sp>
      <p:sp>
        <p:nvSpPr>
          <p:cNvPr id="2" name="Text Placeholder 1">
            <a:extLst>
              <a:ext uri="{FF2B5EF4-FFF2-40B4-BE49-F238E27FC236}">
                <a16:creationId xmlns:a16="http://schemas.microsoft.com/office/drawing/2014/main" id="{2E2B1BFD-111C-D67D-C10B-C33EC96860F0}"/>
              </a:ext>
            </a:extLst>
          </p:cNvPr>
          <p:cNvSpPr>
            <a:spLocks noGrp="1"/>
          </p:cNvSpPr>
          <p:nvPr>
            <p:ph type="body" sz="quarter" idx="12"/>
          </p:nvPr>
        </p:nvSpPr>
        <p:spPr/>
        <p:txBody>
          <a:bodyPr/>
          <a:lstStyle/>
          <a:p>
            <a:endParaRPr lang="en-US"/>
          </a:p>
        </p:txBody>
      </p:sp>
      <p:grpSp>
        <p:nvGrpSpPr>
          <p:cNvPr id="20483" name="Group 2">
            <a:extLst>
              <a:ext uri="{FF2B5EF4-FFF2-40B4-BE49-F238E27FC236}">
                <a16:creationId xmlns:a16="http://schemas.microsoft.com/office/drawing/2014/main" id="{E97275B5-EC7F-D79F-7194-A8EA7514BF47}"/>
              </a:ext>
            </a:extLst>
          </p:cNvPr>
          <p:cNvGrpSpPr>
            <a:grpSpLocks/>
          </p:cNvGrpSpPr>
          <p:nvPr/>
        </p:nvGrpSpPr>
        <p:grpSpPr bwMode="auto">
          <a:xfrm>
            <a:off x="1690937" y="1382712"/>
            <a:ext cx="6742113" cy="3441700"/>
            <a:chOff x="1750219" y="2055668"/>
            <a:chExt cx="5643562" cy="2853626"/>
          </a:xfrm>
        </p:grpSpPr>
        <p:sp>
          <p:nvSpPr>
            <p:cNvPr id="8" name="Rectangle 7">
              <a:extLst>
                <a:ext uri="{FF2B5EF4-FFF2-40B4-BE49-F238E27FC236}">
                  <a16:creationId xmlns:a16="http://schemas.microsoft.com/office/drawing/2014/main" id="{33FC048F-16E7-C54C-F145-4932F87BD402}"/>
                </a:ext>
              </a:extLst>
            </p:cNvPr>
            <p:cNvSpPr/>
            <p:nvPr/>
          </p:nvSpPr>
          <p:spPr>
            <a:xfrm>
              <a:off x="2522271" y="2055668"/>
              <a:ext cx="684351" cy="4567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Headworks</a:t>
              </a:r>
            </a:p>
          </p:txBody>
        </p:sp>
        <p:sp>
          <p:nvSpPr>
            <p:cNvPr id="9" name="Rectangle 8">
              <a:extLst>
                <a:ext uri="{FF2B5EF4-FFF2-40B4-BE49-F238E27FC236}">
                  <a16:creationId xmlns:a16="http://schemas.microsoft.com/office/drawing/2014/main" id="{2DC9C3A3-055C-B86F-8DDD-D7C986ACFC31}"/>
                </a:ext>
              </a:extLst>
            </p:cNvPr>
            <p:cNvSpPr/>
            <p:nvPr/>
          </p:nvSpPr>
          <p:spPr>
            <a:xfrm>
              <a:off x="3413994" y="2055668"/>
              <a:ext cx="657627" cy="4567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Primary Clarification</a:t>
              </a:r>
            </a:p>
          </p:txBody>
        </p:sp>
        <p:sp>
          <p:nvSpPr>
            <p:cNvPr id="10" name="Rectangle 9">
              <a:extLst>
                <a:ext uri="{FF2B5EF4-FFF2-40B4-BE49-F238E27FC236}">
                  <a16:creationId xmlns:a16="http://schemas.microsoft.com/office/drawing/2014/main" id="{9C48E95D-9446-3197-D7FE-F3AE225ABBD6}"/>
                </a:ext>
              </a:extLst>
            </p:cNvPr>
            <p:cNvSpPr/>
            <p:nvPr/>
          </p:nvSpPr>
          <p:spPr>
            <a:xfrm>
              <a:off x="4329488" y="2055668"/>
              <a:ext cx="542165" cy="4567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BNR</a:t>
              </a:r>
            </a:p>
          </p:txBody>
        </p:sp>
        <p:sp>
          <p:nvSpPr>
            <p:cNvPr id="11" name="Rectangle 10">
              <a:extLst>
                <a:ext uri="{FF2B5EF4-FFF2-40B4-BE49-F238E27FC236}">
                  <a16:creationId xmlns:a16="http://schemas.microsoft.com/office/drawing/2014/main" id="{E6B7C463-5461-16A5-3D4C-776D71AD0252}"/>
                </a:ext>
              </a:extLst>
            </p:cNvPr>
            <p:cNvSpPr/>
            <p:nvPr/>
          </p:nvSpPr>
          <p:spPr>
            <a:xfrm>
              <a:off x="5129659" y="2055668"/>
              <a:ext cx="656019" cy="4567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Secondary Clarification</a:t>
              </a:r>
            </a:p>
          </p:txBody>
        </p:sp>
        <p:sp>
          <p:nvSpPr>
            <p:cNvPr id="12" name="Rectangle 11">
              <a:extLst>
                <a:ext uri="{FF2B5EF4-FFF2-40B4-BE49-F238E27FC236}">
                  <a16:creationId xmlns:a16="http://schemas.microsoft.com/office/drawing/2014/main" id="{B9F9CF6A-D340-9944-CEB1-F36A2EA631FA}"/>
                </a:ext>
              </a:extLst>
            </p:cNvPr>
            <p:cNvSpPr/>
            <p:nvPr/>
          </p:nvSpPr>
          <p:spPr>
            <a:xfrm>
              <a:off x="5977688" y="2055668"/>
              <a:ext cx="760531" cy="4567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Disinfection</a:t>
              </a:r>
            </a:p>
          </p:txBody>
        </p:sp>
        <p:cxnSp>
          <p:nvCxnSpPr>
            <p:cNvPr id="13" name="Straight Arrow Connector 12">
              <a:extLst>
                <a:ext uri="{FF2B5EF4-FFF2-40B4-BE49-F238E27FC236}">
                  <a16:creationId xmlns:a16="http://schemas.microsoft.com/office/drawing/2014/main" id="{DE56E1EA-175A-84D0-0DCD-679F40640EDE}"/>
                </a:ext>
              </a:extLst>
            </p:cNvPr>
            <p:cNvCxnSpPr>
              <a:cxnSpLocks/>
              <a:stCxn id="32" idx="3"/>
              <a:endCxn id="8" idx="1"/>
            </p:cNvCxnSpPr>
            <p:nvPr/>
          </p:nvCxnSpPr>
          <p:spPr>
            <a:xfrm>
              <a:off x="2179433" y="2284038"/>
              <a:ext cx="342838"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68B8C8-0826-64A4-078C-5C1150A00736}"/>
                </a:ext>
              </a:extLst>
            </p:cNvPr>
            <p:cNvCxnSpPr>
              <a:stCxn id="10" idx="3"/>
              <a:endCxn id="11" idx="1"/>
            </p:cNvCxnSpPr>
            <p:nvPr/>
          </p:nvCxnSpPr>
          <p:spPr>
            <a:xfrm>
              <a:off x="4871652" y="2284038"/>
              <a:ext cx="258007"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8F3C54-E8ED-ED93-BA8F-2C5ABE01F66E}"/>
                </a:ext>
              </a:extLst>
            </p:cNvPr>
            <p:cNvCxnSpPr>
              <a:stCxn id="9" idx="3"/>
              <a:endCxn id="10" idx="1"/>
            </p:cNvCxnSpPr>
            <p:nvPr/>
          </p:nvCxnSpPr>
          <p:spPr>
            <a:xfrm>
              <a:off x="4071621" y="2284038"/>
              <a:ext cx="257867"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FF840E0-976C-CE4D-8FE6-6B0980DBECDD}"/>
                </a:ext>
              </a:extLst>
            </p:cNvPr>
            <p:cNvCxnSpPr>
              <a:cxnSpLocks/>
              <a:stCxn id="8" idx="3"/>
              <a:endCxn id="9" idx="1"/>
            </p:cNvCxnSpPr>
            <p:nvPr/>
          </p:nvCxnSpPr>
          <p:spPr>
            <a:xfrm>
              <a:off x="3206622" y="2284038"/>
              <a:ext cx="207372"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FE25CB8-14C2-DB8B-A0B5-88B8F1B2D80D}"/>
                </a:ext>
              </a:extLst>
            </p:cNvPr>
            <p:cNvCxnSpPr>
              <a:stCxn id="12" idx="3"/>
              <a:endCxn id="31" idx="1"/>
            </p:cNvCxnSpPr>
            <p:nvPr/>
          </p:nvCxnSpPr>
          <p:spPr>
            <a:xfrm>
              <a:off x="6738220" y="2284038"/>
              <a:ext cx="198442"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EE8107-DF8F-ADE1-08D5-722C8E4B9643}"/>
                </a:ext>
              </a:extLst>
            </p:cNvPr>
            <p:cNvCxnSpPr>
              <a:stCxn id="11" idx="3"/>
              <a:endCxn id="12" idx="1"/>
            </p:cNvCxnSpPr>
            <p:nvPr/>
          </p:nvCxnSpPr>
          <p:spPr>
            <a:xfrm>
              <a:off x="5785678" y="2284038"/>
              <a:ext cx="192010"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51E4E4C-33D7-5295-BFEF-A24D667A4281}"/>
                </a:ext>
              </a:extLst>
            </p:cNvPr>
            <p:cNvSpPr/>
            <p:nvPr/>
          </p:nvSpPr>
          <p:spPr>
            <a:xfrm>
              <a:off x="4294340" y="3217916"/>
              <a:ext cx="597843" cy="4567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Thickener</a:t>
              </a:r>
            </a:p>
          </p:txBody>
        </p:sp>
        <p:sp>
          <p:nvSpPr>
            <p:cNvPr id="20" name="Rectangle 19">
              <a:extLst>
                <a:ext uri="{FF2B5EF4-FFF2-40B4-BE49-F238E27FC236}">
                  <a16:creationId xmlns:a16="http://schemas.microsoft.com/office/drawing/2014/main" id="{F41D4E68-148A-9D3C-E2B2-B573A77937CB}"/>
                </a:ext>
              </a:extLst>
            </p:cNvPr>
            <p:cNvSpPr/>
            <p:nvPr/>
          </p:nvSpPr>
          <p:spPr>
            <a:xfrm>
              <a:off x="5189457" y="3212651"/>
              <a:ext cx="656019" cy="4567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Anaerobic Digestion</a:t>
              </a:r>
            </a:p>
          </p:txBody>
        </p:sp>
        <p:cxnSp>
          <p:nvCxnSpPr>
            <p:cNvPr id="21" name="Elbow Connector 20">
              <a:extLst>
                <a:ext uri="{FF2B5EF4-FFF2-40B4-BE49-F238E27FC236}">
                  <a16:creationId xmlns:a16="http://schemas.microsoft.com/office/drawing/2014/main" id="{231816B7-78DC-C5D7-1C13-A068551498FA}"/>
                </a:ext>
              </a:extLst>
            </p:cNvPr>
            <p:cNvCxnSpPr>
              <a:stCxn id="9" idx="2"/>
              <a:endCxn id="19" idx="0"/>
            </p:cNvCxnSpPr>
            <p:nvPr/>
          </p:nvCxnSpPr>
          <p:spPr>
            <a:xfrm rot="16200000" flipH="1">
              <a:off x="3815279" y="2439935"/>
              <a:ext cx="705509" cy="850453"/>
            </a:xfrm>
            <a:prstGeom prst="bentConnector3">
              <a:avLst>
                <a:gd name="adj1" fmla="val 50000"/>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175358-2926-30ED-6D88-4484C1BA1153}"/>
                </a:ext>
              </a:extLst>
            </p:cNvPr>
            <p:cNvCxnSpPr>
              <a:stCxn id="19" idx="3"/>
              <a:endCxn id="20" idx="1"/>
            </p:cNvCxnSpPr>
            <p:nvPr/>
          </p:nvCxnSpPr>
          <p:spPr>
            <a:xfrm flipV="1">
              <a:off x="4892182" y="3441020"/>
              <a:ext cx="297275" cy="526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47">
              <a:extLst>
                <a:ext uri="{FF2B5EF4-FFF2-40B4-BE49-F238E27FC236}">
                  <a16:creationId xmlns:a16="http://schemas.microsoft.com/office/drawing/2014/main" id="{E802324D-F0D5-D623-1C78-208FF7169261}"/>
                </a:ext>
              </a:extLst>
            </p:cNvPr>
            <p:cNvCxnSpPr>
              <a:stCxn id="11" idx="2"/>
              <a:endCxn id="19" idx="0"/>
            </p:cNvCxnSpPr>
            <p:nvPr/>
          </p:nvCxnSpPr>
          <p:spPr>
            <a:xfrm rot="5400000">
              <a:off x="4672710" y="2432958"/>
              <a:ext cx="705509" cy="864408"/>
            </a:xfrm>
            <a:prstGeom prst="bentConnector3">
              <a:avLst>
                <a:gd name="adj1" fmla="val 50000"/>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F106F49-E97C-9DCC-2652-A8FC495F2D33}"/>
                </a:ext>
              </a:extLst>
            </p:cNvPr>
            <p:cNvSpPr/>
            <p:nvPr/>
          </p:nvSpPr>
          <p:spPr>
            <a:xfrm>
              <a:off x="5189457" y="4452556"/>
              <a:ext cx="656019" cy="4567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Dewatering</a:t>
              </a:r>
            </a:p>
          </p:txBody>
        </p:sp>
        <p:cxnSp>
          <p:nvCxnSpPr>
            <p:cNvPr id="25" name="Straight Arrow Connector 24">
              <a:extLst>
                <a:ext uri="{FF2B5EF4-FFF2-40B4-BE49-F238E27FC236}">
                  <a16:creationId xmlns:a16="http://schemas.microsoft.com/office/drawing/2014/main" id="{2AC85D6B-8459-0C72-8DD7-3E47BC4F4173}"/>
                </a:ext>
              </a:extLst>
            </p:cNvPr>
            <p:cNvCxnSpPr>
              <a:stCxn id="20" idx="2"/>
              <a:endCxn id="24" idx="0"/>
            </p:cNvCxnSpPr>
            <p:nvPr/>
          </p:nvCxnSpPr>
          <p:spPr>
            <a:xfrm>
              <a:off x="5517467" y="3669389"/>
              <a:ext cx="0" cy="78316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C3A8F88-2100-8113-C37E-A704EB57105F}"/>
                </a:ext>
              </a:extLst>
            </p:cNvPr>
            <p:cNvCxnSpPr>
              <a:stCxn id="24" idx="1"/>
            </p:cNvCxnSpPr>
            <p:nvPr/>
          </p:nvCxnSpPr>
          <p:spPr>
            <a:xfrm flipH="1" flipV="1">
              <a:off x="4118203" y="4680267"/>
              <a:ext cx="1071254" cy="658"/>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47">
              <a:extLst>
                <a:ext uri="{FF2B5EF4-FFF2-40B4-BE49-F238E27FC236}">
                  <a16:creationId xmlns:a16="http://schemas.microsoft.com/office/drawing/2014/main" id="{B0D114BC-8F38-B48C-22C1-8EA01A3F6240}"/>
                </a:ext>
              </a:extLst>
            </p:cNvPr>
            <p:cNvCxnSpPr>
              <a:cxnSpLocks/>
              <a:endCxn id="8" idx="2"/>
            </p:cNvCxnSpPr>
            <p:nvPr/>
          </p:nvCxnSpPr>
          <p:spPr>
            <a:xfrm rot="10800000">
              <a:off x="2864446" y="2512407"/>
              <a:ext cx="2322144" cy="2167860"/>
            </a:xfrm>
            <a:prstGeom prst="bentConnector2">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7F1FC85-3B96-8672-F072-BDF858C52F05}"/>
                </a:ext>
              </a:extLst>
            </p:cNvPr>
            <p:cNvSpPr/>
            <p:nvPr/>
          </p:nvSpPr>
          <p:spPr>
            <a:xfrm>
              <a:off x="6030214" y="4452556"/>
              <a:ext cx="515588" cy="456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Biosolids</a:t>
              </a:r>
            </a:p>
          </p:txBody>
        </p:sp>
        <p:sp>
          <p:nvSpPr>
            <p:cNvPr id="31" name="Rectangle 30">
              <a:extLst>
                <a:ext uri="{FF2B5EF4-FFF2-40B4-BE49-F238E27FC236}">
                  <a16:creationId xmlns:a16="http://schemas.microsoft.com/office/drawing/2014/main" id="{ABC2E358-0703-5ACE-AA35-833AE934588E}"/>
                </a:ext>
              </a:extLst>
            </p:cNvPr>
            <p:cNvSpPr/>
            <p:nvPr/>
          </p:nvSpPr>
          <p:spPr>
            <a:xfrm>
              <a:off x="6936662" y="2055668"/>
              <a:ext cx="457119" cy="456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Effluent</a:t>
              </a:r>
            </a:p>
          </p:txBody>
        </p:sp>
        <p:sp>
          <p:nvSpPr>
            <p:cNvPr id="32" name="Rectangle 31">
              <a:extLst>
                <a:ext uri="{FF2B5EF4-FFF2-40B4-BE49-F238E27FC236}">
                  <a16:creationId xmlns:a16="http://schemas.microsoft.com/office/drawing/2014/main" id="{A9E19FEF-D791-C47B-D6B1-0A27813E0F6F}"/>
                </a:ext>
              </a:extLst>
            </p:cNvPr>
            <p:cNvSpPr/>
            <p:nvPr/>
          </p:nvSpPr>
          <p:spPr>
            <a:xfrm>
              <a:off x="1750219" y="2055668"/>
              <a:ext cx="429214" cy="456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Influent</a:t>
              </a:r>
              <a:endParaRPr lang="en-US" sz="1050">
                <a:solidFill>
                  <a:schemeClr val="tx1">
                    <a:lumMod val="95000"/>
                    <a:lumOff val="5000"/>
                  </a:schemeClr>
                </a:solidFill>
                <a:latin typeface="+mj-lt"/>
              </a:endParaRPr>
            </a:p>
          </p:txBody>
        </p:sp>
        <p:sp>
          <p:nvSpPr>
            <p:cNvPr id="33" name="Rectangle 32">
              <a:extLst>
                <a:ext uri="{FF2B5EF4-FFF2-40B4-BE49-F238E27FC236}">
                  <a16:creationId xmlns:a16="http://schemas.microsoft.com/office/drawing/2014/main" id="{10F10B56-432C-2D21-3F34-8925C975F0B4}"/>
                </a:ext>
              </a:extLst>
            </p:cNvPr>
            <p:cNvSpPr/>
            <p:nvPr/>
          </p:nvSpPr>
          <p:spPr>
            <a:xfrm>
              <a:off x="4769598" y="2909913"/>
              <a:ext cx="286497" cy="171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WAS</a:t>
              </a:r>
            </a:p>
          </p:txBody>
        </p:sp>
        <p:cxnSp>
          <p:nvCxnSpPr>
            <p:cNvPr id="34" name="Straight Arrow Connector 33">
              <a:extLst>
                <a:ext uri="{FF2B5EF4-FFF2-40B4-BE49-F238E27FC236}">
                  <a16:creationId xmlns:a16="http://schemas.microsoft.com/office/drawing/2014/main" id="{DEB73286-DC74-398F-A612-8502EC9D3CD4}"/>
                </a:ext>
              </a:extLst>
            </p:cNvPr>
            <p:cNvCxnSpPr>
              <a:cxnSpLocks/>
              <a:stCxn id="35" idx="0"/>
            </p:cNvCxnSpPr>
            <p:nvPr/>
          </p:nvCxnSpPr>
          <p:spPr>
            <a:xfrm flipH="1" flipV="1">
              <a:off x="2303014" y="2274165"/>
              <a:ext cx="1994" cy="39224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C8A3FC1-4CF1-AD83-DC56-11EA6734BD37}"/>
                </a:ext>
              </a:extLst>
            </p:cNvPr>
            <p:cNvSpPr/>
            <p:nvPr/>
          </p:nvSpPr>
          <p:spPr>
            <a:xfrm>
              <a:off x="2068940" y="2666407"/>
              <a:ext cx="472135" cy="198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Septage</a:t>
              </a:r>
            </a:p>
          </p:txBody>
        </p:sp>
        <p:cxnSp>
          <p:nvCxnSpPr>
            <p:cNvPr id="36" name="Elbow Connector 47">
              <a:extLst>
                <a:ext uri="{FF2B5EF4-FFF2-40B4-BE49-F238E27FC236}">
                  <a16:creationId xmlns:a16="http://schemas.microsoft.com/office/drawing/2014/main" id="{F853B353-04E6-381C-98FF-32070548049A}"/>
                </a:ext>
              </a:extLst>
            </p:cNvPr>
            <p:cNvCxnSpPr>
              <a:stCxn id="11" idx="2"/>
              <a:endCxn id="10" idx="2"/>
            </p:cNvCxnSpPr>
            <p:nvPr/>
          </p:nvCxnSpPr>
          <p:spPr>
            <a:xfrm rot="5400000">
              <a:off x="5029170" y="2083858"/>
              <a:ext cx="10530" cy="857099"/>
            </a:xfrm>
            <a:prstGeom prst="bentConnector3">
              <a:avLst>
                <a:gd name="adj1" fmla="val 1800000"/>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29E05AB-FFD3-9C6C-9232-3AA5F42CF604}"/>
                </a:ext>
              </a:extLst>
            </p:cNvPr>
            <p:cNvSpPr/>
            <p:nvPr/>
          </p:nvSpPr>
          <p:spPr>
            <a:xfrm>
              <a:off x="3150316" y="3644794"/>
              <a:ext cx="1005760" cy="204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Thickener Filtrate</a:t>
              </a:r>
            </a:p>
          </p:txBody>
        </p:sp>
        <p:sp>
          <p:nvSpPr>
            <p:cNvPr id="7" name="Rectangle 6">
              <a:extLst>
                <a:ext uri="{FF2B5EF4-FFF2-40B4-BE49-F238E27FC236}">
                  <a16:creationId xmlns:a16="http://schemas.microsoft.com/office/drawing/2014/main" id="{54528524-BECA-AFC9-FC95-E521E4485A33}"/>
                </a:ext>
              </a:extLst>
            </p:cNvPr>
            <p:cNvSpPr/>
            <p:nvPr/>
          </p:nvSpPr>
          <p:spPr>
            <a:xfrm>
              <a:off x="4127737" y="4696062"/>
              <a:ext cx="1069246" cy="188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tx1">
                      <a:lumMod val="95000"/>
                      <a:lumOff val="5000"/>
                    </a:schemeClr>
                  </a:solidFill>
                  <a:latin typeface="+mj-lt"/>
                </a:rPr>
                <a:t>Dewatering Filtrate</a:t>
              </a:r>
            </a:p>
          </p:txBody>
        </p:sp>
        <p:sp>
          <p:nvSpPr>
            <p:cNvPr id="46" name="Rectangle 45">
              <a:extLst>
                <a:ext uri="{FF2B5EF4-FFF2-40B4-BE49-F238E27FC236}">
                  <a16:creationId xmlns:a16="http://schemas.microsoft.com/office/drawing/2014/main" id="{79F3DE2D-AD7F-00EF-FE4B-B98FD26135CE}"/>
                </a:ext>
              </a:extLst>
            </p:cNvPr>
            <p:cNvSpPr/>
            <p:nvPr/>
          </p:nvSpPr>
          <p:spPr>
            <a:xfrm>
              <a:off x="5210578" y="3832603"/>
              <a:ext cx="657627" cy="456739"/>
            </a:xfrm>
            <a:prstGeom prst="rect">
              <a:avLst/>
            </a:prstGeom>
            <a:solidFill>
              <a:schemeClr val="accent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a:solidFill>
                    <a:schemeClr val="bg1"/>
                  </a:solidFill>
                  <a:latin typeface="+mj-lt"/>
                </a:rPr>
                <a:t>Nutrient Recovery Option</a:t>
              </a:r>
            </a:p>
          </p:txBody>
        </p:sp>
        <p:cxnSp>
          <p:nvCxnSpPr>
            <p:cNvPr id="20517" name="Straight Arrow Connector 56">
              <a:extLst>
                <a:ext uri="{FF2B5EF4-FFF2-40B4-BE49-F238E27FC236}">
                  <a16:creationId xmlns:a16="http://schemas.microsoft.com/office/drawing/2014/main" id="{2086FCCC-1CAD-F197-DA57-F3949B4F5F79}"/>
                </a:ext>
              </a:extLst>
            </p:cNvPr>
            <p:cNvCxnSpPr>
              <a:cxnSpLocks noChangeShapeType="1"/>
              <a:stCxn id="24" idx="3"/>
              <a:endCxn id="30" idx="1"/>
            </p:cNvCxnSpPr>
            <p:nvPr/>
          </p:nvCxnSpPr>
          <p:spPr bwMode="auto">
            <a:xfrm>
              <a:off x="5845476" y="4680925"/>
              <a:ext cx="184738" cy="0"/>
            </a:xfrm>
            <a:prstGeom prst="straightConnector1">
              <a:avLst/>
            </a:prstGeom>
            <a:noFill/>
            <a:ln w="9525" algn="ctr">
              <a:solidFill>
                <a:schemeClr val="tx1"/>
              </a:solidFill>
              <a:round/>
              <a:headEnd/>
              <a:tailEnd type="triangle" w="med" len="med"/>
            </a:ln>
          </p:spPr>
        </p:cxnSp>
        <p:sp>
          <p:nvSpPr>
            <p:cNvPr id="58" name="Rectangle 57">
              <a:extLst>
                <a:ext uri="{FF2B5EF4-FFF2-40B4-BE49-F238E27FC236}">
                  <a16:creationId xmlns:a16="http://schemas.microsoft.com/office/drawing/2014/main" id="{207D0801-01BC-8FF4-A5F2-87F84E662FC1}"/>
                </a:ext>
              </a:extLst>
            </p:cNvPr>
            <p:cNvSpPr/>
            <p:nvPr/>
          </p:nvSpPr>
          <p:spPr>
            <a:xfrm>
              <a:off x="6091523" y="3835236"/>
              <a:ext cx="514259" cy="456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b="1">
                  <a:solidFill>
                    <a:schemeClr val="accent4">
                      <a:lumMod val="75000"/>
                    </a:schemeClr>
                  </a:solidFill>
                </a:rPr>
                <a:t>Struvite</a:t>
              </a:r>
            </a:p>
          </p:txBody>
        </p:sp>
        <p:cxnSp>
          <p:nvCxnSpPr>
            <p:cNvPr id="20519" name="Straight Arrow Connector 59">
              <a:extLst>
                <a:ext uri="{FF2B5EF4-FFF2-40B4-BE49-F238E27FC236}">
                  <a16:creationId xmlns:a16="http://schemas.microsoft.com/office/drawing/2014/main" id="{38A415D7-B518-F6BB-A2B6-06A558A32FD2}"/>
                </a:ext>
              </a:extLst>
            </p:cNvPr>
            <p:cNvCxnSpPr>
              <a:cxnSpLocks noChangeShapeType="1"/>
              <a:stCxn id="46" idx="3"/>
              <a:endCxn id="58" idx="1"/>
            </p:cNvCxnSpPr>
            <p:nvPr/>
          </p:nvCxnSpPr>
          <p:spPr bwMode="auto">
            <a:xfrm>
              <a:off x="5868205" y="4060973"/>
              <a:ext cx="223318" cy="2633"/>
            </a:xfrm>
            <a:prstGeom prst="straightConnector1">
              <a:avLst/>
            </a:prstGeom>
            <a:noFill/>
            <a:ln w="9525" algn="ctr">
              <a:solidFill>
                <a:schemeClr val="tx1"/>
              </a:solidFill>
              <a:prstDash val="sysDash"/>
              <a:round/>
              <a:headEnd/>
              <a:tailEnd type="triangle" w="med" len="med"/>
            </a:ln>
          </p:spPr>
        </p:cxnSp>
        <p:cxnSp>
          <p:nvCxnSpPr>
            <p:cNvPr id="20520" name="Elbow Connector 77">
              <a:extLst>
                <a:ext uri="{FF2B5EF4-FFF2-40B4-BE49-F238E27FC236}">
                  <a16:creationId xmlns:a16="http://schemas.microsoft.com/office/drawing/2014/main" id="{E91CD2F7-C025-D63B-0165-80C366869438}"/>
                </a:ext>
              </a:extLst>
            </p:cNvPr>
            <p:cNvCxnSpPr>
              <a:cxnSpLocks noChangeShapeType="1"/>
              <a:stCxn id="19" idx="2"/>
            </p:cNvCxnSpPr>
            <p:nvPr/>
          </p:nvCxnSpPr>
          <p:spPr bwMode="auto">
            <a:xfrm rot="5400000">
              <a:off x="3678788" y="2907545"/>
              <a:ext cx="147364" cy="1681583"/>
            </a:xfrm>
            <a:prstGeom prst="bentConnector2">
              <a:avLst/>
            </a:prstGeom>
            <a:noFill/>
            <a:ln w="9525" algn="ctr">
              <a:solidFill>
                <a:schemeClr val="tx1"/>
              </a:solidFill>
              <a:round/>
              <a:headEnd/>
              <a:tailEnd type="triangle" w="med" len="med"/>
            </a:ln>
          </p:spPr>
        </p:cxnSp>
      </p:grpSp>
      <p:graphicFrame>
        <p:nvGraphicFramePr>
          <p:cNvPr id="4" name="Diagram 3">
            <a:extLst>
              <a:ext uri="{FF2B5EF4-FFF2-40B4-BE49-F238E27FC236}">
                <a16:creationId xmlns:a16="http://schemas.microsoft.com/office/drawing/2014/main" id="{E4E6437C-C08F-6DD3-91BE-8EBA523D1164}"/>
              </a:ext>
            </a:extLst>
          </p:cNvPr>
          <p:cNvGraphicFramePr/>
          <p:nvPr>
            <p:extLst>
              <p:ext uri="{D42A27DB-BD31-4B8C-83A1-F6EECF244321}">
                <p14:modId xmlns:p14="http://schemas.microsoft.com/office/powerpoint/2010/main" val="1444409704"/>
              </p:ext>
            </p:extLst>
          </p:nvPr>
        </p:nvGraphicFramePr>
        <p:xfrm>
          <a:off x="7708712" y="3226071"/>
          <a:ext cx="4264602" cy="1017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6CBFE43-2AA1-DC9D-A00D-4C5596C48552}"/>
              </a:ext>
            </a:extLst>
          </p:cNvPr>
          <p:cNvSpPr txBox="1"/>
          <p:nvPr/>
        </p:nvSpPr>
        <p:spPr>
          <a:xfrm>
            <a:off x="7795588" y="4182234"/>
            <a:ext cx="3993880" cy="307777"/>
          </a:xfrm>
          <a:prstGeom prst="rect">
            <a:avLst/>
          </a:prstGeom>
          <a:noFill/>
        </p:spPr>
        <p:txBody>
          <a:bodyPr wrap="square">
            <a:spAutoFit/>
          </a:bodyPr>
          <a:lstStyle/>
          <a:p>
            <a:pPr algn="ctr">
              <a:defRPr/>
            </a:pPr>
            <a:r>
              <a:rPr lang="en-US" sz="1400" dirty="0">
                <a:solidFill>
                  <a:schemeClr val="tx1">
                    <a:lumMod val="75000"/>
                    <a:lumOff val="25000"/>
                  </a:schemeClr>
                </a:solidFill>
                <a:latin typeface="+mn-lt"/>
              </a:rPr>
              <a:t>Sequestration vs. Harvesting configurations</a:t>
            </a:r>
          </a:p>
        </p:txBody>
      </p:sp>
      <p:sp>
        <p:nvSpPr>
          <p:cNvPr id="44" name="TextBox 43">
            <a:extLst>
              <a:ext uri="{FF2B5EF4-FFF2-40B4-BE49-F238E27FC236}">
                <a16:creationId xmlns:a16="http://schemas.microsoft.com/office/drawing/2014/main" id="{96E98B5E-3E8C-2C7F-AEA1-66A3CAF886DA}"/>
              </a:ext>
            </a:extLst>
          </p:cNvPr>
          <p:cNvSpPr txBox="1"/>
          <p:nvPr/>
        </p:nvSpPr>
        <p:spPr>
          <a:xfrm>
            <a:off x="7500113" y="3021210"/>
            <a:ext cx="4589215" cy="307777"/>
          </a:xfrm>
          <a:prstGeom prst="rect">
            <a:avLst/>
          </a:prstGeom>
          <a:noFill/>
        </p:spPr>
        <p:txBody>
          <a:bodyPr wrap="square">
            <a:spAutoFit/>
          </a:bodyPr>
          <a:lstStyle/>
          <a:p>
            <a:pPr algn="ctr">
              <a:defRPr/>
            </a:pPr>
            <a:r>
              <a:rPr lang="en-US" sz="1400" b="1">
                <a:solidFill>
                  <a:schemeClr val="accent4"/>
                </a:solidFill>
                <a:latin typeface="+mn-lt"/>
              </a:rPr>
              <a:t>SOLIDS STREAM (PRE-DEWATERING) OPTIONS</a:t>
            </a:r>
          </a:p>
        </p:txBody>
      </p:sp>
      <p:sp>
        <p:nvSpPr>
          <p:cNvPr id="3" name="Rectangle 2">
            <a:extLst>
              <a:ext uri="{FF2B5EF4-FFF2-40B4-BE49-F238E27FC236}">
                <a16:creationId xmlns:a16="http://schemas.microsoft.com/office/drawing/2014/main" id="{EDC07D92-246E-9B58-9E10-E23F8117CE57}"/>
              </a:ext>
            </a:extLst>
          </p:cNvPr>
          <p:cNvSpPr/>
          <p:nvPr/>
        </p:nvSpPr>
        <p:spPr bwMode="auto">
          <a:xfrm>
            <a:off x="3583396" y="4278312"/>
            <a:ext cx="729933" cy="604838"/>
          </a:xfrm>
          <a:prstGeom prst="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dirty="0">
                <a:solidFill>
                  <a:schemeClr val="bg1"/>
                </a:solidFill>
                <a:latin typeface="+mj-lt"/>
              </a:rPr>
              <a:t>Nutrient Recovery Option</a:t>
            </a:r>
          </a:p>
        </p:txBody>
      </p:sp>
      <p:cxnSp>
        <p:nvCxnSpPr>
          <p:cNvPr id="6" name="Elbow Connector 47">
            <a:extLst>
              <a:ext uri="{FF2B5EF4-FFF2-40B4-BE49-F238E27FC236}">
                <a16:creationId xmlns:a16="http://schemas.microsoft.com/office/drawing/2014/main" id="{6B8FC519-8674-0233-78BE-2F0C4F161399}"/>
              </a:ext>
            </a:extLst>
          </p:cNvPr>
          <p:cNvCxnSpPr>
            <a:cxnSpLocks/>
            <a:endCxn id="3" idx="0"/>
          </p:cNvCxnSpPr>
          <p:nvPr/>
        </p:nvCxnSpPr>
        <p:spPr bwMode="auto">
          <a:xfrm rot="5400000">
            <a:off x="3947072" y="3355678"/>
            <a:ext cx="923926" cy="921343"/>
          </a:xfrm>
          <a:prstGeom prst="bentConnector3">
            <a:avLst>
              <a:gd name="adj1" fmla="val 50000"/>
            </a:avLst>
          </a:prstGeom>
          <a:ln>
            <a:solidFill>
              <a:schemeClr val="tx1">
                <a:lumMod val="95000"/>
                <a:lumOff val="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A2E33B8-5E04-72DE-2DA4-E0ADF9BE4B35}"/>
              </a:ext>
            </a:extLst>
          </p:cNvPr>
          <p:cNvSpPr/>
          <p:nvPr/>
        </p:nvSpPr>
        <p:spPr bwMode="auto">
          <a:xfrm>
            <a:off x="3627688" y="5218112"/>
            <a:ext cx="628650" cy="24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defRPr/>
            </a:pPr>
            <a:r>
              <a:rPr lang="en-US" sz="1100" b="1">
                <a:solidFill>
                  <a:schemeClr val="accent2">
                    <a:lumMod val="75000"/>
                  </a:schemeClr>
                </a:solidFill>
              </a:rPr>
              <a:t>Struvite</a:t>
            </a:r>
          </a:p>
        </p:txBody>
      </p:sp>
      <p:cxnSp>
        <p:nvCxnSpPr>
          <p:cNvPr id="29" name="Straight Arrow Connector 62">
            <a:extLst>
              <a:ext uri="{FF2B5EF4-FFF2-40B4-BE49-F238E27FC236}">
                <a16:creationId xmlns:a16="http://schemas.microsoft.com/office/drawing/2014/main" id="{18965DBC-42F6-64B2-7B0D-EDA8399F3A0A}"/>
              </a:ext>
            </a:extLst>
          </p:cNvPr>
          <p:cNvCxnSpPr>
            <a:cxnSpLocks noChangeShapeType="1"/>
            <a:stCxn id="3" idx="2"/>
            <a:endCxn id="26" idx="0"/>
          </p:cNvCxnSpPr>
          <p:nvPr/>
        </p:nvCxnSpPr>
        <p:spPr bwMode="auto">
          <a:xfrm flipH="1">
            <a:off x="3942013" y="4883150"/>
            <a:ext cx="6350" cy="334962"/>
          </a:xfrm>
          <a:prstGeom prst="straightConnector1">
            <a:avLst/>
          </a:prstGeom>
          <a:noFill/>
          <a:ln w="9525" algn="ctr">
            <a:solidFill>
              <a:schemeClr val="tx1"/>
            </a:solidFill>
            <a:round/>
            <a:headEnd/>
            <a:tailEnd type="triangle" w="med" len="med"/>
          </a:ln>
        </p:spPr>
      </p:cxnSp>
      <p:sp>
        <p:nvSpPr>
          <p:cNvPr id="37" name="Rectangle 36">
            <a:extLst>
              <a:ext uri="{FF2B5EF4-FFF2-40B4-BE49-F238E27FC236}">
                <a16:creationId xmlns:a16="http://schemas.microsoft.com/office/drawing/2014/main" id="{58109884-7175-02E3-B99D-245CCF9C30E8}"/>
              </a:ext>
            </a:extLst>
          </p:cNvPr>
          <p:cNvSpPr/>
          <p:nvPr/>
        </p:nvSpPr>
        <p:spPr bwMode="auto">
          <a:xfrm>
            <a:off x="3514040" y="2549655"/>
            <a:ext cx="663575" cy="547687"/>
          </a:xfrm>
          <a:prstGeom prst="rect">
            <a:avLst/>
          </a:prstGeom>
          <a:solidFill>
            <a:schemeClr val="accent2"/>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 tIns="6858" rIns="6858" bIns="6858" anchor="ctr"/>
          <a:lstStyle/>
          <a:p>
            <a:pPr algn="ctr"/>
            <a:r>
              <a:rPr lang="en-US" sz="1100" dirty="0">
                <a:solidFill>
                  <a:schemeClr val="bg1"/>
                </a:solidFill>
                <a:latin typeface="+mj-lt"/>
              </a:rPr>
              <a:t>WAS release</a:t>
            </a:r>
          </a:p>
        </p:txBody>
      </p:sp>
      <p:cxnSp>
        <p:nvCxnSpPr>
          <p:cNvPr id="39" name="Elbow Connector 75">
            <a:extLst>
              <a:ext uri="{FF2B5EF4-FFF2-40B4-BE49-F238E27FC236}">
                <a16:creationId xmlns:a16="http://schemas.microsoft.com/office/drawing/2014/main" id="{6860ACAF-7D75-00BC-0F01-147DDC8D2FE7}"/>
              </a:ext>
            </a:extLst>
          </p:cNvPr>
          <p:cNvCxnSpPr>
            <a:cxnSpLocks noChangeShapeType="1"/>
            <a:stCxn id="37" idx="2"/>
          </p:cNvCxnSpPr>
          <p:nvPr/>
        </p:nvCxnSpPr>
        <p:spPr bwMode="auto">
          <a:xfrm rot="16200000" flipH="1">
            <a:off x="4206832" y="2736338"/>
            <a:ext cx="142050" cy="864058"/>
          </a:xfrm>
          <a:prstGeom prst="bentConnector2">
            <a:avLst/>
          </a:prstGeom>
          <a:noFill/>
          <a:ln w="9525" algn="ctr">
            <a:solidFill>
              <a:schemeClr val="tx1"/>
            </a:solidFill>
            <a:prstDash val="dash"/>
            <a:round/>
            <a:headEnd/>
            <a:tailEnd type="triangle" w="med" len="med"/>
          </a:ln>
        </p:spPr>
      </p:cxnSp>
      <p:cxnSp>
        <p:nvCxnSpPr>
          <p:cNvPr id="40" name="Elbow Connector 79">
            <a:extLst>
              <a:ext uri="{FF2B5EF4-FFF2-40B4-BE49-F238E27FC236}">
                <a16:creationId xmlns:a16="http://schemas.microsoft.com/office/drawing/2014/main" id="{7EB56BA8-37F0-3432-47B0-DBED7B966D24}"/>
              </a:ext>
            </a:extLst>
          </p:cNvPr>
          <p:cNvCxnSpPr>
            <a:cxnSpLocks noChangeShapeType="1"/>
            <a:endCxn id="37" idx="0"/>
          </p:cNvCxnSpPr>
          <p:nvPr/>
        </p:nvCxnSpPr>
        <p:spPr bwMode="auto">
          <a:xfrm rot="10800000" flipV="1">
            <a:off x="3845828" y="2371725"/>
            <a:ext cx="1201878" cy="177930"/>
          </a:xfrm>
          <a:prstGeom prst="bentConnector2">
            <a:avLst/>
          </a:prstGeom>
          <a:noFill/>
          <a:ln w="9525" algn="ctr">
            <a:solidFill>
              <a:schemeClr val="tx1"/>
            </a:solidFill>
            <a:prstDash val="dash"/>
            <a:round/>
            <a:headEnd/>
            <a:tailEnd type="triangle" w="med" len="med"/>
          </a:ln>
        </p:spPr>
      </p:cxnSp>
      <p:graphicFrame>
        <p:nvGraphicFramePr>
          <p:cNvPr id="47" name="Diagram 46">
            <a:extLst>
              <a:ext uri="{FF2B5EF4-FFF2-40B4-BE49-F238E27FC236}">
                <a16:creationId xmlns:a16="http://schemas.microsoft.com/office/drawing/2014/main" id="{7A9CDDB5-B966-439E-2028-5A8D62AE5AA0}"/>
              </a:ext>
            </a:extLst>
          </p:cNvPr>
          <p:cNvGraphicFramePr/>
          <p:nvPr>
            <p:extLst>
              <p:ext uri="{D42A27DB-BD31-4B8C-83A1-F6EECF244321}">
                <p14:modId xmlns:p14="http://schemas.microsoft.com/office/powerpoint/2010/main" val="1355865259"/>
              </p:ext>
            </p:extLst>
          </p:nvPr>
        </p:nvGraphicFramePr>
        <p:xfrm>
          <a:off x="620486" y="5701356"/>
          <a:ext cx="6663978" cy="8520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8" name="TextBox 47">
            <a:extLst>
              <a:ext uri="{FF2B5EF4-FFF2-40B4-BE49-F238E27FC236}">
                <a16:creationId xmlns:a16="http://schemas.microsoft.com/office/drawing/2014/main" id="{F36D8292-8A35-5653-6B74-B641133046FB}"/>
              </a:ext>
            </a:extLst>
          </p:cNvPr>
          <p:cNvSpPr txBox="1"/>
          <p:nvPr/>
        </p:nvSpPr>
        <p:spPr>
          <a:xfrm>
            <a:off x="1643778" y="5473953"/>
            <a:ext cx="4664233" cy="307777"/>
          </a:xfrm>
          <a:prstGeom prst="rect">
            <a:avLst/>
          </a:prstGeom>
          <a:noFill/>
        </p:spPr>
        <p:txBody>
          <a:bodyPr wrap="square">
            <a:spAutoFit/>
          </a:bodyPr>
          <a:lstStyle/>
          <a:p>
            <a:pPr algn="ctr">
              <a:defRPr/>
            </a:pPr>
            <a:r>
              <a:rPr lang="en-US" sz="1400" b="1">
                <a:solidFill>
                  <a:schemeClr val="accent2"/>
                </a:solidFill>
                <a:latin typeface="+mn-lt"/>
              </a:rPr>
              <a:t>LIQUID STREAM (POST-DEWATERING) OPTIONS</a:t>
            </a:r>
          </a:p>
        </p:txBody>
      </p:sp>
      <p:sp>
        <p:nvSpPr>
          <p:cNvPr id="41" name="TextBox 40">
            <a:extLst>
              <a:ext uri="{FF2B5EF4-FFF2-40B4-BE49-F238E27FC236}">
                <a16:creationId xmlns:a16="http://schemas.microsoft.com/office/drawing/2014/main" id="{34C83F66-B221-C113-A589-D2FC2358BAA3}"/>
              </a:ext>
            </a:extLst>
          </p:cNvPr>
          <p:cNvSpPr txBox="1"/>
          <p:nvPr/>
        </p:nvSpPr>
        <p:spPr>
          <a:xfrm>
            <a:off x="7890160" y="5177395"/>
            <a:ext cx="1414798" cy="584775"/>
          </a:xfrm>
          <a:prstGeom prst="rect">
            <a:avLst/>
          </a:prstGeom>
          <a:solidFill>
            <a:schemeClr val="accent5">
              <a:lumMod val="40000"/>
              <a:lumOff val="60000"/>
            </a:schemeClr>
          </a:solidFill>
        </p:spPr>
        <p:txBody>
          <a:bodyPr wrap="square" lIns="0" rIns="0" rtlCol="0">
            <a:spAutoFit/>
          </a:bodyPr>
          <a:lstStyle/>
          <a:p>
            <a:pPr algn="ctr"/>
            <a:r>
              <a:rPr lang="en-US" sz="1600">
                <a:solidFill>
                  <a:srgbClr val="404040"/>
                </a:solidFill>
                <a:latin typeface="+mj-lt"/>
              </a:rPr>
              <a:t>Chemical Precipitation </a:t>
            </a:r>
          </a:p>
        </p:txBody>
      </p:sp>
      <p:sp>
        <p:nvSpPr>
          <p:cNvPr id="55" name="Arc 54">
            <a:extLst>
              <a:ext uri="{FF2B5EF4-FFF2-40B4-BE49-F238E27FC236}">
                <a16:creationId xmlns:a16="http://schemas.microsoft.com/office/drawing/2014/main" id="{CC0BD2A6-E571-A714-9100-A90876AF385B}"/>
              </a:ext>
            </a:extLst>
          </p:cNvPr>
          <p:cNvSpPr/>
          <p:nvPr/>
        </p:nvSpPr>
        <p:spPr>
          <a:xfrm flipH="1">
            <a:off x="6554260" y="3140532"/>
            <a:ext cx="2104184" cy="1469978"/>
          </a:xfrm>
          <a:prstGeom prst="arc">
            <a:avLst>
              <a:gd name="adj1" fmla="val 16085429"/>
              <a:gd name="adj2" fmla="val 20459076"/>
            </a:avLst>
          </a:prstGeom>
          <a:ln w="76200">
            <a:gradFill flip="none" rotWithShape="1">
              <a:gsLst>
                <a:gs pos="40000">
                  <a:schemeClr val="accent4">
                    <a:lumMod val="60000"/>
                    <a:lumOff val="40000"/>
                  </a:schemeClr>
                </a:gs>
                <a:gs pos="100000">
                  <a:schemeClr val="accent4">
                    <a:lumMod val="60000"/>
                    <a:lumOff val="40000"/>
                    <a:alpha val="0"/>
                  </a:schemeClr>
                </a:gs>
              </a:gsLst>
              <a:lin ang="0" scaled="1"/>
              <a:tileRect/>
            </a:gra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D7FD0B35-F1E2-FF13-0D96-472F501A683F}"/>
              </a:ext>
            </a:extLst>
          </p:cNvPr>
          <p:cNvSpPr/>
          <p:nvPr/>
        </p:nvSpPr>
        <p:spPr>
          <a:xfrm rot="5618290" flipH="1" flipV="1">
            <a:off x="2935051" y="4550430"/>
            <a:ext cx="1604530" cy="1847046"/>
          </a:xfrm>
          <a:prstGeom prst="arc">
            <a:avLst>
              <a:gd name="adj1" fmla="val 16085429"/>
              <a:gd name="adj2" fmla="val 20459076"/>
            </a:avLst>
          </a:prstGeom>
          <a:ln w="76200">
            <a:gradFill flip="none" rotWithShape="1">
              <a:gsLst>
                <a:gs pos="40000">
                  <a:schemeClr val="accent2">
                    <a:lumMod val="40000"/>
                    <a:lumOff val="60000"/>
                  </a:schemeClr>
                </a:gs>
                <a:gs pos="100000">
                  <a:schemeClr val="accent2">
                    <a:lumMod val="60000"/>
                    <a:lumOff val="40000"/>
                    <a:alpha val="0"/>
                  </a:schemeClr>
                </a:gs>
              </a:gsLst>
              <a:lin ang="0" scaled="1"/>
              <a:tileRect/>
            </a:gra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Slide Number Placeholder 15">
            <a:extLst>
              <a:ext uri="{FF2B5EF4-FFF2-40B4-BE49-F238E27FC236}">
                <a16:creationId xmlns:a16="http://schemas.microsoft.com/office/drawing/2014/main" id="{53143607-1A54-4528-F33E-D1F1E53532B2}"/>
              </a:ext>
            </a:extLst>
          </p:cNvPr>
          <p:cNvSpPr>
            <a:spLocks noGrp="1"/>
          </p:cNvSpPr>
          <p:nvPr>
            <p:ph type="sldNum" sz="quarter" idx="10"/>
          </p:nvPr>
        </p:nvSpPr>
        <p:spPr>
          <a:xfrm>
            <a:off x="8839200" y="6572249"/>
            <a:ext cx="2743200" cy="272415"/>
          </a:xfrm>
        </p:spPr>
        <p:txBody>
          <a:bodyPr/>
          <a:lstStyle/>
          <a:p>
            <a:fld id="{ABF72756-0213-4A1F-BBDA-2E3072667FD8}" type="slidenum">
              <a:rPr lang="en-US" smtClean="0"/>
              <a:pPr/>
              <a:t>7</a:t>
            </a:fld>
            <a:endParaRPr lang="en-US"/>
          </a:p>
        </p:txBody>
      </p:sp>
      <p:sp>
        <p:nvSpPr>
          <p:cNvPr id="42" name="Arc 41">
            <a:extLst>
              <a:ext uri="{FF2B5EF4-FFF2-40B4-BE49-F238E27FC236}">
                <a16:creationId xmlns:a16="http://schemas.microsoft.com/office/drawing/2014/main" id="{91D82058-FE7A-F577-FA0E-98596F96BF03}"/>
              </a:ext>
            </a:extLst>
          </p:cNvPr>
          <p:cNvSpPr/>
          <p:nvPr/>
        </p:nvSpPr>
        <p:spPr>
          <a:xfrm rot="12213770">
            <a:off x="6994679" y="4047246"/>
            <a:ext cx="2104184" cy="1469978"/>
          </a:xfrm>
          <a:prstGeom prst="arc">
            <a:avLst>
              <a:gd name="adj1" fmla="val 16085429"/>
              <a:gd name="adj2" fmla="val 21122730"/>
            </a:avLst>
          </a:prstGeom>
          <a:ln w="76200">
            <a:gradFill flip="none" rotWithShape="1">
              <a:gsLst>
                <a:gs pos="0">
                  <a:srgbClr val="ECCEC1">
                    <a:alpha val="0"/>
                  </a:srgbClr>
                </a:gs>
                <a:gs pos="53000">
                  <a:srgbClr val="CA846D">
                    <a:alpha val="53000"/>
                  </a:srgbClr>
                </a:gs>
              </a:gsLst>
              <a:lin ang="10800000" scaled="1"/>
              <a:tileRect/>
            </a:gra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44" grpId="0"/>
      <p:bldGraphic spid="47" grpId="0">
        <p:bldAsOne/>
      </p:bldGraphic>
      <p:bldP spid="48" grpId="0"/>
      <p:bldP spid="41" grpId="0" animBg="1"/>
      <p:bldP spid="55" grpId="0" animBg="1"/>
      <p:bldP spid="56"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8287-92EB-6462-736D-2DBC89A7515C}"/>
              </a:ext>
            </a:extLst>
          </p:cNvPr>
          <p:cNvSpPr>
            <a:spLocks noGrp="1"/>
          </p:cNvSpPr>
          <p:nvPr>
            <p:ph type="title"/>
          </p:nvPr>
        </p:nvSpPr>
        <p:spPr/>
        <p:txBody>
          <a:bodyPr/>
          <a:lstStyle/>
          <a:p>
            <a:r>
              <a:rPr lang="en-US"/>
              <a:t>Sequestration vs. Recovery </a:t>
            </a:r>
          </a:p>
        </p:txBody>
      </p:sp>
      <p:sp>
        <p:nvSpPr>
          <p:cNvPr id="3" name="Slide Number Placeholder 2">
            <a:extLst>
              <a:ext uri="{FF2B5EF4-FFF2-40B4-BE49-F238E27FC236}">
                <a16:creationId xmlns:a16="http://schemas.microsoft.com/office/drawing/2014/main" id="{E6B36A87-3787-F3CD-283A-A82F2EE82E76}"/>
              </a:ext>
            </a:extLst>
          </p:cNvPr>
          <p:cNvSpPr>
            <a:spLocks noGrp="1"/>
          </p:cNvSpPr>
          <p:nvPr>
            <p:ph type="sldNum" sz="quarter" idx="10"/>
          </p:nvPr>
        </p:nvSpPr>
        <p:spPr/>
        <p:txBody>
          <a:bodyPr/>
          <a:lstStyle/>
          <a:p>
            <a:fld id="{ABF72756-0213-4A1F-BBDA-2E3072667FD8}" type="slidenum">
              <a:rPr lang="en-US" smtClean="0"/>
              <a:pPr/>
              <a:t>8</a:t>
            </a:fld>
            <a:endParaRPr lang="en-US"/>
          </a:p>
        </p:txBody>
      </p:sp>
      <p:sp>
        <p:nvSpPr>
          <p:cNvPr id="4" name="Text Placeholder 3">
            <a:extLst>
              <a:ext uri="{FF2B5EF4-FFF2-40B4-BE49-F238E27FC236}">
                <a16:creationId xmlns:a16="http://schemas.microsoft.com/office/drawing/2014/main" id="{91722B33-9B66-5E4E-36CB-D481153EFF90}"/>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B35B5123-06E5-431F-A153-50349A177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935" y="2643695"/>
            <a:ext cx="2714750" cy="1527048"/>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pic>
        <p:nvPicPr>
          <p:cNvPr id="7" name="Picture 2" descr="http://www.accessfayetteville.org/government/wastewater/images/BMS_Solar_Dried_Biosolids.jpg">
            <a:extLst>
              <a:ext uri="{FF2B5EF4-FFF2-40B4-BE49-F238E27FC236}">
                <a16:creationId xmlns:a16="http://schemas.microsoft.com/office/drawing/2014/main" id="{4612079B-1220-459F-34D7-001654EC0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486" y="2613357"/>
            <a:ext cx="2448422" cy="1467662"/>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D263A7-FCD0-ECFF-91C3-1A9DE3F9BB4D}"/>
              </a:ext>
            </a:extLst>
          </p:cNvPr>
          <p:cNvSpPr txBox="1"/>
          <p:nvPr/>
        </p:nvSpPr>
        <p:spPr>
          <a:xfrm>
            <a:off x="430893" y="1837237"/>
            <a:ext cx="2827607" cy="584775"/>
          </a:xfrm>
          <a:prstGeom prst="rect">
            <a:avLst/>
          </a:prstGeom>
          <a:noFill/>
        </p:spPr>
        <p:txBody>
          <a:bodyPr wrap="square" lIns="0" rIns="0" rtlCol="0">
            <a:spAutoFit/>
          </a:bodyPr>
          <a:lstStyle/>
          <a:p>
            <a:pPr algn="ctr"/>
            <a:r>
              <a:rPr lang="en-US" sz="1600" b="1">
                <a:solidFill>
                  <a:srgbClr val="404040"/>
                </a:solidFill>
                <a:latin typeface="+mj-lt"/>
              </a:rPr>
              <a:t>Form precipitate and retain in the sludge</a:t>
            </a:r>
          </a:p>
        </p:txBody>
      </p:sp>
      <p:sp>
        <p:nvSpPr>
          <p:cNvPr id="9" name="TextBox 8">
            <a:extLst>
              <a:ext uri="{FF2B5EF4-FFF2-40B4-BE49-F238E27FC236}">
                <a16:creationId xmlns:a16="http://schemas.microsoft.com/office/drawing/2014/main" id="{51389137-8F8F-9D6D-57BE-C0F652BD03F1}"/>
              </a:ext>
            </a:extLst>
          </p:cNvPr>
          <p:cNvSpPr txBox="1"/>
          <p:nvPr/>
        </p:nvSpPr>
        <p:spPr>
          <a:xfrm>
            <a:off x="8697251" y="1831338"/>
            <a:ext cx="2885149" cy="584775"/>
          </a:xfrm>
          <a:prstGeom prst="rect">
            <a:avLst/>
          </a:prstGeom>
          <a:noFill/>
        </p:spPr>
        <p:txBody>
          <a:bodyPr wrap="square" lIns="0" rIns="0" rtlCol="0">
            <a:spAutoFit/>
          </a:bodyPr>
          <a:lstStyle/>
          <a:p>
            <a:pPr algn="ctr"/>
            <a:r>
              <a:rPr lang="en-US" sz="1600" b="1">
                <a:solidFill>
                  <a:srgbClr val="404040"/>
                </a:solidFill>
                <a:latin typeface="+mj-lt"/>
              </a:rPr>
              <a:t>Form precipitate and extract from </a:t>
            </a:r>
            <a:r>
              <a:rPr lang="en-US" sz="1600" b="1" err="1">
                <a:solidFill>
                  <a:srgbClr val="404040"/>
                </a:solidFill>
                <a:latin typeface="+mj-lt"/>
              </a:rPr>
              <a:t>centrate</a:t>
            </a:r>
            <a:r>
              <a:rPr lang="en-US" sz="1600" b="1">
                <a:solidFill>
                  <a:srgbClr val="404040"/>
                </a:solidFill>
                <a:latin typeface="+mj-lt"/>
              </a:rPr>
              <a:t>/filtrate</a:t>
            </a:r>
          </a:p>
        </p:txBody>
      </p:sp>
      <p:sp>
        <p:nvSpPr>
          <p:cNvPr id="11" name="Arrow: Right 10">
            <a:extLst>
              <a:ext uri="{FF2B5EF4-FFF2-40B4-BE49-F238E27FC236}">
                <a16:creationId xmlns:a16="http://schemas.microsoft.com/office/drawing/2014/main" id="{B3F77934-3D59-CB85-6C24-74751DF17ED2}"/>
              </a:ext>
            </a:extLst>
          </p:cNvPr>
          <p:cNvSpPr/>
          <p:nvPr/>
        </p:nvSpPr>
        <p:spPr>
          <a:xfrm>
            <a:off x="0" y="5052681"/>
            <a:ext cx="11678083" cy="618752"/>
          </a:xfrm>
          <a:prstGeom prst="rightArrow">
            <a:avLst/>
          </a:prstGeom>
          <a:gradFill flip="none" rotWithShape="1">
            <a:gsLst>
              <a:gs pos="100000">
                <a:schemeClr val="bg1"/>
              </a:gs>
              <a:gs pos="42000">
                <a:srgbClr val="9CB1CF"/>
              </a:gs>
              <a:gs pos="22000">
                <a:srgbClr val="9FB3D0"/>
              </a:gs>
              <a:gs pos="0">
                <a:schemeClr val="accent1">
                  <a:lumMod val="40000"/>
                  <a:lumOff val="60000"/>
                </a:schemeClr>
              </a:gs>
              <a:gs pos="64000">
                <a:schemeClr val="accent1">
                  <a:lumMod val="45000"/>
                  <a:lumOff val="5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0BD229-1794-AF9A-68CC-66054FCE7F9B}"/>
              </a:ext>
            </a:extLst>
          </p:cNvPr>
          <p:cNvSpPr txBox="1"/>
          <p:nvPr/>
        </p:nvSpPr>
        <p:spPr>
          <a:xfrm>
            <a:off x="868297" y="5565753"/>
            <a:ext cx="1536806" cy="707886"/>
          </a:xfrm>
          <a:prstGeom prst="rect">
            <a:avLst/>
          </a:prstGeom>
          <a:noFill/>
        </p:spPr>
        <p:txBody>
          <a:bodyPr wrap="square" lIns="0" rIns="0" rtlCol="0">
            <a:spAutoFit/>
          </a:bodyPr>
          <a:lstStyle/>
          <a:p>
            <a:pPr algn="ctr"/>
            <a:r>
              <a:rPr lang="en-US" sz="2000">
                <a:solidFill>
                  <a:srgbClr val="404040"/>
                </a:solidFill>
                <a:latin typeface="+mj-lt"/>
              </a:rPr>
              <a:t>Nucleation</a:t>
            </a:r>
          </a:p>
          <a:p>
            <a:pPr algn="ctr"/>
            <a:r>
              <a:rPr lang="en-US" sz="1000">
                <a:solidFill>
                  <a:srgbClr val="404040"/>
                </a:solidFill>
                <a:latin typeface="+mj-lt"/>
              </a:rPr>
              <a:t>Crystal Growth</a:t>
            </a:r>
          </a:p>
          <a:p>
            <a:pPr algn="ctr"/>
            <a:r>
              <a:rPr lang="en-US" sz="1000">
                <a:solidFill>
                  <a:srgbClr val="404040"/>
                </a:solidFill>
                <a:latin typeface="+mj-lt"/>
              </a:rPr>
              <a:t>Aggregation</a:t>
            </a:r>
            <a:endParaRPr lang="en-US" sz="1600">
              <a:solidFill>
                <a:srgbClr val="404040"/>
              </a:solidFill>
              <a:latin typeface="+mj-lt"/>
            </a:endParaRPr>
          </a:p>
        </p:txBody>
      </p:sp>
      <p:pic>
        <p:nvPicPr>
          <p:cNvPr id="13" name="Picture 12">
            <a:extLst>
              <a:ext uri="{FF2B5EF4-FFF2-40B4-BE49-F238E27FC236}">
                <a16:creationId xmlns:a16="http://schemas.microsoft.com/office/drawing/2014/main" id="{B1DBB6B9-D070-E829-5137-733C740259D5}"/>
              </a:ext>
            </a:extLst>
          </p:cNvPr>
          <p:cNvPicPr>
            <a:picLocks noChangeAspect="1"/>
          </p:cNvPicPr>
          <p:nvPr/>
        </p:nvPicPr>
        <p:blipFill>
          <a:blip r:embed="rId5"/>
          <a:stretch>
            <a:fillRect/>
          </a:stretch>
        </p:blipFill>
        <p:spPr>
          <a:xfrm>
            <a:off x="4460305" y="2613357"/>
            <a:ext cx="2678161" cy="1528338"/>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sp>
        <p:nvSpPr>
          <p:cNvPr id="14" name="TextBox 13">
            <a:extLst>
              <a:ext uri="{FF2B5EF4-FFF2-40B4-BE49-F238E27FC236}">
                <a16:creationId xmlns:a16="http://schemas.microsoft.com/office/drawing/2014/main" id="{D5A2D124-F070-4DAA-BD50-36B7508D0833}"/>
              </a:ext>
            </a:extLst>
          </p:cNvPr>
          <p:cNvSpPr txBox="1"/>
          <p:nvPr/>
        </p:nvSpPr>
        <p:spPr>
          <a:xfrm>
            <a:off x="4541265" y="1839022"/>
            <a:ext cx="2827608" cy="584775"/>
          </a:xfrm>
          <a:prstGeom prst="rect">
            <a:avLst/>
          </a:prstGeom>
          <a:noFill/>
        </p:spPr>
        <p:txBody>
          <a:bodyPr wrap="square" lIns="0" rIns="0" rtlCol="0">
            <a:spAutoFit/>
          </a:bodyPr>
          <a:lstStyle/>
          <a:p>
            <a:pPr algn="ctr"/>
            <a:r>
              <a:rPr lang="en-US" sz="1600" b="1">
                <a:solidFill>
                  <a:srgbClr val="404040"/>
                </a:solidFill>
                <a:latin typeface="+mj-lt"/>
              </a:rPr>
              <a:t>Form precipitate and extract from sludge</a:t>
            </a:r>
          </a:p>
        </p:txBody>
      </p:sp>
      <p:sp>
        <p:nvSpPr>
          <p:cNvPr id="15" name="TextBox 14">
            <a:extLst>
              <a:ext uri="{FF2B5EF4-FFF2-40B4-BE49-F238E27FC236}">
                <a16:creationId xmlns:a16="http://schemas.microsoft.com/office/drawing/2014/main" id="{27A9DDA2-036C-BD64-6F76-32F241378633}"/>
              </a:ext>
            </a:extLst>
          </p:cNvPr>
          <p:cNvSpPr txBox="1"/>
          <p:nvPr/>
        </p:nvSpPr>
        <p:spPr>
          <a:xfrm>
            <a:off x="5112332" y="5534975"/>
            <a:ext cx="1536806" cy="738664"/>
          </a:xfrm>
          <a:prstGeom prst="rect">
            <a:avLst/>
          </a:prstGeom>
          <a:noFill/>
        </p:spPr>
        <p:txBody>
          <a:bodyPr wrap="square" lIns="0" rIns="0" rtlCol="0">
            <a:spAutoFit/>
          </a:bodyPr>
          <a:lstStyle/>
          <a:p>
            <a:pPr algn="ctr"/>
            <a:r>
              <a:rPr lang="en-US" sz="2000">
                <a:solidFill>
                  <a:srgbClr val="404040"/>
                </a:solidFill>
                <a:latin typeface="+mj-lt"/>
              </a:rPr>
              <a:t>Nucleation</a:t>
            </a:r>
          </a:p>
          <a:p>
            <a:pPr algn="ctr"/>
            <a:r>
              <a:rPr lang="en-US" sz="1200">
                <a:solidFill>
                  <a:srgbClr val="404040"/>
                </a:solidFill>
                <a:latin typeface="+mj-lt"/>
              </a:rPr>
              <a:t>Crystal Growth</a:t>
            </a:r>
          </a:p>
          <a:p>
            <a:pPr algn="ctr"/>
            <a:r>
              <a:rPr lang="en-US" sz="1000">
                <a:solidFill>
                  <a:srgbClr val="404040"/>
                </a:solidFill>
                <a:latin typeface="+mj-lt"/>
              </a:rPr>
              <a:t>Aggregation</a:t>
            </a:r>
            <a:endParaRPr lang="en-US" sz="1600">
              <a:solidFill>
                <a:srgbClr val="404040"/>
              </a:solidFill>
              <a:latin typeface="+mj-lt"/>
            </a:endParaRPr>
          </a:p>
        </p:txBody>
      </p:sp>
      <p:sp>
        <p:nvSpPr>
          <p:cNvPr id="16" name="TextBox 15">
            <a:extLst>
              <a:ext uri="{FF2B5EF4-FFF2-40B4-BE49-F238E27FC236}">
                <a16:creationId xmlns:a16="http://schemas.microsoft.com/office/drawing/2014/main" id="{35495969-68AF-3B5C-35DC-BC3C9ADFD2C6}"/>
              </a:ext>
            </a:extLst>
          </p:cNvPr>
          <p:cNvSpPr txBox="1"/>
          <p:nvPr/>
        </p:nvSpPr>
        <p:spPr>
          <a:xfrm>
            <a:off x="9518597" y="5534975"/>
            <a:ext cx="1536806" cy="738664"/>
          </a:xfrm>
          <a:prstGeom prst="rect">
            <a:avLst/>
          </a:prstGeom>
          <a:noFill/>
        </p:spPr>
        <p:txBody>
          <a:bodyPr wrap="square" lIns="0" rIns="0" rtlCol="0">
            <a:spAutoFit/>
          </a:bodyPr>
          <a:lstStyle/>
          <a:p>
            <a:pPr algn="ctr"/>
            <a:r>
              <a:rPr lang="en-US" sz="1400">
                <a:solidFill>
                  <a:srgbClr val="404040"/>
                </a:solidFill>
                <a:latin typeface="+mj-lt"/>
              </a:rPr>
              <a:t>Nucleation</a:t>
            </a:r>
          </a:p>
          <a:p>
            <a:pPr algn="ctr"/>
            <a:r>
              <a:rPr lang="en-US" sz="1400">
                <a:solidFill>
                  <a:srgbClr val="404040"/>
                </a:solidFill>
                <a:latin typeface="+mj-lt"/>
              </a:rPr>
              <a:t>Crystal Growth</a:t>
            </a:r>
          </a:p>
          <a:p>
            <a:pPr algn="ctr"/>
            <a:r>
              <a:rPr lang="en-US" sz="1400">
                <a:solidFill>
                  <a:srgbClr val="404040"/>
                </a:solidFill>
                <a:latin typeface="+mj-lt"/>
              </a:rPr>
              <a:t>Aggregation</a:t>
            </a:r>
            <a:endParaRPr lang="en-US" sz="1200">
              <a:solidFill>
                <a:srgbClr val="404040"/>
              </a:solidFill>
              <a:latin typeface="+mj-lt"/>
            </a:endParaRPr>
          </a:p>
        </p:txBody>
      </p:sp>
      <p:sp>
        <p:nvSpPr>
          <p:cNvPr id="19" name="TextBox 18">
            <a:extLst>
              <a:ext uri="{FF2B5EF4-FFF2-40B4-BE49-F238E27FC236}">
                <a16:creationId xmlns:a16="http://schemas.microsoft.com/office/drawing/2014/main" id="{70BB2E89-B574-2AD9-E35B-DBF8301A9372}"/>
              </a:ext>
            </a:extLst>
          </p:cNvPr>
          <p:cNvSpPr txBox="1"/>
          <p:nvPr/>
        </p:nvSpPr>
        <p:spPr>
          <a:xfrm>
            <a:off x="620486" y="4449571"/>
            <a:ext cx="6517980" cy="307777"/>
          </a:xfrm>
          <a:prstGeom prst="rect">
            <a:avLst/>
          </a:prstGeom>
          <a:solidFill>
            <a:schemeClr val="accent1">
              <a:lumMod val="20000"/>
              <a:lumOff val="80000"/>
            </a:schemeClr>
          </a:solidFill>
        </p:spPr>
        <p:txBody>
          <a:bodyPr wrap="square" lIns="0" rIns="0" rtlCol="0">
            <a:spAutoFit/>
          </a:bodyPr>
          <a:lstStyle/>
          <a:p>
            <a:pPr algn="ctr"/>
            <a:r>
              <a:rPr lang="en-US" sz="1400" b="1" i="1">
                <a:solidFill>
                  <a:srgbClr val="404040"/>
                </a:solidFill>
                <a:latin typeface="+mj-lt"/>
              </a:rPr>
              <a:t>Dominated by small crystals</a:t>
            </a:r>
          </a:p>
        </p:txBody>
      </p:sp>
      <p:sp>
        <p:nvSpPr>
          <p:cNvPr id="20" name="TextBox 19">
            <a:extLst>
              <a:ext uri="{FF2B5EF4-FFF2-40B4-BE49-F238E27FC236}">
                <a16:creationId xmlns:a16="http://schemas.microsoft.com/office/drawing/2014/main" id="{C3FC11D7-0E1C-D1E1-580F-085B69D8C5E9}"/>
              </a:ext>
            </a:extLst>
          </p:cNvPr>
          <p:cNvSpPr txBox="1"/>
          <p:nvPr/>
        </p:nvSpPr>
        <p:spPr>
          <a:xfrm>
            <a:off x="8792933" y="4448444"/>
            <a:ext cx="2714751" cy="307777"/>
          </a:xfrm>
          <a:prstGeom prst="rect">
            <a:avLst/>
          </a:prstGeom>
          <a:solidFill>
            <a:schemeClr val="accent1">
              <a:lumMod val="60000"/>
              <a:lumOff val="40000"/>
            </a:schemeClr>
          </a:solidFill>
        </p:spPr>
        <p:txBody>
          <a:bodyPr wrap="square" lIns="0" rIns="0" rtlCol="0">
            <a:spAutoFit/>
          </a:bodyPr>
          <a:lstStyle/>
          <a:p>
            <a:pPr algn="ctr"/>
            <a:r>
              <a:rPr lang="en-US" sz="1400" b="1" i="1">
                <a:solidFill>
                  <a:srgbClr val="404040"/>
                </a:solidFill>
                <a:latin typeface="+mj-lt"/>
              </a:rPr>
              <a:t>Mix of small and large particles</a:t>
            </a:r>
          </a:p>
        </p:txBody>
      </p:sp>
      <p:sp>
        <p:nvSpPr>
          <p:cNvPr id="21" name="TextBox 20">
            <a:extLst>
              <a:ext uri="{FF2B5EF4-FFF2-40B4-BE49-F238E27FC236}">
                <a16:creationId xmlns:a16="http://schemas.microsoft.com/office/drawing/2014/main" id="{83925C1F-6C1F-F35B-E9A1-1689507F2845}"/>
              </a:ext>
            </a:extLst>
          </p:cNvPr>
          <p:cNvSpPr txBox="1"/>
          <p:nvPr/>
        </p:nvSpPr>
        <p:spPr>
          <a:xfrm>
            <a:off x="620486" y="1120514"/>
            <a:ext cx="2523745" cy="650424"/>
          </a:xfrm>
          <a:prstGeom prst="rect">
            <a:avLst/>
          </a:prstGeom>
          <a:solidFill>
            <a:schemeClr val="accent4"/>
          </a:solidFill>
        </p:spPr>
        <p:txBody>
          <a:bodyPr wrap="square" lIns="0" rIns="0" rtlCol="0" anchor="ctr">
            <a:noAutofit/>
          </a:bodyPr>
          <a:lstStyle/>
          <a:p>
            <a:pPr algn="ctr"/>
            <a:r>
              <a:rPr lang="en-US" sz="1920" b="1" dirty="0">
                <a:solidFill>
                  <a:schemeClr val="bg1"/>
                </a:solidFill>
                <a:latin typeface="+mn-lt"/>
              </a:rPr>
              <a:t>Sequestration</a:t>
            </a:r>
          </a:p>
        </p:txBody>
      </p:sp>
      <p:sp>
        <p:nvSpPr>
          <p:cNvPr id="22" name="TextBox 21">
            <a:extLst>
              <a:ext uri="{FF2B5EF4-FFF2-40B4-BE49-F238E27FC236}">
                <a16:creationId xmlns:a16="http://schemas.microsoft.com/office/drawing/2014/main" id="{2471703E-BBFF-B43D-8264-11E9496750CE}"/>
              </a:ext>
            </a:extLst>
          </p:cNvPr>
          <p:cNvSpPr txBox="1"/>
          <p:nvPr/>
        </p:nvSpPr>
        <p:spPr>
          <a:xfrm>
            <a:off x="4693197" y="1105990"/>
            <a:ext cx="2523744" cy="679472"/>
          </a:xfrm>
          <a:prstGeom prst="rect">
            <a:avLst/>
          </a:prstGeom>
          <a:solidFill>
            <a:schemeClr val="accent2">
              <a:lumMod val="75000"/>
            </a:schemeClr>
          </a:solidFill>
        </p:spPr>
        <p:txBody>
          <a:bodyPr wrap="square" rtlCol="0" anchor="ctr">
            <a:noAutofit/>
          </a:bodyPr>
          <a:lstStyle/>
          <a:p>
            <a:pPr algn="ctr"/>
            <a:r>
              <a:rPr lang="en-US" sz="1920" b="1" dirty="0">
                <a:solidFill>
                  <a:schemeClr val="bg1"/>
                </a:solidFill>
                <a:latin typeface="+mn-lt"/>
              </a:rPr>
              <a:t>Recovery</a:t>
            </a:r>
          </a:p>
          <a:p>
            <a:pPr algn="ctr"/>
            <a:r>
              <a:rPr lang="en-US" sz="1600" b="1" dirty="0">
                <a:solidFill>
                  <a:schemeClr val="bg1"/>
                </a:solidFill>
                <a:latin typeface="+mn-lt"/>
              </a:rPr>
              <a:t>(from sludge)</a:t>
            </a:r>
          </a:p>
        </p:txBody>
      </p:sp>
      <p:sp>
        <p:nvSpPr>
          <p:cNvPr id="23" name="TextBox 22">
            <a:extLst>
              <a:ext uri="{FF2B5EF4-FFF2-40B4-BE49-F238E27FC236}">
                <a16:creationId xmlns:a16="http://schemas.microsoft.com/office/drawing/2014/main" id="{0F90FCCB-6486-3DDB-9B06-27764DA8615F}"/>
              </a:ext>
            </a:extLst>
          </p:cNvPr>
          <p:cNvSpPr txBox="1"/>
          <p:nvPr/>
        </p:nvSpPr>
        <p:spPr>
          <a:xfrm>
            <a:off x="8877953" y="1105990"/>
            <a:ext cx="2523744" cy="679472"/>
          </a:xfrm>
          <a:prstGeom prst="rect">
            <a:avLst/>
          </a:prstGeom>
          <a:solidFill>
            <a:schemeClr val="accent3"/>
          </a:solidFill>
        </p:spPr>
        <p:txBody>
          <a:bodyPr wrap="square" rtlCol="0" anchor="ctr">
            <a:noAutofit/>
          </a:bodyPr>
          <a:lstStyle/>
          <a:p>
            <a:pPr algn="ctr"/>
            <a:r>
              <a:rPr lang="en-US" sz="1920" b="1" dirty="0">
                <a:solidFill>
                  <a:schemeClr val="bg1"/>
                </a:solidFill>
                <a:latin typeface="+mn-lt"/>
              </a:rPr>
              <a:t>Recovery</a:t>
            </a:r>
          </a:p>
          <a:p>
            <a:pPr algn="ctr"/>
            <a:r>
              <a:rPr lang="en-US" sz="1600" b="1" dirty="0">
                <a:solidFill>
                  <a:schemeClr val="bg1"/>
                </a:solidFill>
                <a:latin typeface="+mn-lt"/>
              </a:rPr>
              <a:t>(from </a:t>
            </a:r>
            <a:r>
              <a:rPr lang="en-US" sz="1600" b="1" dirty="0" err="1">
                <a:solidFill>
                  <a:schemeClr val="bg1"/>
                </a:solidFill>
                <a:latin typeface="+mn-lt"/>
              </a:rPr>
              <a:t>centrate</a:t>
            </a:r>
            <a:r>
              <a:rPr lang="en-US" sz="1600" b="1" dirty="0">
                <a:solidFill>
                  <a:schemeClr val="bg1"/>
                </a:solidFill>
                <a:latin typeface="+mn-lt"/>
              </a:rPr>
              <a:t>)</a:t>
            </a:r>
          </a:p>
        </p:txBody>
      </p:sp>
    </p:spTree>
    <p:extLst>
      <p:ext uri="{BB962C8B-B14F-4D97-AF65-F5344CB8AC3E}">
        <p14:creationId xmlns:p14="http://schemas.microsoft.com/office/powerpoint/2010/main" val="25664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P spid="16" grpId="0"/>
    </p:bldLst>
  </p:timing>
  <p:extLst>
    <p:ext uri="{6950BFC3-D8DA-4A85-94F7-54DA5524770B}">
      <p188:commentRel xmlns:p188="http://schemas.microsoft.com/office/powerpoint/2018/8/main" xmlns="" r:id="rId6"/>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E2709C-7D61-4D58-E946-CD724816DF06}"/>
              </a:ext>
            </a:extLst>
          </p:cNvPr>
          <p:cNvGrpSpPr/>
          <p:nvPr/>
        </p:nvGrpSpPr>
        <p:grpSpPr>
          <a:xfrm>
            <a:off x="479584" y="5596236"/>
            <a:ext cx="10978761" cy="713232"/>
            <a:chOff x="539019" y="2978151"/>
            <a:chExt cx="6924775" cy="914400"/>
          </a:xfrm>
          <a:solidFill>
            <a:schemeClr val="accent6">
              <a:lumMod val="20000"/>
              <a:lumOff val="80000"/>
            </a:schemeClr>
          </a:solidFill>
        </p:grpSpPr>
        <p:sp>
          <p:nvSpPr>
            <p:cNvPr id="29" name="Rectangle 28">
              <a:extLst>
                <a:ext uri="{FF2B5EF4-FFF2-40B4-BE49-F238E27FC236}">
                  <a16:creationId xmlns:a16="http://schemas.microsoft.com/office/drawing/2014/main" id="{9864F60E-414A-8C2C-8D38-6112F7D6FB4E}"/>
                </a:ext>
              </a:extLst>
            </p:cNvPr>
            <p:cNvSpPr/>
            <p:nvPr/>
          </p:nvSpPr>
          <p:spPr>
            <a:xfrm flipH="1">
              <a:off x="539019" y="2978151"/>
              <a:ext cx="2593800"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C76BC6B-DF90-7590-2097-615AF514FD4E}"/>
                </a:ext>
              </a:extLst>
            </p:cNvPr>
            <p:cNvSpPr/>
            <p:nvPr/>
          </p:nvSpPr>
          <p:spPr>
            <a:xfrm>
              <a:off x="3125527" y="2978151"/>
              <a:ext cx="4338267"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13" name="Group 12">
            <a:extLst>
              <a:ext uri="{FF2B5EF4-FFF2-40B4-BE49-F238E27FC236}">
                <a16:creationId xmlns:a16="http://schemas.microsoft.com/office/drawing/2014/main" id="{A6D920D7-B3B9-92DB-B2B3-E63D8EC16C74}"/>
              </a:ext>
            </a:extLst>
          </p:cNvPr>
          <p:cNvGrpSpPr/>
          <p:nvPr/>
        </p:nvGrpSpPr>
        <p:grpSpPr>
          <a:xfrm>
            <a:off x="467780" y="4672705"/>
            <a:ext cx="10990564" cy="713232"/>
            <a:chOff x="539019" y="2978151"/>
            <a:chExt cx="6924775" cy="914400"/>
          </a:xfrm>
          <a:solidFill>
            <a:schemeClr val="accent6">
              <a:lumMod val="20000"/>
              <a:lumOff val="80000"/>
            </a:schemeClr>
          </a:solidFill>
        </p:grpSpPr>
        <p:sp>
          <p:nvSpPr>
            <p:cNvPr id="17" name="Rectangle 16">
              <a:extLst>
                <a:ext uri="{FF2B5EF4-FFF2-40B4-BE49-F238E27FC236}">
                  <a16:creationId xmlns:a16="http://schemas.microsoft.com/office/drawing/2014/main" id="{98175939-7D2B-7007-942D-8FD55EA4F91A}"/>
                </a:ext>
              </a:extLst>
            </p:cNvPr>
            <p:cNvSpPr/>
            <p:nvPr/>
          </p:nvSpPr>
          <p:spPr>
            <a:xfrm flipH="1">
              <a:off x="539019" y="2978151"/>
              <a:ext cx="2593800"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2D76AF-578C-DCEF-23CA-81F751311995}"/>
                </a:ext>
              </a:extLst>
            </p:cNvPr>
            <p:cNvSpPr/>
            <p:nvPr/>
          </p:nvSpPr>
          <p:spPr>
            <a:xfrm>
              <a:off x="3125527" y="2978151"/>
              <a:ext cx="4338267"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49" name="Group 48">
            <a:extLst>
              <a:ext uri="{FF2B5EF4-FFF2-40B4-BE49-F238E27FC236}">
                <a16:creationId xmlns:a16="http://schemas.microsoft.com/office/drawing/2014/main" id="{ECD8B5EA-2110-35A3-E740-7659864A6B4B}"/>
              </a:ext>
            </a:extLst>
          </p:cNvPr>
          <p:cNvGrpSpPr/>
          <p:nvPr/>
        </p:nvGrpSpPr>
        <p:grpSpPr>
          <a:xfrm>
            <a:off x="464043" y="3819753"/>
            <a:ext cx="11030100" cy="713232"/>
            <a:chOff x="539019" y="2978151"/>
            <a:chExt cx="6924775" cy="914400"/>
          </a:xfrm>
          <a:solidFill>
            <a:schemeClr val="accent6">
              <a:lumMod val="20000"/>
              <a:lumOff val="80000"/>
            </a:schemeClr>
          </a:solidFill>
        </p:grpSpPr>
        <p:sp>
          <p:nvSpPr>
            <p:cNvPr id="50" name="Rectangle 49">
              <a:extLst>
                <a:ext uri="{FF2B5EF4-FFF2-40B4-BE49-F238E27FC236}">
                  <a16:creationId xmlns:a16="http://schemas.microsoft.com/office/drawing/2014/main" id="{739E2BDA-11C5-E70C-4ED4-FBE3D0035448}"/>
                </a:ext>
              </a:extLst>
            </p:cNvPr>
            <p:cNvSpPr/>
            <p:nvPr/>
          </p:nvSpPr>
          <p:spPr>
            <a:xfrm flipH="1">
              <a:off x="539019" y="2978151"/>
              <a:ext cx="2593800"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A5B1254-12E7-7DC3-9128-D64E105669DB}"/>
                </a:ext>
              </a:extLst>
            </p:cNvPr>
            <p:cNvSpPr/>
            <p:nvPr/>
          </p:nvSpPr>
          <p:spPr>
            <a:xfrm>
              <a:off x="3125527" y="2978151"/>
              <a:ext cx="4338267"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45" name="Group 44">
            <a:extLst>
              <a:ext uri="{FF2B5EF4-FFF2-40B4-BE49-F238E27FC236}">
                <a16:creationId xmlns:a16="http://schemas.microsoft.com/office/drawing/2014/main" id="{A17CA604-EE93-433C-C77C-ADC2829E2799}"/>
              </a:ext>
            </a:extLst>
          </p:cNvPr>
          <p:cNvGrpSpPr/>
          <p:nvPr/>
        </p:nvGrpSpPr>
        <p:grpSpPr>
          <a:xfrm>
            <a:off x="474929" y="2973229"/>
            <a:ext cx="11030100" cy="713232"/>
            <a:chOff x="539019" y="2978151"/>
            <a:chExt cx="6924775" cy="914400"/>
          </a:xfrm>
          <a:solidFill>
            <a:schemeClr val="accent6">
              <a:lumMod val="20000"/>
              <a:lumOff val="80000"/>
            </a:schemeClr>
          </a:solidFill>
        </p:grpSpPr>
        <p:sp>
          <p:nvSpPr>
            <p:cNvPr id="46" name="Rectangle 45">
              <a:extLst>
                <a:ext uri="{FF2B5EF4-FFF2-40B4-BE49-F238E27FC236}">
                  <a16:creationId xmlns:a16="http://schemas.microsoft.com/office/drawing/2014/main" id="{C20D67AB-8850-A422-2CD4-6FB811AA1589}"/>
                </a:ext>
              </a:extLst>
            </p:cNvPr>
            <p:cNvSpPr/>
            <p:nvPr/>
          </p:nvSpPr>
          <p:spPr>
            <a:xfrm flipH="1">
              <a:off x="539019" y="2978151"/>
              <a:ext cx="2593800"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87613CE-AEED-49E1-9458-55E451ACCC36}"/>
                </a:ext>
              </a:extLst>
            </p:cNvPr>
            <p:cNvSpPr/>
            <p:nvPr/>
          </p:nvSpPr>
          <p:spPr>
            <a:xfrm>
              <a:off x="3125527" y="2978151"/>
              <a:ext cx="4338267"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25" name="Group 24">
            <a:extLst>
              <a:ext uri="{FF2B5EF4-FFF2-40B4-BE49-F238E27FC236}">
                <a16:creationId xmlns:a16="http://schemas.microsoft.com/office/drawing/2014/main" id="{1EB78D4E-865A-4048-B1F9-5C2B7F5D6124}"/>
              </a:ext>
            </a:extLst>
          </p:cNvPr>
          <p:cNvGrpSpPr/>
          <p:nvPr/>
        </p:nvGrpSpPr>
        <p:grpSpPr>
          <a:xfrm>
            <a:off x="474929" y="1296314"/>
            <a:ext cx="10983415" cy="713232"/>
            <a:chOff x="539019" y="1869696"/>
            <a:chExt cx="6924775" cy="921120"/>
          </a:xfrm>
          <a:solidFill>
            <a:schemeClr val="accent6">
              <a:lumMod val="20000"/>
              <a:lumOff val="80000"/>
            </a:schemeClr>
          </a:solidFill>
        </p:grpSpPr>
        <p:sp>
          <p:nvSpPr>
            <p:cNvPr id="27" name="Rectangle 26">
              <a:extLst>
                <a:ext uri="{FF2B5EF4-FFF2-40B4-BE49-F238E27FC236}">
                  <a16:creationId xmlns:a16="http://schemas.microsoft.com/office/drawing/2014/main" id="{1370D424-26F7-4F9B-BA6A-F0EAC20CBFF2}"/>
                </a:ext>
              </a:extLst>
            </p:cNvPr>
            <p:cNvSpPr/>
            <p:nvPr/>
          </p:nvSpPr>
          <p:spPr>
            <a:xfrm flipH="1">
              <a:off x="539019" y="1869702"/>
              <a:ext cx="2593800" cy="921114"/>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F9E56E-8353-470F-92B8-EC89A7C15EB8}"/>
                </a:ext>
              </a:extLst>
            </p:cNvPr>
            <p:cNvSpPr/>
            <p:nvPr/>
          </p:nvSpPr>
          <p:spPr>
            <a:xfrm>
              <a:off x="3125527" y="1869696"/>
              <a:ext cx="4338267"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26" name="Group 25">
            <a:extLst>
              <a:ext uri="{FF2B5EF4-FFF2-40B4-BE49-F238E27FC236}">
                <a16:creationId xmlns:a16="http://schemas.microsoft.com/office/drawing/2014/main" id="{8ED65AD8-BB3E-423A-B88D-705DA7C9F7F4}"/>
              </a:ext>
            </a:extLst>
          </p:cNvPr>
          <p:cNvGrpSpPr/>
          <p:nvPr/>
        </p:nvGrpSpPr>
        <p:grpSpPr>
          <a:xfrm>
            <a:off x="474929" y="2130442"/>
            <a:ext cx="10983415" cy="713232"/>
            <a:chOff x="539019" y="2978151"/>
            <a:chExt cx="6924775" cy="914400"/>
          </a:xfrm>
          <a:solidFill>
            <a:schemeClr val="accent6">
              <a:lumMod val="20000"/>
              <a:lumOff val="80000"/>
            </a:schemeClr>
          </a:solidFill>
        </p:grpSpPr>
        <p:sp>
          <p:nvSpPr>
            <p:cNvPr id="30" name="Rectangle 29">
              <a:extLst>
                <a:ext uri="{FF2B5EF4-FFF2-40B4-BE49-F238E27FC236}">
                  <a16:creationId xmlns:a16="http://schemas.microsoft.com/office/drawing/2014/main" id="{F228A7E2-D0B7-4A30-A694-4190EDD29969}"/>
                </a:ext>
              </a:extLst>
            </p:cNvPr>
            <p:cNvSpPr/>
            <p:nvPr/>
          </p:nvSpPr>
          <p:spPr>
            <a:xfrm flipH="1">
              <a:off x="539019" y="2978151"/>
              <a:ext cx="2593800"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10994E-4F4E-40E5-A531-CBC768CE91BF}"/>
                </a:ext>
              </a:extLst>
            </p:cNvPr>
            <p:cNvSpPr/>
            <p:nvPr/>
          </p:nvSpPr>
          <p:spPr>
            <a:xfrm>
              <a:off x="3125527" y="2978151"/>
              <a:ext cx="4338267" cy="914400"/>
            </a:xfrm>
            <a:prstGeom prst="rect">
              <a:avLst/>
            </a:prstGeom>
            <a:grpFill/>
            <a:ln w="50800">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sp>
        <p:nvSpPr>
          <p:cNvPr id="19" name="TextBox 18">
            <a:extLst>
              <a:ext uri="{FF2B5EF4-FFF2-40B4-BE49-F238E27FC236}">
                <a16:creationId xmlns:a16="http://schemas.microsoft.com/office/drawing/2014/main" id="{1B245857-59D9-41DC-BD2E-5C83078FD6BD}"/>
              </a:ext>
            </a:extLst>
          </p:cNvPr>
          <p:cNvSpPr txBox="1"/>
          <p:nvPr/>
        </p:nvSpPr>
        <p:spPr>
          <a:xfrm>
            <a:off x="3584730" y="438874"/>
            <a:ext cx="2523745" cy="679472"/>
          </a:xfrm>
          <a:prstGeom prst="rect">
            <a:avLst/>
          </a:prstGeom>
          <a:solidFill>
            <a:schemeClr val="accent4"/>
          </a:solidFill>
        </p:spPr>
        <p:txBody>
          <a:bodyPr wrap="square" lIns="0" rIns="0" rtlCol="0" anchor="ctr">
            <a:noAutofit/>
          </a:bodyPr>
          <a:lstStyle/>
          <a:p>
            <a:pPr algn="ctr"/>
            <a:r>
              <a:rPr lang="en-US" sz="1920" b="1">
                <a:solidFill>
                  <a:schemeClr val="bg1"/>
                </a:solidFill>
                <a:latin typeface="+mn-lt"/>
              </a:rPr>
              <a:t>Sequestration</a:t>
            </a:r>
          </a:p>
        </p:txBody>
      </p:sp>
      <p:sp>
        <p:nvSpPr>
          <p:cNvPr id="20" name="TextBox 19">
            <a:extLst>
              <a:ext uri="{FF2B5EF4-FFF2-40B4-BE49-F238E27FC236}">
                <a16:creationId xmlns:a16="http://schemas.microsoft.com/office/drawing/2014/main" id="{89690CFB-888B-4B25-BC99-1F3E0454251F}"/>
              </a:ext>
            </a:extLst>
          </p:cNvPr>
          <p:cNvSpPr txBox="1"/>
          <p:nvPr/>
        </p:nvSpPr>
        <p:spPr>
          <a:xfrm>
            <a:off x="6260917" y="445192"/>
            <a:ext cx="2523744" cy="679472"/>
          </a:xfrm>
          <a:prstGeom prst="rect">
            <a:avLst/>
          </a:prstGeom>
          <a:solidFill>
            <a:schemeClr val="accent2">
              <a:lumMod val="75000"/>
            </a:schemeClr>
          </a:solidFill>
        </p:spPr>
        <p:txBody>
          <a:bodyPr wrap="square" rtlCol="0" anchor="ctr">
            <a:noAutofit/>
          </a:bodyPr>
          <a:lstStyle/>
          <a:p>
            <a:pPr algn="ctr"/>
            <a:r>
              <a:rPr lang="en-US" sz="1920" b="1" dirty="0">
                <a:solidFill>
                  <a:schemeClr val="bg1"/>
                </a:solidFill>
                <a:latin typeface="+mn-lt"/>
              </a:rPr>
              <a:t>Recovery</a:t>
            </a:r>
          </a:p>
          <a:p>
            <a:pPr algn="ctr"/>
            <a:r>
              <a:rPr lang="en-US" sz="1600" b="1" dirty="0">
                <a:solidFill>
                  <a:schemeClr val="bg1"/>
                </a:solidFill>
                <a:latin typeface="+mn-lt"/>
              </a:rPr>
              <a:t>(from sludge)</a:t>
            </a:r>
          </a:p>
        </p:txBody>
      </p:sp>
      <p:sp>
        <p:nvSpPr>
          <p:cNvPr id="5" name="TextBox 4">
            <a:extLst>
              <a:ext uri="{FF2B5EF4-FFF2-40B4-BE49-F238E27FC236}">
                <a16:creationId xmlns:a16="http://schemas.microsoft.com/office/drawing/2014/main" id="{9F950C88-1392-4D7C-BAE8-C12F415C349C}"/>
              </a:ext>
            </a:extLst>
          </p:cNvPr>
          <p:cNvSpPr txBox="1"/>
          <p:nvPr/>
        </p:nvSpPr>
        <p:spPr>
          <a:xfrm>
            <a:off x="815182" y="1443911"/>
            <a:ext cx="2328262" cy="387798"/>
          </a:xfrm>
          <a:prstGeom prst="rect">
            <a:avLst/>
          </a:prstGeom>
          <a:noFill/>
        </p:spPr>
        <p:txBody>
          <a:bodyPr wrap="square" rtlCol="0">
            <a:spAutoFit/>
          </a:bodyPr>
          <a:lstStyle/>
          <a:p>
            <a:r>
              <a:rPr lang="en-US" sz="1920" b="1" err="1">
                <a:solidFill>
                  <a:schemeClr val="tx1">
                    <a:lumMod val="75000"/>
                    <a:lumOff val="25000"/>
                  </a:schemeClr>
                </a:solidFill>
                <a:latin typeface="+mn-lt"/>
              </a:rPr>
              <a:t>Sidestream</a:t>
            </a:r>
            <a:r>
              <a:rPr lang="en-US" sz="1920" b="1">
                <a:solidFill>
                  <a:schemeClr val="tx1">
                    <a:lumMod val="75000"/>
                    <a:lumOff val="25000"/>
                  </a:schemeClr>
                </a:solidFill>
                <a:latin typeface="+mn-lt"/>
              </a:rPr>
              <a:t> P load</a:t>
            </a:r>
          </a:p>
        </p:txBody>
      </p:sp>
      <p:sp>
        <p:nvSpPr>
          <p:cNvPr id="10" name="TextBox 9">
            <a:extLst>
              <a:ext uri="{FF2B5EF4-FFF2-40B4-BE49-F238E27FC236}">
                <a16:creationId xmlns:a16="http://schemas.microsoft.com/office/drawing/2014/main" id="{C43D3B8F-0727-41F4-BF6C-4BC9C368BE95}"/>
              </a:ext>
            </a:extLst>
          </p:cNvPr>
          <p:cNvSpPr txBox="1"/>
          <p:nvPr/>
        </p:nvSpPr>
        <p:spPr>
          <a:xfrm>
            <a:off x="793768" y="2167902"/>
            <a:ext cx="2508722" cy="683264"/>
          </a:xfrm>
          <a:prstGeom prst="rect">
            <a:avLst/>
          </a:prstGeom>
          <a:noFill/>
        </p:spPr>
        <p:txBody>
          <a:bodyPr wrap="square" rtlCol="0">
            <a:spAutoFit/>
          </a:bodyPr>
          <a:lstStyle/>
          <a:p>
            <a:r>
              <a:rPr lang="en-US" sz="1920" b="1">
                <a:solidFill>
                  <a:schemeClr val="tx1">
                    <a:lumMod val="75000"/>
                    <a:lumOff val="25000"/>
                  </a:schemeClr>
                </a:solidFill>
                <a:latin typeface="+mn-lt"/>
              </a:rPr>
              <a:t>Scaling potential reduction</a:t>
            </a:r>
          </a:p>
        </p:txBody>
      </p:sp>
      <p:sp>
        <p:nvSpPr>
          <p:cNvPr id="16" name="Slide Number Placeholder 15">
            <a:extLst>
              <a:ext uri="{FF2B5EF4-FFF2-40B4-BE49-F238E27FC236}">
                <a16:creationId xmlns:a16="http://schemas.microsoft.com/office/drawing/2014/main" id="{7D3389FD-E2A3-403D-B3EA-7354A57C365C}"/>
              </a:ext>
            </a:extLst>
          </p:cNvPr>
          <p:cNvSpPr>
            <a:spLocks noGrp="1"/>
          </p:cNvSpPr>
          <p:nvPr>
            <p:ph type="sldNum" sz="quarter" idx="10"/>
          </p:nvPr>
        </p:nvSpPr>
        <p:spPr/>
        <p:txBody>
          <a:bodyPr/>
          <a:lstStyle/>
          <a:p>
            <a:fld id="{ABF72756-0213-4A1F-BBDA-2E3072667FD8}" type="slidenum">
              <a:rPr lang="en-US" smtClean="0"/>
              <a:pPr/>
              <a:t>9</a:t>
            </a:fld>
            <a:endParaRPr lang="en-US"/>
          </a:p>
        </p:txBody>
      </p:sp>
      <p:sp>
        <p:nvSpPr>
          <p:cNvPr id="35" name="TextBox 34">
            <a:extLst>
              <a:ext uri="{FF2B5EF4-FFF2-40B4-BE49-F238E27FC236}">
                <a16:creationId xmlns:a16="http://schemas.microsoft.com/office/drawing/2014/main" id="{C24B732F-DB42-CA3B-ED6D-40EA416E1D07}"/>
              </a:ext>
            </a:extLst>
          </p:cNvPr>
          <p:cNvSpPr txBox="1"/>
          <p:nvPr/>
        </p:nvSpPr>
        <p:spPr>
          <a:xfrm>
            <a:off x="8970398" y="444746"/>
            <a:ext cx="2523744" cy="679472"/>
          </a:xfrm>
          <a:prstGeom prst="rect">
            <a:avLst/>
          </a:prstGeom>
          <a:solidFill>
            <a:schemeClr val="accent3"/>
          </a:solidFill>
        </p:spPr>
        <p:txBody>
          <a:bodyPr wrap="square" rtlCol="0" anchor="ctr">
            <a:noAutofit/>
          </a:bodyPr>
          <a:lstStyle/>
          <a:p>
            <a:pPr algn="ctr"/>
            <a:r>
              <a:rPr lang="en-US" sz="1920" b="1" dirty="0">
                <a:solidFill>
                  <a:schemeClr val="bg1"/>
                </a:solidFill>
                <a:latin typeface="+mn-lt"/>
              </a:rPr>
              <a:t>Recovery</a:t>
            </a:r>
          </a:p>
          <a:p>
            <a:pPr algn="ctr"/>
            <a:r>
              <a:rPr lang="en-US" sz="1600" b="1" dirty="0">
                <a:solidFill>
                  <a:schemeClr val="bg1"/>
                </a:solidFill>
                <a:latin typeface="+mn-lt"/>
              </a:rPr>
              <a:t>(from </a:t>
            </a:r>
            <a:r>
              <a:rPr lang="en-US" sz="1600" b="1" dirty="0" err="1">
                <a:solidFill>
                  <a:schemeClr val="bg1"/>
                </a:solidFill>
                <a:latin typeface="+mn-lt"/>
              </a:rPr>
              <a:t>centrate</a:t>
            </a:r>
            <a:r>
              <a:rPr lang="en-US" sz="1600" b="1" dirty="0">
                <a:solidFill>
                  <a:schemeClr val="bg1"/>
                </a:solidFill>
                <a:latin typeface="+mn-lt"/>
              </a:rPr>
              <a:t>)</a:t>
            </a:r>
          </a:p>
        </p:txBody>
      </p:sp>
      <p:sp>
        <p:nvSpPr>
          <p:cNvPr id="48" name="TextBox 47">
            <a:extLst>
              <a:ext uri="{FF2B5EF4-FFF2-40B4-BE49-F238E27FC236}">
                <a16:creationId xmlns:a16="http://schemas.microsoft.com/office/drawing/2014/main" id="{3332A11B-5EC6-E653-3A85-B257644C44A1}"/>
              </a:ext>
            </a:extLst>
          </p:cNvPr>
          <p:cNvSpPr txBox="1"/>
          <p:nvPr/>
        </p:nvSpPr>
        <p:spPr>
          <a:xfrm>
            <a:off x="762303" y="3125300"/>
            <a:ext cx="2746781" cy="387798"/>
          </a:xfrm>
          <a:prstGeom prst="rect">
            <a:avLst/>
          </a:prstGeom>
          <a:noFill/>
        </p:spPr>
        <p:txBody>
          <a:bodyPr wrap="square" rtlCol="0">
            <a:spAutoFit/>
          </a:bodyPr>
          <a:lstStyle/>
          <a:p>
            <a:r>
              <a:rPr lang="en-US" sz="1920" b="1">
                <a:solidFill>
                  <a:schemeClr val="tx1">
                    <a:lumMod val="75000"/>
                    <a:lumOff val="25000"/>
                  </a:schemeClr>
                </a:solidFill>
                <a:latin typeface="+mn-lt"/>
              </a:rPr>
              <a:t>Biosolids dewatering</a:t>
            </a:r>
          </a:p>
        </p:txBody>
      </p:sp>
      <p:sp>
        <p:nvSpPr>
          <p:cNvPr id="52" name="TextBox 51">
            <a:extLst>
              <a:ext uri="{FF2B5EF4-FFF2-40B4-BE49-F238E27FC236}">
                <a16:creationId xmlns:a16="http://schemas.microsoft.com/office/drawing/2014/main" id="{A3E64920-3BC2-1897-843D-7E8AA0E7C058}"/>
              </a:ext>
            </a:extLst>
          </p:cNvPr>
          <p:cNvSpPr txBox="1"/>
          <p:nvPr/>
        </p:nvSpPr>
        <p:spPr>
          <a:xfrm>
            <a:off x="775967" y="3850154"/>
            <a:ext cx="2677352" cy="683264"/>
          </a:xfrm>
          <a:prstGeom prst="rect">
            <a:avLst/>
          </a:prstGeom>
          <a:noFill/>
        </p:spPr>
        <p:txBody>
          <a:bodyPr wrap="square" rtlCol="0">
            <a:spAutoFit/>
          </a:bodyPr>
          <a:lstStyle/>
          <a:p>
            <a:r>
              <a:rPr lang="en-US" sz="1920" b="1">
                <a:solidFill>
                  <a:schemeClr val="tx1">
                    <a:lumMod val="75000"/>
                    <a:lumOff val="25000"/>
                  </a:schemeClr>
                </a:solidFill>
                <a:latin typeface="+mn-lt"/>
              </a:rPr>
              <a:t>Biosolids nutrient content reduction</a:t>
            </a:r>
          </a:p>
        </p:txBody>
      </p:sp>
      <p:sp>
        <p:nvSpPr>
          <p:cNvPr id="56" name="TextBox 55">
            <a:extLst>
              <a:ext uri="{FF2B5EF4-FFF2-40B4-BE49-F238E27FC236}">
                <a16:creationId xmlns:a16="http://schemas.microsoft.com/office/drawing/2014/main" id="{816A5246-9418-77BC-B2C5-3D212BDAEB79}"/>
              </a:ext>
            </a:extLst>
          </p:cNvPr>
          <p:cNvSpPr txBox="1"/>
          <p:nvPr/>
        </p:nvSpPr>
        <p:spPr>
          <a:xfrm>
            <a:off x="762303" y="4687689"/>
            <a:ext cx="2196040" cy="683264"/>
          </a:xfrm>
          <a:prstGeom prst="rect">
            <a:avLst/>
          </a:prstGeom>
          <a:noFill/>
        </p:spPr>
        <p:txBody>
          <a:bodyPr wrap="square" rtlCol="0">
            <a:spAutoFit/>
          </a:bodyPr>
          <a:lstStyle/>
          <a:p>
            <a:r>
              <a:rPr lang="en-US" sz="1920" b="1">
                <a:solidFill>
                  <a:schemeClr val="tx1">
                    <a:lumMod val="75000"/>
                    <a:lumOff val="25000"/>
                  </a:schemeClr>
                </a:solidFill>
                <a:latin typeface="+mn-lt"/>
              </a:rPr>
              <a:t>Recovered product potential</a:t>
            </a:r>
          </a:p>
        </p:txBody>
      </p:sp>
      <p:sp>
        <p:nvSpPr>
          <p:cNvPr id="32" name="TextBox 31">
            <a:extLst>
              <a:ext uri="{FF2B5EF4-FFF2-40B4-BE49-F238E27FC236}">
                <a16:creationId xmlns:a16="http://schemas.microsoft.com/office/drawing/2014/main" id="{392F0690-C925-3B44-34D3-4A805FAE5A2B}"/>
              </a:ext>
            </a:extLst>
          </p:cNvPr>
          <p:cNvSpPr txBox="1"/>
          <p:nvPr/>
        </p:nvSpPr>
        <p:spPr>
          <a:xfrm>
            <a:off x="793768" y="5753761"/>
            <a:ext cx="2955272" cy="387798"/>
          </a:xfrm>
          <a:prstGeom prst="rect">
            <a:avLst/>
          </a:prstGeom>
          <a:noFill/>
        </p:spPr>
        <p:txBody>
          <a:bodyPr wrap="square" rtlCol="0">
            <a:spAutoFit/>
          </a:bodyPr>
          <a:lstStyle/>
          <a:p>
            <a:r>
              <a:rPr lang="en-US" sz="1920" b="1">
                <a:solidFill>
                  <a:schemeClr val="tx1">
                    <a:lumMod val="75000"/>
                    <a:lumOff val="25000"/>
                  </a:schemeClr>
                </a:solidFill>
                <a:latin typeface="+mn-lt"/>
              </a:rPr>
              <a:t>Implementation Costs</a:t>
            </a:r>
          </a:p>
        </p:txBody>
      </p:sp>
      <p:grpSp>
        <p:nvGrpSpPr>
          <p:cNvPr id="12" name="Group 11">
            <a:extLst>
              <a:ext uri="{FF2B5EF4-FFF2-40B4-BE49-F238E27FC236}">
                <a16:creationId xmlns:a16="http://schemas.microsoft.com/office/drawing/2014/main" id="{E3E936E5-E1A0-1338-76AF-7DD3BFBAF041}"/>
              </a:ext>
            </a:extLst>
          </p:cNvPr>
          <p:cNvGrpSpPr/>
          <p:nvPr/>
        </p:nvGrpSpPr>
        <p:grpSpPr>
          <a:xfrm>
            <a:off x="3931482" y="1276489"/>
            <a:ext cx="1768147" cy="731827"/>
            <a:chOff x="3832624" y="1276489"/>
            <a:chExt cx="1768147" cy="731827"/>
          </a:xfrm>
        </p:grpSpPr>
        <p:pic>
          <p:nvPicPr>
            <p:cNvPr id="4" name="Graphic 3" descr="Checkbox Checked with solid fill">
              <a:extLst>
                <a:ext uri="{FF2B5EF4-FFF2-40B4-BE49-F238E27FC236}">
                  <a16:creationId xmlns:a16="http://schemas.microsoft.com/office/drawing/2014/main" id="{3E4A0219-BEB0-8835-C800-9D80544FE07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832624" y="1276489"/>
              <a:ext cx="731827" cy="731827"/>
            </a:xfrm>
            <a:prstGeom prst="rect">
              <a:avLst/>
            </a:prstGeom>
          </p:spPr>
        </p:pic>
        <p:pic>
          <p:nvPicPr>
            <p:cNvPr id="9" name="Graphic 8" descr="Checkbox Checked with solid fill">
              <a:extLst>
                <a:ext uri="{FF2B5EF4-FFF2-40B4-BE49-F238E27FC236}">
                  <a16:creationId xmlns:a16="http://schemas.microsoft.com/office/drawing/2014/main" id="{ED548771-3873-F46A-7C5E-99C01EE65E0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50784" y="1276489"/>
              <a:ext cx="731827" cy="731827"/>
            </a:xfrm>
            <a:prstGeom prst="rect">
              <a:avLst/>
            </a:prstGeom>
          </p:spPr>
        </p:pic>
        <p:pic>
          <p:nvPicPr>
            <p:cNvPr id="11" name="Graphic 10" descr="Checkbox Checked with solid fill">
              <a:extLst>
                <a:ext uri="{FF2B5EF4-FFF2-40B4-BE49-F238E27FC236}">
                  <a16:creationId xmlns:a16="http://schemas.microsoft.com/office/drawing/2014/main" id="{20BDC350-7F16-9816-919F-6C595205BCD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868944" y="1276489"/>
              <a:ext cx="731827" cy="731827"/>
            </a:xfrm>
            <a:prstGeom prst="rect">
              <a:avLst/>
            </a:prstGeom>
          </p:spPr>
        </p:pic>
      </p:grpSp>
      <p:grpSp>
        <p:nvGrpSpPr>
          <p:cNvPr id="14" name="Group 13">
            <a:extLst>
              <a:ext uri="{FF2B5EF4-FFF2-40B4-BE49-F238E27FC236}">
                <a16:creationId xmlns:a16="http://schemas.microsoft.com/office/drawing/2014/main" id="{B8CBC93D-B4BD-F68C-75AA-06CD13FDECE6}"/>
              </a:ext>
            </a:extLst>
          </p:cNvPr>
          <p:cNvGrpSpPr/>
          <p:nvPr/>
        </p:nvGrpSpPr>
        <p:grpSpPr>
          <a:xfrm>
            <a:off x="6628962" y="1276489"/>
            <a:ext cx="1768147" cy="731827"/>
            <a:chOff x="3832624" y="1276489"/>
            <a:chExt cx="1768147" cy="731827"/>
          </a:xfrm>
          <a:solidFill>
            <a:schemeClr val="accent2">
              <a:lumMod val="75000"/>
            </a:schemeClr>
          </a:solidFill>
        </p:grpSpPr>
        <p:pic>
          <p:nvPicPr>
            <p:cNvPr id="15" name="Graphic 14" descr="Checkbox Checked with solid fill">
              <a:extLst>
                <a:ext uri="{FF2B5EF4-FFF2-40B4-BE49-F238E27FC236}">
                  <a16:creationId xmlns:a16="http://schemas.microsoft.com/office/drawing/2014/main" id="{0D4558F4-F8F1-6CE5-D130-AC01A805C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32624" y="1276489"/>
              <a:ext cx="731827" cy="731827"/>
            </a:xfrm>
            <a:prstGeom prst="rect">
              <a:avLst/>
            </a:prstGeom>
          </p:spPr>
        </p:pic>
        <p:pic>
          <p:nvPicPr>
            <p:cNvPr id="36" name="Graphic 35" descr="Checkbox Checked with solid fill">
              <a:extLst>
                <a:ext uri="{FF2B5EF4-FFF2-40B4-BE49-F238E27FC236}">
                  <a16:creationId xmlns:a16="http://schemas.microsoft.com/office/drawing/2014/main" id="{1481B272-3D39-E428-57A8-CA592AAD78B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50784" y="1276489"/>
              <a:ext cx="731827" cy="731827"/>
            </a:xfrm>
            <a:prstGeom prst="rect">
              <a:avLst/>
            </a:prstGeom>
          </p:spPr>
        </p:pic>
        <p:pic>
          <p:nvPicPr>
            <p:cNvPr id="37" name="Graphic 36" descr="Checkbox Checked with solid fill">
              <a:extLst>
                <a:ext uri="{FF2B5EF4-FFF2-40B4-BE49-F238E27FC236}">
                  <a16:creationId xmlns:a16="http://schemas.microsoft.com/office/drawing/2014/main" id="{7A2EB6E8-5615-C383-36C6-5D8E6FBE3F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68944" y="1276489"/>
              <a:ext cx="731827" cy="731827"/>
            </a:xfrm>
            <a:prstGeom prst="rect">
              <a:avLst/>
            </a:prstGeom>
          </p:spPr>
        </p:pic>
      </p:grpSp>
      <p:grpSp>
        <p:nvGrpSpPr>
          <p:cNvPr id="38" name="Group 37">
            <a:extLst>
              <a:ext uri="{FF2B5EF4-FFF2-40B4-BE49-F238E27FC236}">
                <a16:creationId xmlns:a16="http://schemas.microsoft.com/office/drawing/2014/main" id="{3519A595-EFB3-C59F-6FAD-42ABF5298CCC}"/>
              </a:ext>
            </a:extLst>
          </p:cNvPr>
          <p:cNvGrpSpPr/>
          <p:nvPr/>
        </p:nvGrpSpPr>
        <p:grpSpPr>
          <a:xfrm>
            <a:off x="9311202" y="1276489"/>
            <a:ext cx="1768147" cy="731827"/>
            <a:chOff x="3832624" y="1276489"/>
            <a:chExt cx="1768147" cy="731827"/>
          </a:xfrm>
          <a:solidFill>
            <a:schemeClr val="accent3"/>
          </a:solidFill>
        </p:grpSpPr>
        <p:pic>
          <p:nvPicPr>
            <p:cNvPr id="39" name="Graphic 38" descr="Checkbox Checked with solid fill">
              <a:extLst>
                <a:ext uri="{FF2B5EF4-FFF2-40B4-BE49-F238E27FC236}">
                  <a16:creationId xmlns:a16="http://schemas.microsoft.com/office/drawing/2014/main" id="{D50B3474-1095-C292-3A8C-21DAAAA496C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832624" y="1276489"/>
              <a:ext cx="731827" cy="731827"/>
            </a:xfrm>
            <a:prstGeom prst="rect">
              <a:avLst/>
            </a:prstGeom>
          </p:spPr>
        </p:pic>
        <p:pic>
          <p:nvPicPr>
            <p:cNvPr id="40" name="Graphic 39" descr="Checkbox Checked with solid fill">
              <a:extLst>
                <a:ext uri="{FF2B5EF4-FFF2-40B4-BE49-F238E27FC236}">
                  <a16:creationId xmlns:a16="http://schemas.microsoft.com/office/drawing/2014/main" id="{6690F91A-FCCE-A41B-4484-DD892DA116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0784" y="1276489"/>
              <a:ext cx="731827" cy="731827"/>
            </a:xfrm>
            <a:prstGeom prst="rect">
              <a:avLst/>
            </a:prstGeom>
          </p:spPr>
        </p:pic>
        <p:pic>
          <p:nvPicPr>
            <p:cNvPr id="41" name="Graphic 40" descr="Checkbox Checked with solid fill">
              <a:extLst>
                <a:ext uri="{FF2B5EF4-FFF2-40B4-BE49-F238E27FC236}">
                  <a16:creationId xmlns:a16="http://schemas.microsoft.com/office/drawing/2014/main" id="{88301EF4-758B-6A3C-F4A6-00870705B87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868944" y="1276489"/>
              <a:ext cx="731827" cy="731827"/>
            </a:xfrm>
            <a:prstGeom prst="rect">
              <a:avLst/>
            </a:prstGeom>
          </p:spPr>
        </p:pic>
      </p:grpSp>
      <p:grpSp>
        <p:nvGrpSpPr>
          <p:cNvPr id="42" name="Group 41">
            <a:extLst>
              <a:ext uri="{FF2B5EF4-FFF2-40B4-BE49-F238E27FC236}">
                <a16:creationId xmlns:a16="http://schemas.microsoft.com/office/drawing/2014/main" id="{01B624C1-19B1-999C-1A1E-85260753ABB4}"/>
              </a:ext>
            </a:extLst>
          </p:cNvPr>
          <p:cNvGrpSpPr/>
          <p:nvPr/>
        </p:nvGrpSpPr>
        <p:grpSpPr>
          <a:xfrm>
            <a:off x="9566296" y="2122309"/>
            <a:ext cx="1249987" cy="731827"/>
            <a:chOff x="3832624" y="1276489"/>
            <a:chExt cx="1249987" cy="731827"/>
          </a:xfrm>
          <a:solidFill>
            <a:schemeClr val="accent3"/>
          </a:solidFill>
        </p:grpSpPr>
        <p:pic>
          <p:nvPicPr>
            <p:cNvPr id="43" name="Graphic 42" descr="Checkbox Checked with solid fill">
              <a:extLst>
                <a:ext uri="{FF2B5EF4-FFF2-40B4-BE49-F238E27FC236}">
                  <a16:creationId xmlns:a16="http://schemas.microsoft.com/office/drawing/2014/main" id="{3AC6D605-F0D4-248E-90A1-0EBE6D1E7F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832624" y="1276489"/>
              <a:ext cx="731827" cy="731827"/>
            </a:xfrm>
            <a:prstGeom prst="rect">
              <a:avLst/>
            </a:prstGeom>
          </p:spPr>
        </p:pic>
        <p:pic>
          <p:nvPicPr>
            <p:cNvPr id="44" name="Graphic 43" descr="Checkbox Checked with solid fill">
              <a:extLst>
                <a:ext uri="{FF2B5EF4-FFF2-40B4-BE49-F238E27FC236}">
                  <a16:creationId xmlns:a16="http://schemas.microsoft.com/office/drawing/2014/main" id="{C037E807-1B54-3045-2231-126F5448CB2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0784" y="1276489"/>
              <a:ext cx="731827" cy="731827"/>
            </a:xfrm>
            <a:prstGeom prst="rect">
              <a:avLst/>
            </a:prstGeom>
          </p:spPr>
        </p:pic>
      </p:grpSp>
      <p:grpSp>
        <p:nvGrpSpPr>
          <p:cNvPr id="54" name="Group 53">
            <a:extLst>
              <a:ext uri="{FF2B5EF4-FFF2-40B4-BE49-F238E27FC236}">
                <a16:creationId xmlns:a16="http://schemas.microsoft.com/office/drawing/2014/main" id="{2DE37999-D6C5-A5AC-3BF6-028CACF022DC}"/>
              </a:ext>
            </a:extLst>
          </p:cNvPr>
          <p:cNvGrpSpPr/>
          <p:nvPr/>
        </p:nvGrpSpPr>
        <p:grpSpPr>
          <a:xfrm>
            <a:off x="9566296" y="2952889"/>
            <a:ext cx="1249987" cy="731827"/>
            <a:chOff x="3832624" y="1276489"/>
            <a:chExt cx="1249987" cy="731827"/>
          </a:xfrm>
          <a:solidFill>
            <a:schemeClr val="accent3"/>
          </a:solidFill>
        </p:grpSpPr>
        <p:pic>
          <p:nvPicPr>
            <p:cNvPr id="55" name="Graphic 54" descr="Checkbox Checked with solid fill">
              <a:extLst>
                <a:ext uri="{FF2B5EF4-FFF2-40B4-BE49-F238E27FC236}">
                  <a16:creationId xmlns:a16="http://schemas.microsoft.com/office/drawing/2014/main" id="{562BE763-1F4B-A8EB-06E9-934CD351972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832624" y="1276489"/>
              <a:ext cx="731827" cy="731827"/>
            </a:xfrm>
            <a:prstGeom prst="rect">
              <a:avLst/>
            </a:prstGeom>
          </p:spPr>
        </p:pic>
        <p:pic>
          <p:nvPicPr>
            <p:cNvPr id="57" name="Graphic 56" descr="Checkbox Checked with solid fill">
              <a:extLst>
                <a:ext uri="{FF2B5EF4-FFF2-40B4-BE49-F238E27FC236}">
                  <a16:creationId xmlns:a16="http://schemas.microsoft.com/office/drawing/2014/main" id="{AA76572B-9C98-BBCE-E69A-8DD3C56D6FB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0784" y="1276489"/>
              <a:ext cx="731827" cy="731827"/>
            </a:xfrm>
            <a:prstGeom prst="rect">
              <a:avLst/>
            </a:prstGeom>
          </p:spPr>
        </p:pic>
      </p:grpSp>
      <p:grpSp>
        <p:nvGrpSpPr>
          <p:cNvPr id="58" name="Group 57">
            <a:extLst>
              <a:ext uri="{FF2B5EF4-FFF2-40B4-BE49-F238E27FC236}">
                <a16:creationId xmlns:a16="http://schemas.microsoft.com/office/drawing/2014/main" id="{A49040A8-56D3-9329-D22E-391E15A5DB8C}"/>
              </a:ext>
            </a:extLst>
          </p:cNvPr>
          <p:cNvGrpSpPr/>
          <p:nvPr/>
        </p:nvGrpSpPr>
        <p:grpSpPr>
          <a:xfrm>
            <a:off x="9311202" y="3821569"/>
            <a:ext cx="1768147" cy="731827"/>
            <a:chOff x="3832624" y="1276489"/>
            <a:chExt cx="1768147" cy="731827"/>
          </a:xfrm>
          <a:solidFill>
            <a:schemeClr val="accent3"/>
          </a:solidFill>
        </p:grpSpPr>
        <p:pic>
          <p:nvPicPr>
            <p:cNvPr id="59" name="Graphic 58" descr="Checkbox Checked with solid fill">
              <a:extLst>
                <a:ext uri="{FF2B5EF4-FFF2-40B4-BE49-F238E27FC236}">
                  <a16:creationId xmlns:a16="http://schemas.microsoft.com/office/drawing/2014/main" id="{1F4F717B-1B4A-A6BD-9934-1A45FF7266E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832624" y="1276489"/>
              <a:ext cx="731827" cy="731827"/>
            </a:xfrm>
            <a:prstGeom prst="rect">
              <a:avLst/>
            </a:prstGeom>
          </p:spPr>
        </p:pic>
        <p:pic>
          <p:nvPicPr>
            <p:cNvPr id="60" name="Graphic 59" descr="Checkbox Checked with solid fill">
              <a:extLst>
                <a:ext uri="{FF2B5EF4-FFF2-40B4-BE49-F238E27FC236}">
                  <a16:creationId xmlns:a16="http://schemas.microsoft.com/office/drawing/2014/main" id="{F1A88613-1606-076D-CE3C-FBF6FC5754B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0784" y="1276489"/>
              <a:ext cx="731827" cy="731827"/>
            </a:xfrm>
            <a:prstGeom prst="rect">
              <a:avLst/>
            </a:prstGeom>
          </p:spPr>
        </p:pic>
        <p:pic>
          <p:nvPicPr>
            <p:cNvPr id="61" name="Graphic 60" descr="Checkbox Checked with solid fill">
              <a:extLst>
                <a:ext uri="{FF2B5EF4-FFF2-40B4-BE49-F238E27FC236}">
                  <a16:creationId xmlns:a16="http://schemas.microsoft.com/office/drawing/2014/main" id="{C5C49E71-2F4A-1ED2-BA6A-E34E0A096AF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868944" y="1276489"/>
              <a:ext cx="731827" cy="731827"/>
            </a:xfrm>
            <a:prstGeom prst="rect">
              <a:avLst/>
            </a:prstGeom>
          </p:spPr>
        </p:pic>
      </p:grpSp>
      <p:grpSp>
        <p:nvGrpSpPr>
          <p:cNvPr id="62" name="Group 61">
            <a:extLst>
              <a:ext uri="{FF2B5EF4-FFF2-40B4-BE49-F238E27FC236}">
                <a16:creationId xmlns:a16="http://schemas.microsoft.com/office/drawing/2014/main" id="{D42AD8D3-937A-FC1F-53B7-9104056B8B02}"/>
              </a:ext>
            </a:extLst>
          </p:cNvPr>
          <p:cNvGrpSpPr/>
          <p:nvPr/>
        </p:nvGrpSpPr>
        <p:grpSpPr>
          <a:xfrm>
            <a:off x="9311202" y="4667389"/>
            <a:ext cx="1768147" cy="731827"/>
            <a:chOff x="3832624" y="1276489"/>
            <a:chExt cx="1768147" cy="731827"/>
          </a:xfrm>
          <a:solidFill>
            <a:schemeClr val="accent3"/>
          </a:solidFill>
        </p:grpSpPr>
        <p:pic>
          <p:nvPicPr>
            <p:cNvPr id="64" name="Graphic 63" descr="Checkbox Checked with solid fill">
              <a:extLst>
                <a:ext uri="{FF2B5EF4-FFF2-40B4-BE49-F238E27FC236}">
                  <a16:creationId xmlns:a16="http://schemas.microsoft.com/office/drawing/2014/main" id="{A60EFF17-EA8C-22D5-7360-38DD4EBABD6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832624" y="1276489"/>
              <a:ext cx="731827" cy="731827"/>
            </a:xfrm>
            <a:prstGeom prst="rect">
              <a:avLst/>
            </a:prstGeom>
          </p:spPr>
        </p:pic>
        <p:pic>
          <p:nvPicPr>
            <p:cNvPr id="66" name="Graphic 65" descr="Checkbox Checked with solid fill">
              <a:extLst>
                <a:ext uri="{FF2B5EF4-FFF2-40B4-BE49-F238E27FC236}">
                  <a16:creationId xmlns:a16="http://schemas.microsoft.com/office/drawing/2014/main" id="{590EA5F1-D23A-B9EB-AE13-C4491535FC0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0784" y="1276489"/>
              <a:ext cx="731827" cy="731827"/>
            </a:xfrm>
            <a:prstGeom prst="rect">
              <a:avLst/>
            </a:prstGeom>
          </p:spPr>
        </p:pic>
        <p:pic>
          <p:nvPicPr>
            <p:cNvPr id="75" name="Graphic 74" descr="Checkbox Checked with solid fill">
              <a:extLst>
                <a:ext uri="{FF2B5EF4-FFF2-40B4-BE49-F238E27FC236}">
                  <a16:creationId xmlns:a16="http://schemas.microsoft.com/office/drawing/2014/main" id="{E27993FB-9CD0-F4EC-7E51-A1DAB826983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868944" y="1276489"/>
              <a:ext cx="731827" cy="731827"/>
            </a:xfrm>
            <a:prstGeom prst="rect">
              <a:avLst/>
            </a:prstGeom>
          </p:spPr>
        </p:pic>
      </p:grpSp>
      <p:grpSp>
        <p:nvGrpSpPr>
          <p:cNvPr id="76" name="Group 75">
            <a:extLst>
              <a:ext uri="{FF2B5EF4-FFF2-40B4-BE49-F238E27FC236}">
                <a16:creationId xmlns:a16="http://schemas.microsoft.com/office/drawing/2014/main" id="{17BD5FAE-0899-6335-304C-ED0A6D272A18}"/>
              </a:ext>
            </a:extLst>
          </p:cNvPr>
          <p:cNvGrpSpPr/>
          <p:nvPr/>
        </p:nvGrpSpPr>
        <p:grpSpPr>
          <a:xfrm>
            <a:off x="6897795" y="2952889"/>
            <a:ext cx="1249987" cy="731827"/>
            <a:chOff x="3832624" y="1276489"/>
            <a:chExt cx="1249987" cy="731827"/>
          </a:xfrm>
          <a:solidFill>
            <a:schemeClr val="accent2">
              <a:lumMod val="75000"/>
            </a:schemeClr>
          </a:solidFill>
        </p:grpSpPr>
        <p:pic>
          <p:nvPicPr>
            <p:cNvPr id="82" name="Graphic 81" descr="Checkbox Checked with solid fill">
              <a:extLst>
                <a:ext uri="{FF2B5EF4-FFF2-40B4-BE49-F238E27FC236}">
                  <a16:creationId xmlns:a16="http://schemas.microsoft.com/office/drawing/2014/main" id="{37F31033-D19A-2A00-106D-44B8F46C34C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32624" y="1276489"/>
              <a:ext cx="731827" cy="731827"/>
            </a:xfrm>
            <a:prstGeom prst="rect">
              <a:avLst/>
            </a:prstGeom>
          </p:spPr>
        </p:pic>
        <p:pic>
          <p:nvPicPr>
            <p:cNvPr id="90" name="Graphic 89" descr="Checkbox Checked with solid fill">
              <a:extLst>
                <a:ext uri="{FF2B5EF4-FFF2-40B4-BE49-F238E27FC236}">
                  <a16:creationId xmlns:a16="http://schemas.microsoft.com/office/drawing/2014/main" id="{B0CAB986-26ED-AC54-67EE-44057245E3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50784" y="1276489"/>
              <a:ext cx="731827" cy="731827"/>
            </a:xfrm>
            <a:prstGeom prst="rect">
              <a:avLst/>
            </a:prstGeom>
          </p:spPr>
        </p:pic>
      </p:grpSp>
      <p:grpSp>
        <p:nvGrpSpPr>
          <p:cNvPr id="98" name="Group 97">
            <a:extLst>
              <a:ext uri="{FF2B5EF4-FFF2-40B4-BE49-F238E27FC236}">
                <a16:creationId xmlns:a16="http://schemas.microsoft.com/office/drawing/2014/main" id="{7F7A2942-5A6E-B688-AE50-072E3B038F3B}"/>
              </a:ext>
            </a:extLst>
          </p:cNvPr>
          <p:cNvGrpSpPr/>
          <p:nvPr/>
        </p:nvGrpSpPr>
        <p:grpSpPr>
          <a:xfrm>
            <a:off x="4117996" y="2952889"/>
            <a:ext cx="1249987" cy="731827"/>
            <a:chOff x="3832624" y="1276489"/>
            <a:chExt cx="1249987" cy="731827"/>
          </a:xfrm>
          <a:solidFill>
            <a:schemeClr val="accent4"/>
          </a:solidFill>
        </p:grpSpPr>
        <p:pic>
          <p:nvPicPr>
            <p:cNvPr id="100" name="Graphic 99" descr="Checkbox Checked with solid fill">
              <a:extLst>
                <a:ext uri="{FF2B5EF4-FFF2-40B4-BE49-F238E27FC236}">
                  <a16:creationId xmlns:a16="http://schemas.microsoft.com/office/drawing/2014/main" id="{F31F2508-8374-4399-AAE4-DBFCC458405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832624" y="1276489"/>
              <a:ext cx="731827" cy="731827"/>
            </a:xfrm>
            <a:prstGeom prst="rect">
              <a:avLst/>
            </a:prstGeom>
          </p:spPr>
        </p:pic>
        <p:pic>
          <p:nvPicPr>
            <p:cNvPr id="102" name="Graphic 101" descr="Checkbox Checked with solid fill">
              <a:extLst>
                <a:ext uri="{FF2B5EF4-FFF2-40B4-BE49-F238E27FC236}">
                  <a16:creationId xmlns:a16="http://schemas.microsoft.com/office/drawing/2014/main" id="{DDB38305-FD8C-CD6A-EB77-140B291D4EF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50784" y="1276489"/>
              <a:ext cx="731827" cy="731827"/>
            </a:xfrm>
            <a:prstGeom prst="rect">
              <a:avLst/>
            </a:prstGeom>
          </p:spPr>
        </p:pic>
      </p:grpSp>
      <p:pic>
        <p:nvPicPr>
          <p:cNvPr id="106" name="Graphic 105" descr="Checkbox Checked with solid fill">
            <a:extLst>
              <a:ext uri="{FF2B5EF4-FFF2-40B4-BE49-F238E27FC236}">
                <a16:creationId xmlns:a16="http://schemas.microsoft.com/office/drawing/2014/main" id="{F633489C-DB41-1268-C351-9191162B3C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49642" y="2114689"/>
            <a:ext cx="731827" cy="731827"/>
          </a:xfrm>
          <a:prstGeom prst="rect">
            <a:avLst/>
          </a:prstGeom>
        </p:spPr>
      </p:pic>
      <p:pic>
        <p:nvPicPr>
          <p:cNvPr id="113" name="Graphic 112" descr="Checkbox Checked with solid fill">
            <a:extLst>
              <a:ext uri="{FF2B5EF4-FFF2-40B4-BE49-F238E27FC236}">
                <a16:creationId xmlns:a16="http://schemas.microsoft.com/office/drawing/2014/main" id="{2FED6A8B-99C6-3DD5-2A4E-2F6A3B31245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147122" y="2114689"/>
            <a:ext cx="731827" cy="731827"/>
          </a:xfrm>
          <a:prstGeom prst="rect">
            <a:avLst/>
          </a:prstGeom>
        </p:spPr>
      </p:pic>
      <p:pic>
        <p:nvPicPr>
          <p:cNvPr id="115" name="Graphic 114" descr="Checkbox Checked with solid fill">
            <a:extLst>
              <a:ext uri="{FF2B5EF4-FFF2-40B4-BE49-F238E27FC236}">
                <a16:creationId xmlns:a16="http://schemas.microsoft.com/office/drawing/2014/main" id="{63F6C26C-619D-0B6B-43CF-189F418DF77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49642" y="3813949"/>
            <a:ext cx="731827" cy="731827"/>
          </a:xfrm>
          <a:prstGeom prst="rect">
            <a:avLst/>
          </a:prstGeom>
        </p:spPr>
      </p:pic>
      <p:grpSp>
        <p:nvGrpSpPr>
          <p:cNvPr id="116" name="Group 115">
            <a:extLst>
              <a:ext uri="{FF2B5EF4-FFF2-40B4-BE49-F238E27FC236}">
                <a16:creationId xmlns:a16="http://schemas.microsoft.com/office/drawing/2014/main" id="{B0C92EA7-FB35-1573-F3E3-8F8CBE8E0EE2}"/>
              </a:ext>
            </a:extLst>
          </p:cNvPr>
          <p:cNvGrpSpPr/>
          <p:nvPr/>
        </p:nvGrpSpPr>
        <p:grpSpPr>
          <a:xfrm>
            <a:off x="6897795" y="3813949"/>
            <a:ext cx="1249987" cy="731827"/>
            <a:chOff x="3832624" y="1276489"/>
            <a:chExt cx="1249987" cy="731827"/>
          </a:xfrm>
          <a:solidFill>
            <a:schemeClr val="accent2">
              <a:lumMod val="75000"/>
            </a:schemeClr>
          </a:solidFill>
        </p:grpSpPr>
        <p:pic>
          <p:nvPicPr>
            <p:cNvPr id="117" name="Graphic 116" descr="Checkbox Checked with solid fill">
              <a:extLst>
                <a:ext uri="{FF2B5EF4-FFF2-40B4-BE49-F238E27FC236}">
                  <a16:creationId xmlns:a16="http://schemas.microsoft.com/office/drawing/2014/main" id="{91163254-FB39-FCC4-0CC2-3945C8EB6A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32624" y="1276489"/>
              <a:ext cx="731827" cy="731827"/>
            </a:xfrm>
            <a:prstGeom prst="rect">
              <a:avLst/>
            </a:prstGeom>
          </p:spPr>
        </p:pic>
        <p:pic>
          <p:nvPicPr>
            <p:cNvPr id="118" name="Graphic 117" descr="Checkbox Checked with solid fill">
              <a:extLst>
                <a:ext uri="{FF2B5EF4-FFF2-40B4-BE49-F238E27FC236}">
                  <a16:creationId xmlns:a16="http://schemas.microsoft.com/office/drawing/2014/main" id="{620FB061-406B-94F9-758B-76E726088E1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50784" y="1276489"/>
              <a:ext cx="731827" cy="731827"/>
            </a:xfrm>
            <a:prstGeom prst="rect">
              <a:avLst/>
            </a:prstGeom>
          </p:spPr>
        </p:pic>
      </p:grpSp>
      <p:pic>
        <p:nvPicPr>
          <p:cNvPr id="119" name="Graphic 118" descr="Checkbox Checked with solid fill">
            <a:extLst>
              <a:ext uri="{FF2B5EF4-FFF2-40B4-BE49-F238E27FC236}">
                <a16:creationId xmlns:a16="http://schemas.microsoft.com/office/drawing/2014/main" id="{D76A14AF-7D31-83EF-D36A-134CBF22AE9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147122" y="4667389"/>
            <a:ext cx="731827" cy="731827"/>
          </a:xfrm>
          <a:prstGeom prst="rect">
            <a:avLst/>
          </a:prstGeom>
        </p:spPr>
      </p:pic>
      <p:pic>
        <p:nvPicPr>
          <p:cNvPr id="121" name="Graphic 120" descr="Dollar with solid fill">
            <a:extLst>
              <a:ext uri="{FF2B5EF4-FFF2-40B4-BE49-F238E27FC236}">
                <a16:creationId xmlns:a16="http://schemas.microsoft.com/office/drawing/2014/main" id="{0F9B18A0-2E8A-5089-7E9C-4AE86AFF592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546825" y="5678930"/>
            <a:ext cx="537460" cy="537460"/>
          </a:xfrm>
          <a:prstGeom prst="rect">
            <a:avLst/>
          </a:prstGeom>
        </p:spPr>
      </p:pic>
      <p:grpSp>
        <p:nvGrpSpPr>
          <p:cNvPr id="128" name="Group 127">
            <a:extLst>
              <a:ext uri="{FF2B5EF4-FFF2-40B4-BE49-F238E27FC236}">
                <a16:creationId xmlns:a16="http://schemas.microsoft.com/office/drawing/2014/main" id="{7D7CF7AB-F500-5553-E011-A50B3952467F}"/>
              </a:ext>
            </a:extLst>
          </p:cNvPr>
          <p:cNvGrpSpPr/>
          <p:nvPr/>
        </p:nvGrpSpPr>
        <p:grpSpPr>
          <a:xfrm>
            <a:off x="7008085" y="5678930"/>
            <a:ext cx="926080" cy="537460"/>
            <a:chOff x="7008085" y="5678930"/>
            <a:chExt cx="926080" cy="537460"/>
          </a:xfrm>
          <a:solidFill>
            <a:schemeClr val="accent2">
              <a:lumMod val="75000"/>
            </a:schemeClr>
          </a:solidFill>
        </p:grpSpPr>
        <p:pic>
          <p:nvPicPr>
            <p:cNvPr id="122" name="Graphic 121" descr="Dollar with solid fill">
              <a:extLst>
                <a:ext uri="{FF2B5EF4-FFF2-40B4-BE49-F238E27FC236}">
                  <a16:creationId xmlns:a16="http://schemas.microsoft.com/office/drawing/2014/main" id="{0C251578-9FF0-3B8E-DCDD-F38203EFADC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008085" y="5678930"/>
              <a:ext cx="537460" cy="537460"/>
            </a:xfrm>
            <a:prstGeom prst="rect">
              <a:avLst/>
            </a:prstGeom>
          </p:spPr>
        </p:pic>
        <p:pic>
          <p:nvPicPr>
            <p:cNvPr id="123" name="Graphic 122" descr="Dollar with solid fill">
              <a:extLst>
                <a:ext uri="{FF2B5EF4-FFF2-40B4-BE49-F238E27FC236}">
                  <a16:creationId xmlns:a16="http://schemas.microsoft.com/office/drawing/2014/main" id="{5C143B97-61AA-42FC-B6F1-4DEA8A32DA5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396705" y="5678930"/>
              <a:ext cx="537460" cy="537460"/>
            </a:xfrm>
            <a:prstGeom prst="rect">
              <a:avLst/>
            </a:prstGeom>
          </p:spPr>
        </p:pic>
      </p:grpSp>
      <p:grpSp>
        <p:nvGrpSpPr>
          <p:cNvPr id="127" name="Group 126">
            <a:extLst>
              <a:ext uri="{FF2B5EF4-FFF2-40B4-BE49-F238E27FC236}">
                <a16:creationId xmlns:a16="http://schemas.microsoft.com/office/drawing/2014/main" id="{6D82BD26-D6AD-541E-30F1-A30E75541D9D}"/>
              </a:ext>
            </a:extLst>
          </p:cNvPr>
          <p:cNvGrpSpPr/>
          <p:nvPr/>
        </p:nvGrpSpPr>
        <p:grpSpPr>
          <a:xfrm>
            <a:off x="9568405" y="5678930"/>
            <a:ext cx="1284220" cy="537460"/>
            <a:chOff x="9568405" y="5678930"/>
            <a:chExt cx="1284220" cy="537460"/>
          </a:xfrm>
          <a:solidFill>
            <a:schemeClr val="accent3"/>
          </a:solidFill>
        </p:grpSpPr>
        <p:pic>
          <p:nvPicPr>
            <p:cNvPr id="124" name="Graphic 123" descr="Dollar with solid fill">
              <a:extLst>
                <a:ext uri="{FF2B5EF4-FFF2-40B4-BE49-F238E27FC236}">
                  <a16:creationId xmlns:a16="http://schemas.microsoft.com/office/drawing/2014/main" id="{6BE71235-5842-6F32-046F-3DB5EEBC6BC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568405" y="5678930"/>
              <a:ext cx="537460" cy="537460"/>
            </a:xfrm>
            <a:prstGeom prst="rect">
              <a:avLst/>
            </a:prstGeom>
          </p:spPr>
        </p:pic>
        <p:pic>
          <p:nvPicPr>
            <p:cNvPr id="125" name="Graphic 124" descr="Dollar with solid fill">
              <a:extLst>
                <a:ext uri="{FF2B5EF4-FFF2-40B4-BE49-F238E27FC236}">
                  <a16:creationId xmlns:a16="http://schemas.microsoft.com/office/drawing/2014/main" id="{B87E5E4D-3D49-9A64-45B2-0AF5A0D75C8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41785" y="5678930"/>
              <a:ext cx="537460" cy="537460"/>
            </a:xfrm>
            <a:prstGeom prst="rect">
              <a:avLst/>
            </a:prstGeom>
          </p:spPr>
        </p:pic>
        <p:pic>
          <p:nvPicPr>
            <p:cNvPr id="126" name="Graphic 125" descr="Dollar with solid fill">
              <a:extLst>
                <a:ext uri="{FF2B5EF4-FFF2-40B4-BE49-F238E27FC236}">
                  <a16:creationId xmlns:a16="http://schemas.microsoft.com/office/drawing/2014/main" id="{1B364D99-EA5A-ABE6-49BB-C24E60EC2602}"/>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15165" y="5678930"/>
              <a:ext cx="537460" cy="537460"/>
            </a:xfrm>
            <a:prstGeom prst="rect">
              <a:avLst/>
            </a:prstGeom>
          </p:spPr>
        </p:pic>
      </p:grpSp>
      <p:cxnSp>
        <p:nvCxnSpPr>
          <p:cNvPr id="130" name="Straight Connector 129">
            <a:extLst>
              <a:ext uri="{FF2B5EF4-FFF2-40B4-BE49-F238E27FC236}">
                <a16:creationId xmlns:a16="http://schemas.microsoft.com/office/drawing/2014/main" id="{701800DE-0190-8A86-B8A5-D6695D08FDEF}"/>
              </a:ext>
            </a:extLst>
          </p:cNvPr>
          <p:cNvCxnSpPr/>
          <p:nvPr/>
        </p:nvCxnSpPr>
        <p:spPr>
          <a:xfrm>
            <a:off x="3588060" y="1236553"/>
            <a:ext cx="0" cy="51547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75793235-A2A9-7580-EDBC-3071D3B8E915}"/>
              </a:ext>
            </a:extLst>
          </p:cNvPr>
          <p:cNvCxnSpPr/>
          <p:nvPr/>
        </p:nvCxnSpPr>
        <p:spPr>
          <a:xfrm>
            <a:off x="6194100" y="1236553"/>
            <a:ext cx="0" cy="51547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F2CD7E68-B85E-054B-9BA4-134EA0DB7AC7}"/>
              </a:ext>
            </a:extLst>
          </p:cNvPr>
          <p:cNvCxnSpPr/>
          <p:nvPr/>
        </p:nvCxnSpPr>
        <p:spPr>
          <a:xfrm>
            <a:off x="8891580" y="1236553"/>
            <a:ext cx="0" cy="51547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079190"/>
      </p:ext>
    </p:extLst>
  </p:cSld>
  <p:clrMapOvr>
    <a:masterClrMapping/>
  </p:clrMapOvr>
  <p:extLst>
    <p:ext uri="{6950BFC3-D8DA-4A85-94F7-54DA5524770B}">
      <p188:commentRel xmlns:p188="http://schemas.microsoft.com/office/powerpoint/2018/8/main" xmlns="" r:id="rId16"/>
    </p:ext>
  </p:extLst>
</p:sld>
</file>

<file path=ppt/theme/theme1.xml><?xml version="1.0" encoding="utf-8"?>
<a:theme xmlns:a="http://schemas.openxmlformats.org/drawingml/2006/main" name="Hazen">
  <a:themeElements>
    <a:clrScheme name="Hazen 2017">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0563C1"/>
      </a:hlink>
      <a:folHlink>
        <a:srgbClr val="9933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lgn="l">
          <a:defRPr sz="1600" dirty="0" smtClean="0">
            <a:solidFill>
              <a:srgbClr val="404040"/>
            </a:solidFill>
            <a:latin typeface="+mj-lt"/>
          </a:defRPr>
        </a:defPPr>
      </a:lstStyle>
    </a:txDef>
  </a:objectDefaults>
  <a:extraClrSchemeLst/>
  <a:custClrLst>
    <a:custClr name="Secondary Red 1">
      <a:srgbClr val="AA4630"/>
    </a:custClr>
    <a:custClr name="Secondary Mauve 2">
      <a:srgbClr val="8C5563"/>
    </a:custClr>
    <a:custClr name="Secondary Mauve 1">
      <a:srgbClr val="9D7D97"/>
    </a:custClr>
    <a:custClr name="Secondary Indigo 1">
      <a:srgbClr val="6F6C8D"/>
    </a:custClr>
    <a:custClr name="Secondary Blue 1">
      <a:srgbClr val="547691"/>
    </a:custClr>
    <a:custClr name="Secondary Green 2">
      <a:srgbClr val="437E69"/>
    </a:custClr>
    <a:custClr name="Secondary Green 1">
      <a:srgbClr val="4A5C2D"/>
    </a:custClr>
    <a:custClr name="Secondary Green 3">
      <a:srgbClr val="A3B068"/>
    </a:custClr>
    <a:custClr name="Secondary Yellow 1">
      <a:srgbClr val="F3C540"/>
    </a:custClr>
    <a:custClr name="Secondary Brown 1">
      <a:srgbClr val="948D7C"/>
    </a:custClr>
    <a:custClr name="Secondary Red 1 - 60%">
      <a:srgbClr val="CA846D"/>
    </a:custClr>
    <a:custClr name="Secondary Mauve 2 - 60%">
      <a:srgbClr val="B18A91"/>
    </a:custClr>
    <a:custClr name="Secondary Mauve 1 - 60%">
      <a:srgbClr val="BCA8BC"/>
    </a:custClr>
    <a:custClr name="Secondary Indigo 1 - 60%">
      <a:srgbClr val="9E9CB6"/>
    </a:custClr>
    <a:custClr name="Secondary Blue 1 - 60%">
      <a:srgbClr val="8CA2B7"/>
    </a:custClr>
    <a:custClr name="Secondary Green 2 - 60%">
      <a:srgbClr val="84AA9B"/>
    </a:custClr>
    <a:custClr name="Secondary Green 1 - 60%">
      <a:srgbClr val="848B6A"/>
    </a:custClr>
    <a:custClr name="Secondary Green 3 - 60%">
      <a:srgbClr val="C3CA9B"/>
    </a:custClr>
    <a:custClr name="Secondary Yellow 1 - 60%">
      <a:srgbClr val="F8D98D"/>
    </a:custClr>
    <a:custClr name="Secondary Brown 1 - 60%">
      <a:srgbClr val="BDB7AA"/>
    </a:custClr>
    <a:custClr name="Secondary Red 1 - 20%">
      <a:srgbClr val="ECCEC1"/>
    </a:custClr>
    <a:custClr name="Secondary Mauve 2 - 20%">
      <a:srgbClr val="DECFD0"/>
    </a:custClr>
    <a:custClr name="Secondary Mauve 1 - 20%">
      <a:srgbClr val="DDD7E3"/>
    </a:custClr>
    <a:custClr name="Secondary Indigo 1 - 20%">
      <a:srgbClr val="D6D6E2"/>
    </a:custClr>
    <a:custClr name="Secondary Blue 1 - 20%">
      <a:srgbClr val="D0D8E2"/>
    </a:custClr>
    <a:custClr name="Secondary Green 2 - 20%">
      <a:srgbClr val="CEDDD7"/>
    </a:custClr>
    <a:custClr name="Secondary Green 1 - 20%">
      <a:srgbClr val="CCCDC0"/>
    </a:custClr>
    <a:custClr name="Secondary Green 3 - 20%">
      <a:srgbClr val="E6E9D7"/>
    </a:custClr>
    <a:custClr name="Secondary Yellow 1 - 20%">
      <a:srgbClr val="FCEFD4"/>
    </a:custClr>
    <a:custClr name="Secondary Brown 1 - 20%">
      <a:srgbClr val="E7E3DD"/>
    </a:custClr>
    <a:custClr name="Secondary Red 1 - Shade">
      <a:srgbClr val="84331F"/>
    </a:custClr>
    <a:custClr name="Secondary Mauve 2 - Shade">
      <a:srgbClr val="724450"/>
    </a:custClr>
    <a:custClr name="Secondary Mauve 1 - Shade">
      <a:srgbClr val="7A6076"/>
    </a:custClr>
    <a:custClr name="Secondary Indigo 1 - Shade">
      <a:srgbClr val="55526D"/>
    </a:custClr>
    <a:custClr name="Secondary Blue 1 - Shade">
      <a:srgbClr val="3E5A70"/>
    </a:custClr>
    <a:custClr name="Secondary Green 2 - Shade">
      <a:srgbClr val="2D5F4F"/>
    </a:custClr>
    <a:custClr name="Secondary Green 1 - Shade">
      <a:srgbClr val="35461E"/>
    </a:custClr>
    <a:custClr name="Secondary Green 3 - Shade">
      <a:srgbClr val="828D53"/>
    </a:custClr>
    <a:custClr name="Secondary Yellow 1 - Shade">
      <a:srgbClr val="D3AC38"/>
    </a:custClr>
    <a:custClr name="Secondary Brown 1 - Shade">
      <a:srgbClr val="6D675B"/>
    </a:custClr>
  </a:custClrLst>
  <a:extLst>
    <a:ext uri="{05A4C25C-085E-4340-85A3-A5531E510DB2}">
      <thm15:themeFamily xmlns:thm15="http://schemas.microsoft.com/office/thememl/2012/main" name="2021 Hazen PPT" id="{5480F2DD-DDF3-4209-AFA4-1A9085E17808}" vid="{9E55742F-BCFA-4469-A362-A0C0397AA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7026e6-91a3-4592-9d8d-d86247e5cfcd">
      <UserInfo>
        <DisplayName>Sion, Marcela</DisplayName>
        <AccountId>372</AccountId>
        <AccountType/>
      </UserInfo>
      <UserInfo>
        <DisplayName>Miller, Brandt</DisplayName>
        <AccountId>30</AccountId>
        <AccountType/>
      </UserInfo>
      <UserInfo>
        <DisplayName>Khunjar, Wendell</DisplayName>
        <AccountId>37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155077855576458E60127B3E451AD0" ma:contentTypeVersion="8" ma:contentTypeDescription="Create a new document." ma:contentTypeScope="" ma:versionID="75c44692f22cd3dc81c58f65a9b766b3">
  <xsd:schema xmlns:xsd="http://www.w3.org/2001/XMLSchema" xmlns:xs="http://www.w3.org/2001/XMLSchema" xmlns:p="http://schemas.microsoft.com/office/2006/metadata/properties" xmlns:ns2="2f573570-51cf-43f5-8854-89672a92c05d" xmlns:ns3="917026e6-91a3-4592-9d8d-d86247e5cfcd" targetNamespace="http://schemas.microsoft.com/office/2006/metadata/properties" ma:root="true" ma:fieldsID="1fce2df6187efb89a1a97c02d338f48b" ns2:_="" ns3:_="">
    <xsd:import namespace="2f573570-51cf-43f5-8854-89672a92c05d"/>
    <xsd:import namespace="917026e6-91a3-4592-9d8d-d86247e5cf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573570-51cf-43f5-8854-89672a92c0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7026e6-91a3-4592-9d8d-d86247e5cf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fa60db12-2b6a-4eb8-baad-584f0c7a05b3" ContentTypeId="0x0101" PreviousValue="false" LastSyncTimeStamp="2014-11-24T01:52:41.627Z"/>
</file>

<file path=customXml/itemProps1.xml><?xml version="1.0" encoding="utf-8"?>
<ds:datastoreItem xmlns:ds="http://schemas.openxmlformats.org/officeDocument/2006/customXml" ds:itemID="{6CD0FDBE-C3DC-4B1A-A1BE-9969AC55925E}">
  <ds:schemaRefs>
    <ds:schemaRef ds:uri="http://schemas.microsoft.com/office/2006/documentManagement/types"/>
    <ds:schemaRef ds:uri="http://schemas.microsoft.com/office/2006/metadata/properties"/>
    <ds:schemaRef ds:uri="http://purl.org/dc/elements/1.1/"/>
    <ds:schemaRef ds:uri="http://purl.org/dc/dcmitype/"/>
    <ds:schemaRef ds:uri="917026e6-91a3-4592-9d8d-d86247e5cfcd"/>
    <ds:schemaRef ds:uri="http://purl.org/dc/terms/"/>
    <ds:schemaRef ds:uri="http://schemas.microsoft.com/office/infopath/2007/PartnerControls"/>
    <ds:schemaRef ds:uri="http://schemas.openxmlformats.org/package/2006/metadata/core-properties"/>
    <ds:schemaRef ds:uri="2f573570-51cf-43f5-8854-89672a92c05d"/>
    <ds:schemaRef ds:uri="http://www.w3.org/XML/1998/namespace"/>
  </ds:schemaRefs>
</ds:datastoreItem>
</file>

<file path=customXml/itemProps2.xml><?xml version="1.0" encoding="utf-8"?>
<ds:datastoreItem xmlns:ds="http://schemas.openxmlformats.org/officeDocument/2006/customXml" ds:itemID="{3305E621-4D8D-4350-A22F-8BF745A50520}">
  <ds:schemaRefs>
    <ds:schemaRef ds:uri="2f573570-51cf-43f5-8854-89672a92c05d"/>
    <ds:schemaRef ds:uri="917026e6-91a3-4592-9d8d-d86247e5cf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2173D9-9C52-48F4-B281-F9EF593D0488}">
  <ds:schemaRefs>
    <ds:schemaRef ds:uri="http://schemas.microsoft.com/sharepoint/v3/contenttype/forms"/>
  </ds:schemaRefs>
</ds:datastoreItem>
</file>

<file path=customXml/itemProps4.xml><?xml version="1.0" encoding="utf-8"?>
<ds:datastoreItem xmlns:ds="http://schemas.openxmlformats.org/officeDocument/2006/customXml" ds:itemID="{B8E763D1-C218-46C7-9C12-39C1583E8D5E}">
  <ds:schemaRefs>
    <ds:schemaRef ds:uri="Microsoft.SharePoint.Taxonomy.ContentTypeSync"/>
  </ds:schemaRefs>
</ds:datastoreItem>
</file>

<file path=docMetadata/LabelInfo.xml><?xml version="1.0" encoding="utf-8"?>
<clbl:labelList xmlns:clbl="http://schemas.microsoft.com/office/2020/mipLabelMetadata">
  <clbl:label id="{083fc4d2-72ad-412b-ae7d-6b81b83916dd}" enabled="0" method="" siteId="{083fc4d2-72ad-412b-ae7d-6b81b83916dd}" removed="1"/>
</clbl:labelList>
</file>

<file path=docProps/app.xml><?xml version="1.0" encoding="utf-8"?>
<Properties xmlns="http://schemas.openxmlformats.org/officeDocument/2006/extended-properties" xmlns:vt="http://schemas.openxmlformats.org/officeDocument/2006/docPropsVTypes">
  <Template>Hazen PPT Template</Template>
  <TotalTime>53</TotalTime>
  <Words>1605</Words>
  <Application>Microsoft Office PowerPoint</Application>
  <PresentationFormat>Widescreen</PresentationFormat>
  <Paragraphs>358</Paragraphs>
  <Slides>24</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24</vt:i4>
      </vt:variant>
    </vt:vector>
  </HeadingPairs>
  <TitlesOfParts>
    <vt:vector size="31" baseType="lpstr">
      <vt:lpstr>MS PGothic</vt:lpstr>
      <vt:lpstr>Arial</vt:lpstr>
      <vt:lpstr>Arial Narrow</vt:lpstr>
      <vt:lpstr>Calibri</vt:lpstr>
      <vt:lpstr>Tahoma</vt:lpstr>
      <vt:lpstr>Times New Roman</vt:lpstr>
      <vt:lpstr>Hazen</vt:lpstr>
      <vt:lpstr>To Recover or Sequester? - Holistic Approaches to Managing Phosphorus (and Struvite) through Anaerobic Digestion </vt:lpstr>
      <vt:lpstr>Introductions</vt:lpstr>
      <vt:lpstr>What is the Fate of Phosphorus at WRRFs?</vt:lpstr>
      <vt:lpstr>Managing Solids and Sidestream Nutrients is a Challenge</vt:lpstr>
      <vt:lpstr>Solids and Sidestream Nutrient Characteristics Drive Precipitate Formation Potential</vt:lpstr>
      <vt:lpstr>Several Strategies Exist for Navigating Challenges Associated with High Solids and Sidestream P </vt:lpstr>
      <vt:lpstr>Solids and Sidestream Phosphorous Sequestration and Recovery Options</vt:lpstr>
      <vt:lpstr>Sequestration vs. Recovery </vt:lpstr>
      <vt:lpstr>PowerPoint Presentation</vt:lpstr>
      <vt:lpstr>To Sequester or Recover?</vt:lpstr>
      <vt:lpstr>Robert W. Hite Treatment Facility (RWHTF)</vt:lpstr>
      <vt:lpstr>Combination of EBPR and AD Results in Significant Struvite Formation in Digester and Dewatering Complex</vt:lpstr>
      <vt:lpstr>Multiple Drivers for Phosphorus Management</vt:lpstr>
      <vt:lpstr>Multiple Concepts Evaluated for RWHTF</vt:lpstr>
      <vt:lpstr>Sequestration/Recovery</vt:lpstr>
      <vt:lpstr>Recovery</vt:lpstr>
      <vt:lpstr>Evaluation Results</vt:lpstr>
      <vt:lpstr>PowerPoint Presentation</vt:lpstr>
      <vt:lpstr>Lessons Learned Since Commissioning</vt:lpstr>
      <vt:lpstr>Lessons Learned Since Commissioning</vt:lpstr>
      <vt:lpstr>Design and Implementation Takeaways</vt:lpstr>
      <vt:lpstr>To Sequester or Recover?</vt:lpstr>
      <vt:lpstr>Questions?</vt:lpstr>
      <vt:lpstr>To Recover or Sequester? - Holistic Approaches to Managing Phosphorus (and Struvite) through Anaerobic Digestion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World Sidestream Phosphorus Recovery Performance – Comparison of Operational Performance and Benefits</dc:title>
  <dc:creator>Scott Hardy</dc:creator>
  <cp:lastModifiedBy>Matias Pasch</cp:lastModifiedBy>
  <cp:revision>4</cp:revision>
  <cp:lastPrinted>2023-01-26T04:09:13Z</cp:lastPrinted>
  <dcterms:created xsi:type="dcterms:W3CDTF">2023-01-06T20:10:08Z</dcterms:created>
  <dcterms:modified xsi:type="dcterms:W3CDTF">2024-03-22T13:49:25Z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0x0101005B155077855576458E60127B3E451AD0</vt:lpwstr>
  </property>
</Properties>
</file>